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38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097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ধারণা দিন কত ছোট: একটি চুলের প্রস্থ প্রায় ৮০ হাজার থেকে ১ লাখ ন্যানোমিটার। ন্যানোটেকনোলজিতে এর চেয়েও হাজার গুণ ছোট মাপে কাজ করা হয়।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“ন্যানো” শব্দটি গ্রিক nanos থেকে, যার অর্থ বামন বা অতি ক্ষুদ্র। ফাইনম্যানের ১৯৫৯ সালের বক্তৃতাটির নাম There's Plenty of Room at the Bottom। এত ছোট মাপে পদার্থের রং, শক্তি ও বিদ্যুৎ পরিবাহিতা বদলে যায়, এখানেই প্রযুক্তিটির শক্তি।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সহজ তুলনা: টপ-ডাউন হলো ভাস্কর্য বানানোর মতো, বড় পাথর থেকে কেটে আকার দেওয়া। বটম-আপ হলো ইট দিয়ে ঘর বানানোর মতো, ছোট একক জুড়ে বড় কাঠামো।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শিক্ষার্থীদের জিজ্ঞেস করুন বাড়িতে কোন পণ্যে ন্যানোপ্রযুক্তি থাকতে পারে, যেমন সানস্ক্রিন বা মোবাইল ফোনের প্রসেসর। ঝুঁকির অংশে জোর দিন যে প্রযুক্তির সুবিধার পাশাপাশি নিরাপত্তা গবেষণাও জরুরি।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উত্তরের ইঙ্গিত: খ — অণু-পরমাণু একটি একটি করে সাজিয়ে কাঠামো গড়া হয়, যেমন কার্বন ন্যানোটিউব। গ — ন্যানো কণা বা ন্যানোবট শুধু ক্যান্সার কোষে ওষুধ পৌঁছায়, ফলে সুস্থ কোষের ক্ষতি ও পার্শ্বপ্রতিক্রিয়া কমে।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background with black text&#10;&#10;AI-generated content may be incorrect.">
            <a:extLst>
              <a:ext uri="{FF2B5EF4-FFF2-40B4-BE49-F238E27FC236}">
                <a16:creationId xmlns:a16="http://schemas.microsoft.com/office/drawing/2014/main" id="{1735282B-61AD-6DD4-0EE3-2A002F6F8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338" y="0"/>
            <a:ext cx="12238127" cy="678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64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's face on a white board&#10;&#10;AI-generated content may be incorrect.">
            <a:extLst>
              <a:ext uri="{FF2B5EF4-FFF2-40B4-BE49-F238E27FC236}">
                <a16:creationId xmlns:a16="http://schemas.microsoft.com/office/drawing/2014/main" id="{FE035D2A-51AB-DA76-D86E-12B492A0D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384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1_cov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1_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1_p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1_p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11_p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169</Words>
  <Application>Microsoft Office PowerPoint</Application>
  <PresentationFormat>Widescreen</PresentationFormat>
  <Paragraphs>5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asus</dc:creator>
  <cp:keywords/>
  <dc:description>generated using python-pptx</dc:description>
  <cp:lastModifiedBy>Taslima Jahan</cp:lastModifiedBy>
  <cp:revision>2</cp:revision>
  <dcterms:created xsi:type="dcterms:W3CDTF">2013-01-27T09:14:16Z</dcterms:created>
  <dcterms:modified xsi:type="dcterms:W3CDTF">2026-10-23T05:57:11Z</dcterms:modified>
  <cp:category/>
</cp:coreProperties>
</file>