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0" r:id="rId4"/>
    <p:sldId id="261" r:id="rId5"/>
    <p:sldId id="259" r:id="rId6"/>
    <p:sldId id="258" r:id="rId7"/>
    <p:sldId id="262" r:id="rId8"/>
    <p:sldId id="263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B088-B40F-4003-5429-F6695725A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4A766-3DD2-6CFB-2945-D12231553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5B94A-8D8A-3A60-CA1F-497CE38F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7048F-C6F1-5D26-EB9A-0062C6CD5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26426-D474-A4B6-F33E-23BA8F22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41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0A0CE-62C0-921B-280B-FDD23E0B6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EFB3F-EC3C-CC6D-B828-30D772CAA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5072C-A885-4A78-7149-FFD7DE499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2EE6F-5053-01DA-B294-CDA828B2F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C1687-6CED-AB53-952E-BEB08BA6B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63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47D2-7331-7CFF-FFE8-514786649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7F7B2-8F4C-67E0-EF05-4186CDC15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E70DB-82C6-E126-3A49-24ECB49BD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2BCB1-D71C-085B-BEFB-F75A3F38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41EE6-F436-8E50-1CCD-3764EBC0B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7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BCD88-E2A6-5543-2CC2-5D9F6A3F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D87E2-EE4B-AB53-881F-D73679AB9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4AD324-9A99-F380-B088-08DE2B9C7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57CF9F-1465-4F65-5008-E78C34DF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37B893-18D0-284E-81B6-9A58964D0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ECF20-D436-2059-485A-EB82059AD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4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5F50-F61C-DAC1-9FC8-28B117812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0AC39-CD64-8EA4-DE2D-E751CDA1B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7C2C33-92AE-E2FC-C367-D34F1C7E4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36E3C6-99B4-34B6-9902-ED456EB26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FC4C71-033F-A191-82FF-B7AC363A73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C2EAC5-A8D8-F655-99AA-DB15D87D6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B5F280-0ACE-70BF-F5CF-438BCAA78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69862B-3EAA-977D-3850-654676C9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61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E432F-AF70-AF43-7D40-B8D7551DD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A94FAF-4437-AA52-70B3-D7CED2A0F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E2B04-F8F4-D227-702D-7186A01F0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FA174-CBC0-1E45-1841-872E0E256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5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6D6A71-436D-5775-8915-7FCBFFD2F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63302-5C14-DBB2-C3E0-2FED551F4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E429B-F383-8970-A193-98FA05B2F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92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056D-5526-40FC-C583-6518C7B04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12ABD-D745-126A-78A1-62DFB2DC7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CACC6-989E-B21C-5A70-50A7361F9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CE926-8342-86C3-6746-CBD5E9920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0B0D0-CAA9-C57B-6AD0-13980FC3E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CE5AC-AE4D-9C5C-86C0-F621809C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87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B699-D086-D3A4-16BA-54C3DA6EE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55B3D-4DF2-2C62-FA06-6FDDAFAE4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36BD6-08A2-3E63-057B-85AD8746A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E56FA-BCFC-B7D2-60F2-9823EDD8D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C7EA61-CE9F-653E-418F-1CCD27F9B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2D9B6-5A70-AECD-A13C-AA4F306DC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5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CC95B-B107-DC17-58F3-CF9554086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E1C9C-DA22-5F39-71A0-4E319EF6F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F27BA-EC4D-F44C-A392-2B210A7BB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8C04A-0E69-21DF-82B3-5874FED00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81B3C-1587-37F0-0ED7-7D6E0025E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9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E64D4D-E136-5712-E923-EB095F4409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EFC9A-49C9-45D1-ECAE-473A68595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16231-3AD8-5A38-4C2B-40789A245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F723D-FBE7-4391-9A87-E4E2DD59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2BE00-02CF-B021-5C92-B308DD78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4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08186C-4F7F-F693-EE06-33381F4D1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8356B-621F-6D40-0CFF-F6FD89EDD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0B497-97D0-845A-70EE-57BFFB526E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78E1F-A9E5-4582-B1A0-CBD07D6DFB8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3C204-DCCD-E7A6-DFB3-02A910951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09E8F-B852-D4FE-6A2B-5D457F7C77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26402-80E6-4AF3-AE3C-69C654D5DA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15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258D-2B96-317A-5EBB-7BBF802CD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4589"/>
            <a:ext cx="9144000" cy="1155324"/>
          </a:xfrm>
        </p:spPr>
        <p:txBody>
          <a:bodyPr/>
          <a:lstStyle/>
          <a:p>
            <a:r>
              <a:rPr lang="en-US"/>
              <a:t>আজকের ক্লাসে স্বাগতম</a:t>
            </a:r>
          </a:p>
        </p:txBody>
      </p:sp>
      <p:pic>
        <p:nvPicPr>
          <p:cNvPr id="5" name="Picture 4" descr="A diagram of a number of numbers&#10;&#10;AI-generated content may be incorrect.">
            <a:extLst>
              <a:ext uri="{FF2B5EF4-FFF2-40B4-BE49-F238E27FC236}">
                <a16:creationId xmlns:a16="http://schemas.microsoft.com/office/drawing/2014/main" id="{47DBFC30-583E-F22F-72A4-838E678FC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389" y="2117656"/>
            <a:ext cx="5068905" cy="435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79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white headdress&#10;&#10;AI-generated content may be incorrect.">
            <a:extLst>
              <a:ext uri="{FF2B5EF4-FFF2-40B4-BE49-F238E27FC236}">
                <a16:creationId xmlns:a16="http://schemas.microsoft.com/office/drawing/2014/main" id="{C60E7CCA-450F-5776-D5E6-09BFDD1F9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" y="191193"/>
            <a:ext cx="12108873" cy="652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4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C5AB2D-0D63-8B80-B96E-E432433E7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7324"/>
            <a:ext cx="12192000" cy="742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72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purple text&#10;&#10;AI-generated content may be incorrect.">
            <a:extLst>
              <a:ext uri="{FF2B5EF4-FFF2-40B4-BE49-F238E27FC236}">
                <a16:creationId xmlns:a16="http://schemas.microsoft.com/office/drawing/2014/main" id="{5D25117A-05C7-71D4-702D-AEDDC2779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" y="0"/>
            <a:ext cx="12187515" cy="672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6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794AA2-43B6-4753-7BE5-FA8F4BEED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8359"/>
            <a:ext cx="12192001" cy="69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835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77B7E-E6D6-EC84-3392-D88AFA560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366"/>
            <a:ext cx="12191999" cy="704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450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39BAE46-34E3-A9F9-8108-B332CB855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5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numbers and numbers&#10;&#10;AI-generated content may be incorrect.">
            <a:extLst>
              <a:ext uri="{FF2B5EF4-FFF2-40B4-BE49-F238E27FC236}">
                <a16:creationId xmlns:a16="http://schemas.microsoft.com/office/drawing/2014/main" id="{4E6F4C6B-D0FC-A8FC-7D45-1F6914498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15" y="-68353"/>
            <a:ext cx="12266815" cy="707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4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able with numbers and symbols&#10;&#10;AI-generated content may be incorrect.">
            <a:extLst>
              <a:ext uri="{FF2B5EF4-FFF2-40B4-BE49-F238E27FC236}">
                <a16:creationId xmlns:a16="http://schemas.microsoft.com/office/drawing/2014/main" id="{48BF4237-E886-6573-B55F-BC9AD133F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004" y="-13345"/>
            <a:ext cx="12444153" cy="727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38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আজকের ক্লাসে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Taslima Jahan</dc:creator>
  <cp:lastModifiedBy>Taslima Jahan</cp:lastModifiedBy>
  <cp:revision>2</cp:revision>
  <dcterms:created xsi:type="dcterms:W3CDTF">2026-10-23T20:26:55Z</dcterms:created>
  <dcterms:modified xsi:type="dcterms:W3CDTF">2026-10-23T21:07:01Z</dcterms:modified>
</cp:coreProperties>
</file>