
<file path=[Content_Types].xml><?xml version="1.0" encoding="utf-8"?>
<Types xmlns="http://schemas.openxmlformats.org/package/2006/content-types">
  <Default Extension="tmp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2" r:id="rId15"/>
    <p:sldId id="273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66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24-Oct-26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5csN8gQY4E" TargetMode="Externa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jpg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3B3FD99-22B0-4CEA-B262-B878CFABA763}"/>
              </a:ext>
            </a:extLst>
          </p:cNvPr>
          <p:cNvSpPr txBox="1"/>
          <p:nvPr/>
        </p:nvSpPr>
        <p:spPr>
          <a:xfrm>
            <a:off x="3154567" y="2908560"/>
            <a:ext cx="1405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x-none" sz="60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D8EFDC5-FE4F-454A-B2CB-AA82D50934BC}"/>
              </a:ext>
            </a:extLst>
          </p:cNvPr>
          <p:cNvSpPr txBox="1"/>
          <p:nvPr/>
        </p:nvSpPr>
        <p:spPr>
          <a:xfrm>
            <a:off x="4043558" y="4016940"/>
            <a:ext cx="1871189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Front"/>
              <a:lightRig rig="threePt" dir="t"/>
            </a:scene3d>
          </a:bodyPr>
          <a:lstStyle/>
          <a:p>
            <a:r>
              <a:rPr lang="x-none" sz="6000" b="1" dirty="0">
                <a:solidFill>
                  <a:srgbClr val="00B05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dear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A9B81AD-37A9-4B64-A1BC-0FC74B0772FF}"/>
              </a:ext>
            </a:extLst>
          </p:cNvPr>
          <p:cNvSpPr txBox="1"/>
          <p:nvPr/>
        </p:nvSpPr>
        <p:spPr>
          <a:xfrm>
            <a:off x="4720246" y="5008465"/>
            <a:ext cx="30765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6000" b="1" dirty="0">
                <a:solidFill>
                  <a:srgbClr val="7030A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students</a:t>
            </a:r>
          </a:p>
        </p:txBody>
      </p:sp>
      <p:pic>
        <p:nvPicPr>
          <p:cNvPr id="5" name="Picture 4" descr="A group of hands holding up colorful letters&#10;&#10;Description automatically generated with medium confidence">
            <a:extLst>
              <a:ext uri="{FF2B5EF4-FFF2-40B4-BE49-F238E27FC236}">
                <a16:creationId xmlns="" xmlns:a16="http://schemas.microsoft.com/office/drawing/2014/main" id="{5F8C6525-4909-48EF-F477-CC3FD4E2B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676" y="281650"/>
            <a:ext cx="5734051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7059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77040E62-ED54-4F4D-A555-FD436ADF59C0}"/>
              </a:ext>
            </a:extLst>
          </p:cNvPr>
          <p:cNvSpPr txBox="1"/>
          <p:nvPr/>
        </p:nvSpPr>
        <p:spPr>
          <a:xfrm>
            <a:off x="2448365" y="163289"/>
            <a:ext cx="4656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u="sng" dirty="0">
                <a:solidFill>
                  <a:srgbClr val="FF0000"/>
                </a:solidFill>
              </a:rPr>
              <a:t>INTRODUCTION</a:t>
            </a:r>
            <a:r>
              <a:rPr lang="en-US" sz="48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1DFC9A0-73DE-49B0-B358-247815B88DEC}"/>
              </a:ext>
            </a:extLst>
          </p:cNvPr>
          <p:cNvSpPr txBox="1"/>
          <p:nvPr/>
        </p:nvSpPr>
        <p:spPr>
          <a:xfrm>
            <a:off x="76200" y="1219200"/>
            <a:ext cx="489672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Shahin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Alam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Koidola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shahbazpur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Govt.primary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school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Jamalpur Sadar, Jamalpur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57CBE854-0C4B-4E39-89D7-E89D8AE6F1A7}"/>
              </a:ext>
            </a:extLst>
          </p:cNvPr>
          <p:cNvSpPr txBox="1"/>
          <p:nvPr/>
        </p:nvSpPr>
        <p:spPr>
          <a:xfrm>
            <a:off x="5046562" y="906683"/>
            <a:ext cx="36807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ENGLISH FOR TODAY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CLASS –      ONE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UNIT  --        2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LESSON –    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17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Page:52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276600"/>
            <a:ext cx="3776663" cy="3334303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8" name="Picture 7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2929" y="3276600"/>
            <a:ext cx="3334215" cy="357249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00020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459433"/>
            <a:ext cx="5410200" cy="70788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anose="02020603050405020304" pitchFamily="18" charset="0"/>
              </a:rPr>
              <a:t>Learning outcomes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6A0FAE3-5197-44B0-9A5D-8A46B551D201}"/>
              </a:ext>
            </a:extLst>
          </p:cNvPr>
          <p:cNvSpPr txBox="1"/>
          <p:nvPr/>
        </p:nvSpPr>
        <p:spPr>
          <a:xfrm>
            <a:off x="152401" y="1892215"/>
            <a:ext cx="8328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7B5DB0B1-56A7-4E39-88EB-94C12F11ED52}"/>
              </a:ext>
            </a:extLst>
          </p:cNvPr>
          <p:cNvSpPr txBox="1"/>
          <p:nvPr/>
        </p:nvSpPr>
        <p:spPr>
          <a:xfrm>
            <a:off x="602060" y="2606768"/>
            <a:ext cx="8345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3</a:t>
            </a:r>
            <a:r>
              <a:rPr lang="en-US" sz="2000" dirty="0" smtClean="0"/>
              <a:t>.1.1 </a:t>
            </a:r>
            <a:r>
              <a:rPr lang="en-US" sz="2000" dirty="0"/>
              <a:t>say proper sounds of the letters in familiar words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B1F58FC-1999-4801-95B1-332C690C2F2D}"/>
              </a:ext>
            </a:extLst>
          </p:cNvPr>
          <p:cNvSpPr txBox="1"/>
          <p:nvPr/>
        </p:nvSpPr>
        <p:spPr>
          <a:xfrm>
            <a:off x="617141" y="3409012"/>
            <a:ext cx="8330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4.1.2 </a:t>
            </a:r>
            <a:r>
              <a:rPr lang="en-US" sz="2400" dirty="0"/>
              <a:t>recognize and read aloud the capital letters properly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08BA39B-ABA6-4497-B180-27CD1E8FF32D}"/>
              </a:ext>
            </a:extLst>
          </p:cNvPr>
          <p:cNvSpPr txBox="1"/>
          <p:nvPr/>
        </p:nvSpPr>
        <p:spPr>
          <a:xfrm>
            <a:off x="572350" y="4186535"/>
            <a:ext cx="84489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4.1.3 </a:t>
            </a:r>
            <a:r>
              <a:rPr lang="en-US" sz="2400" dirty="0"/>
              <a:t>recognize and read aloud the small letters properly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482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838200"/>
            <a:ext cx="472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Teaching Aids: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6800" y="1805650"/>
            <a:ext cx="7162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Picture 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Activity C, E; letter cards/ wooden letters/ plastic letters; audio/video </a:t>
            </a:r>
            <a:r>
              <a:rPr lang="en-US" sz="32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clip (if available)</a:t>
            </a:r>
            <a:endParaRPr lang="en-US" sz="3200" b="1" u="sng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40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F651090-6E77-8A7B-FE54-5804609C7085}"/>
              </a:ext>
            </a:extLst>
          </p:cNvPr>
          <p:cNvSpPr txBox="1"/>
          <p:nvPr/>
        </p:nvSpPr>
        <p:spPr>
          <a:xfrm>
            <a:off x="5216215" y="2828833"/>
            <a:ext cx="3763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are you, my dear little students?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12A8126F-2B3D-11EC-78FE-6A7B2F556B09}"/>
              </a:ext>
            </a:extLst>
          </p:cNvPr>
          <p:cNvSpPr txBox="1"/>
          <p:nvPr/>
        </p:nvSpPr>
        <p:spPr>
          <a:xfrm>
            <a:off x="646025" y="2812090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students.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9F54F51-5710-008F-3573-9DBC228D00A1}"/>
              </a:ext>
            </a:extLst>
          </p:cNvPr>
          <p:cNvSpPr txBox="1"/>
          <p:nvPr/>
        </p:nvSpPr>
        <p:spPr>
          <a:xfrm>
            <a:off x="433564" y="4423086"/>
            <a:ext cx="2992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 morning, teacher.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F4F874A-3562-8DAB-2C84-0218C1131A64}"/>
              </a:ext>
            </a:extLst>
          </p:cNvPr>
          <p:cNvSpPr txBox="1"/>
          <p:nvPr/>
        </p:nvSpPr>
        <p:spPr>
          <a:xfrm>
            <a:off x="5198357" y="4538949"/>
            <a:ext cx="3161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Fine, thank you, teacher.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="" xmlns:a16="http://schemas.microsoft.com/office/drawing/2014/main" id="{3DFDCFDF-8755-3411-5BF8-1638F3E9DE8C}"/>
              </a:ext>
            </a:extLst>
          </p:cNvPr>
          <p:cNvGrpSpPr/>
          <p:nvPr/>
        </p:nvGrpSpPr>
        <p:grpSpPr>
          <a:xfrm>
            <a:off x="1194650" y="479061"/>
            <a:ext cx="2885403" cy="1007167"/>
            <a:chOff x="1327322" y="1488030"/>
            <a:chExt cx="2350242" cy="100716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7" name="Rectangle: Top Corners Rounded 6">
              <a:extLst>
                <a:ext uri="{FF2B5EF4-FFF2-40B4-BE49-F238E27FC236}">
                  <a16:creationId xmlns="" xmlns:a16="http://schemas.microsoft.com/office/drawing/2014/main" id="{5E00FDC6-839A-71E7-6DFD-BE1427262B1F}"/>
                </a:ext>
              </a:extLst>
            </p:cNvPr>
            <p:cNvSpPr/>
            <p:nvPr/>
          </p:nvSpPr>
          <p:spPr>
            <a:xfrm rot="5572151">
              <a:off x="2130024" y="947658"/>
              <a:ext cx="1007167" cy="2087912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  <a:effectLst>
              <a:softEdge rad="177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="" xmlns:a16="http://schemas.microsoft.com/office/drawing/2014/main" id="{3E4A7D56-6CDE-D20C-9912-7C997B665BB9}"/>
                </a:ext>
              </a:extLst>
            </p:cNvPr>
            <p:cNvSpPr/>
            <p:nvPr/>
          </p:nvSpPr>
          <p:spPr>
            <a:xfrm rot="5400000">
              <a:off x="2094342" y="901601"/>
              <a:ext cx="731520" cy="1998786"/>
            </a:xfrm>
            <a:custGeom>
              <a:avLst/>
              <a:gdLst>
                <a:gd name="connsiteX0" fmla="*/ 0 w 986972"/>
                <a:gd name="connsiteY0" fmla="*/ 2496458 h 2496458"/>
                <a:gd name="connsiteX1" fmla="*/ 0 w 986972"/>
                <a:gd name="connsiteY1" fmla="*/ 0 h 2496458"/>
                <a:gd name="connsiteX2" fmla="*/ 986972 w 986972"/>
                <a:gd name="connsiteY2" fmla="*/ 0 h 2496458"/>
                <a:gd name="connsiteX3" fmla="*/ 986971 w 986972"/>
                <a:gd name="connsiteY3" fmla="*/ 2496458 h 2496458"/>
                <a:gd name="connsiteX4" fmla="*/ 0 w 986972"/>
                <a:gd name="connsiteY4" fmla="*/ 2496458 h 2496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6972" h="2496458">
                  <a:moveTo>
                    <a:pt x="0" y="2496458"/>
                  </a:moveTo>
                  <a:lnTo>
                    <a:pt x="0" y="0"/>
                  </a:lnTo>
                  <a:lnTo>
                    <a:pt x="986972" y="0"/>
                  </a:lnTo>
                  <a:lnTo>
                    <a:pt x="986971" y="2496458"/>
                  </a:lnTo>
                  <a:lnTo>
                    <a:pt x="0" y="249645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7A42AB7C-47E8-7BF6-66FD-51AED1566D70}"/>
                </a:ext>
              </a:extLst>
            </p:cNvPr>
            <p:cNvSpPr txBox="1"/>
            <p:nvPr/>
          </p:nvSpPr>
          <p:spPr>
            <a:xfrm>
              <a:off x="1327322" y="1507777"/>
              <a:ext cx="2247123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4000" u="sng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Greetings</a:t>
              </a:r>
            </a:p>
          </p:txBody>
        </p:sp>
      </p:grpSp>
      <p:pic>
        <p:nvPicPr>
          <p:cNvPr id="10" name="Picture 9" descr="A book with pink flowers&#10;&#10;Description automatically generated with medium confidence">
            <a:extLst>
              <a:ext uri="{FF2B5EF4-FFF2-40B4-BE49-F238E27FC236}">
                <a16:creationId xmlns="" xmlns:a16="http://schemas.microsoft.com/office/drawing/2014/main" id="{BFB0084E-D3AD-9BA2-CCC3-B6775F47E5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1920" y="249206"/>
            <a:ext cx="2320120" cy="227574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58039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xit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  <p:bldP spid="4" grpId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200D2F1-FC59-4585-9797-8733C7440BD4}"/>
              </a:ext>
            </a:extLst>
          </p:cNvPr>
          <p:cNvSpPr txBox="1"/>
          <p:nvPr/>
        </p:nvSpPr>
        <p:spPr>
          <a:xfrm>
            <a:off x="1580237" y="1290759"/>
            <a:ext cx="509782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The Alphabet Song</a:t>
            </a:r>
            <a:endParaRPr lang="en-US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E9A8D00-0087-A6BE-B9EA-76CFE0108058}"/>
              </a:ext>
            </a:extLst>
          </p:cNvPr>
          <p:cNvSpPr txBox="1"/>
          <p:nvPr/>
        </p:nvSpPr>
        <p:spPr>
          <a:xfrm>
            <a:off x="228600" y="254012"/>
            <a:ext cx="60939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What did we learn yesterday ?</a:t>
            </a:r>
          </a:p>
          <a:p>
            <a:endParaRPr lang="en-US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C8976F7-E31C-5153-395E-136824B997EB}"/>
              </a:ext>
            </a:extLst>
          </p:cNvPr>
          <p:cNvSpPr txBox="1"/>
          <p:nvPr/>
        </p:nvSpPr>
        <p:spPr>
          <a:xfrm>
            <a:off x="1257666" y="5486002"/>
            <a:ext cx="6196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2060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https://www.youtube.com/watch?v=B5csN8gQY4E</a:t>
            </a:r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graphicFrame>
        <p:nvGraphicFramePr>
          <p:cNvPr id="5" name="Object 4">
            <a:hlinkClick r:id="" action="ppaction://ole?verb=0"/>
            <a:extLst>
              <a:ext uri="{FF2B5EF4-FFF2-40B4-BE49-F238E27FC236}">
                <a16:creationId xmlns="" xmlns:a16="http://schemas.microsoft.com/office/drawing/2014/main" id="{890A84F2-F8CA-52C0-F707-B27A8DB949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8816773"/>
              </p:ext>
            </p:extLst>
          </p:nvPr>
        </p:nvGraphicFramePr>
        <p:xfrm>
          <a:off x="1133954" y="2692994"/>
          <a:ext cx="4357688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Packager Shell Object" showAsIcon="1" r:id="rId4" imgW="970200" imgH="491040" progId="Package">
                  <p:embed/>
                </p:oleObj>
              </mc:Choice>
              <mc:Fallback>
                <p:oleObj name="Packager Shell Object" showAsIcon="1" r:id="rId4" imgW="970200" imgH="4910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33954" y="2692994"/>
                        <a:ext cx="4357688" cy="2203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A picture containing font, typography&#10;&#10;Description automatically generated">
            <a:extLst>
              <a:ext uri="{FF2B5EF4-FFF2-40B4-BE49-F238E27FC236}">
                <a16:creationId xmlns="" xmlns:a16="http://schemas.microsoft.com/office/drawing/2014/main" id="{91E40780-033F-900D-4ADF-C7688088CD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19" y="1524000"/>
            <a:ext cx="2884791" cy="329459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6917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82391" y="466410"/>
            <a:ext cx="609025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800" b="1" u="sng" dirty="0">
                <a:latin typeface="Times New Roman" pitchFamily="18" charset="0"/>
                <a:cs typeface="Times New Roman" pitchFamily="18" charset="0"/>
              </a:rPr>
              <a:t> Listen, say and read.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3235" y="2667000"/>
            <a:ext cx="1257730" cy="1687890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q</a:t>
            </a:r>
            <a:endParaRPr lang="en-US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4035" y="2667000"/>
            <a:ext cx="1257730" cy="1687890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US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63635" y="2667000"/>
            <a:ext cx="1257730" cy="1687890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24435" y="2667000"/>
            <a:ext cx="1257730" cy="1687890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61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278134" y="76200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278134" y="929832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278134" y="1084161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78134" y="1267427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349511" y="1946475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49511" y="210607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349511" y="2268636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349511" y="2451902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20888" y="313095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420888" y="3298782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20888" y="3453111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420888" y="3636377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349511" y="464820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349511" y="4417671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323564" y="480060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323564" y="4267200"/>
            <a:ext cx="68732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420888" y="621096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412633" y="621095"/>
            <a:ext cx="441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3437026" y="621095"/>
            <a:ext cx="441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251080" y="621096"/>
            <a:ext cx="4411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92D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501031" y="1773254"/>
            <a:ext cx="543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808791" y="3029550"/>
            <a:ext cx="38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345828" y="1805571"/>
            <a:ext cx="543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463431" y="1782905"/>
            <a:ext cx="5437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766669" y="3029550"/>
            <a:ext cx="38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50220" y="4275972"/>
            <a:ext cx="518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780303" y="4291063"/>
            <a:ext cx="518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4058921" y="4293865"/>
            <a:ext cx="518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7229179" y="3029550"/>
            <a:ext cx="38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675145" y="2990046"/>
            <a:ext cx="38985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287779" y="4267200"/>
            <a:ext cx="5180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43200" y="1524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b="1" u="sng" dirty="0">
                <a:latin typeface="Times New Roman" pitchFamily="18" charset="0"/>
                <a:cs typeface="Times New Roman" pitchFamily="18" charset="0"/>
              </a:rPr>
              <a:t> Trace in the air. Trace and write.</a:t>
            </a:r>
          </a:p>
        </p:txBody>
      </p:sp>
    </p:spTree>
    <p:extLst>
      <p:ext uri="{BB962C8B-B14F-4D97-AF65-F5344CB8AC3E}">
        <p14:creationId xmlns:p14="http://schemas.microsoft.com/office/powerpoint/2010/main" val="1191610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3" dur="2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8" dur="2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3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8" dur="20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1" dur="20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6" dur="20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9" dur="20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2" dur="2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2" dur="1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10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9" dur="20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4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64467" y="393539"/>
            <a:ext cx="5231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600" b="1" u="sng" dirty="0" smtClean="0">
                <a:latin typeface="Times New Roman" pitchFamily="18" charset="0"/>
                <a:cs typeface="Times New Roman" pitchFamily="18" charset="0"/>
              </a:rPr>
              <a:t> Read </a:t>
            </a:r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and match the small and capital letters.</a:t>
            </a:r>
            <a:endParaRPr lang="en-US" sz="3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2561910"/>
            <a:ext cx="533400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2590800"/>
            <a:ext cx="533400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24200" y="2590800"/>
            <a:ext cx="533400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0" y="2590800"/>
            <a:ext cx="533400" cy="908864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3048000" y="2667000"/>
            <a:ext cx="762000" cy="838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F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257800" y="2667000"/>
            <a:ext cx="762000" cy="838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F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685800" y="2667000"/>
            <a:ext cx="762000" cy="838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F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7620000" y="2667000"/>
            <a:ext cx="762000" cy="838200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76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6225" y="2261172"/>
            <a:ext cx="944951" cy="1687890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h</a:t>
            </a:r>
            <a:endParaRPr lang="en-US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61425" y="2261172"/>
            <a:ext cx="944951" cy="1687890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8825" y="2261172"/>
            <a:ext cx="944951" cy="1687890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7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37825" y="2261172"/>
            <a:ext cx="944951" cy="1687890"/>
          </a:xfrm>
          <a:prstGeom prst="wedgeEllipseCallout">
            <a:avLst/>
          </a:prstGeom>
          <a:noFill/>
          <a:scene3d>
            <a:camera prst="orthographicFront"/>
            <a:lightRig rig="threePt" dir="t"/>
          </a:scene3d>
          <a:sp3d>
            <a:bevelT prst="slope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endParaRPr lang="en-US" sz="72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96200" y="2464765"/>
            <a:ext cx="90281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Q</a:t>
            </a:r>
            <a:endParaRPr lang="en-US" sz="7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66800" y="381000"/>
            <a:ext cx="6934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600" b="1" u="sng" dirty="0">
                <a:latin typeface="Times New Roman" pitchFamily="18" charset="0"/>
                <a:cs typeface="Times New Roman" pitchFamily="18" charset="0"/>
              </a:rPr>
              <a:t> Read and match the small and capital letters.</a:t>
            </a:r>
            <a:endParaRPr lang="en-US" sz="36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28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385" y="453182"/>
            <a:ext cx="90416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 E Read </a:t>
            </a:r>
            <a:r>
              <a:rPr lang="en-US" sz="3600" b="1" u="sng" dirty="0">
                <a:solidFill>
                  <a:srgbClr val="92D050"/>
                </a:solidFill>
                <a:latin typeface="Times New Roman" pitchFamily="18" charset="0"/>
                <a:cs typeface="Times New Roman" pitchFamily="18" charset="0"/>
              </a:rPr>
              <a:t>and match the small and capital letters</a:t>
            </a:r>
            <a:r>
              <a:rPr lang="en-US" dirty="0"/>
              <a:t>.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825" y="2415936"/>
            <a:ext cx="6844349" cy="2026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031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1010033" y="1699550"/>
            <a:ext cx="640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h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 flipH="1">
            <a:off x="1184724" y="3896366"/>
            <a:ext cx="53091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92D050"/>
                </a:solidFill>
              </a:rPr>
              <a:t>R</a:t>
            </a:r>
            <a:endParaRPr lang="en-US" sz="4800" b="1" dirty="0">
              <a:solidFill>
                <a:srgbClr val="92D05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flipH="1">
            <a:off x="5599637" y="3896366"/>
            <a:ext cx="5148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2060"/>
                </a:solidFill>
              </a:rPr>
              <a:t>q</a:t>
            </a:r>
            <a:endParaRPr lang="en-US" sz="4800" b="1" dirty="0">
              <a:solidFill>
                <a:srgbClr val="00206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flipH="1">
            <a:off x="2605305" y="3896366"/>
            <a:ext cx="57259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0000"/>
                </a:solidFill>
              </a:rPr>
              <a:t>H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 flipH="1">
            <a:off x="4292838" y="1699550"/>
            <a:ext cx="57259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D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flipH="1">
            <a:off x="4169245" y="3896366"/>
            <a:ext cx="5116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70C0"/>
                </a:solidFill>
              </a:rPr>
              <a:t>P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flipH="1">
            <a:off x="2573244" y="1699550"/>
            <a:ext cx="41549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92D050"/>
                </a:solidFill>
              </a:rPr>
              <a:t>r</a:t>
            </a:r>
            <a:endParaRPr lang="en-US" sz="4800" b="1" dirty="0">
              <a:solidFill>
                <a:srgbClr val="92D05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 flipH="1">
            <a:off x="5630065" y="1699550"/>
            <a:ext cx="5148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0070C0"/>
                </a:solidFill>
              </a:rPr>
              <a:t>p</a:t>
            </a:r>
            <a:endParaRPr lang="en-US" sz="4800" b="1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H="1">
            <a:off x="7408312" y="1699550"/>
            <a:ext cx="60625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7030A0"/>
                </a:solidFill>
              </a:rPr>
              <a:t>Q</a:t>
            </a:r>
            <a:endParaRPr lang="en-US" sz="4800" b="1" dirty="0">
              <a:solidFill>
                <a:srgbClr val="7030A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 flipH="1">
            <a:off x="7448210" y="3896366"/>
            <a:ext cx="5148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C00000"/>
                </a:solidFill>
              </a:rPr>
              <a:t>d</a:t>
            </a:r>
            <a:endParaRPr lang="en-US" sz="4800" b="1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95400" y="228600"/>
            <a:ext cx="6553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200" b="1" u="sng" dirty="0">
                <a:latin typeface="Times New Roman" pitchFamily="18" charset="0"/>
                <a:cs typeface="Times New Roman" pitchFamily="18" charset="0"/>
              </a:rPr>
              <a:t> Read and match the small and capital letters.</a:t>
            </a:r>
            <a:endParaRPr lang="en-US" sz="3200" b="1" u="sng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8288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27178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15200" y="51054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36068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15200" y="19050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15200" y="43053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15200" y="27051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15200" y="35052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44958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000" y="5410200"/>
            <a:ext cx="609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endParaRPr lang="en-US" sz="3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362200" y="2286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 Read and match the small and capital letters.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905000" y="2362200"/>
            <a:ext cx="5105400" cy="1447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1752600" y="3200400"/>
            <a:ext cx="5562600" cy="2514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V="1">
            <a:off x="1752600" y="4648200"/>
            <a:ext cx="5486400" cy="1524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1600200" y="3962400"/>
            <a:ext cx="5562600" cy="1447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1600200" y="2286000"/>
            <a:ext cx="5638800" cy="8382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618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2667000"/>
            <a:ext cx="1630785" cy="1606076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590800"/>
            <a:ext cx="1527456" cy="14600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685800"/>
            <a:ext cx="769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Project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: Letter Craft. See the pictures and make your own fun letters.</a:t>
            </a:r>
          </a:p>
        </p:txBody>
      </p:sp>
    </p:spTree>
    <p:extLst>
      <p:ext uri="{BB962C8B-B14F-4D97-AF65-F5344CB8AC3E}">
        <p14:creationId xmlns:p14="http://schemas.microsoft.com/office/powerpoint/2010/main" val="347750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981200"/>
            <a:ext cx="5921957" cy="302224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295400" y="304800"/>
            <a:ext cx="6858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8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What do you see in the pictures? </a:t>
            </a:r>
            <a:r>
              <a:rPr lang="en-US" sz="28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Write the missing letter to complete the name of who or what you see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19400" y="4876800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   E   N 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77000" y="4800600"/>
            <a:ext cx="1066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    R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0400" y="5638800"/>
            <a:ext cx="762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R   a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19800" y="5638800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</a:rPr>
              <a:t>Q     I    l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55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96947E-6 L -0.00833 -0.3510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175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8.69565E-7 L -0.02101 -0.33973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9" y="-169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0.00694 L -0.00834 -0.2691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13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7 -0.01804 L -0.00416 -0.2733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-127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3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1E9A30B-91EF-1942-970A-6BEA9C7D1A0B}"/>
              </a:ext>
            </a:extLst>
          </p:cNvPr>
          <p:cNvSpPr txBox="1"/>
          <p:nvPr/>
        </p:nvSpPr>
        <p:spPr>
          <a:xfrm>
            <a:off x="2500914" y="429173"/>
            <a:ext cx="4000500" cy="769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206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D6BBD9F-E691-F768-3958-0369FE579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646" y="2941643"/>
            <a:ext cx="7739954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 will practice alphabet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qQ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rR</a:t>
            </a:r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your home.</a:t>
            </a:r>
          </a:p>
          <a:p>
            <a:pPr eaLnBrk="1" hangingPunct="1"/>
            <a:endParaRPr lang="en-US" altLang="en-US" sz="3600" dirty="0">
              <a:solidFill>
                <a:prstClr val="black"/>
              </a:solidFill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042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965BFF36-6F0B-681B-8BE8-8FC16B328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685800"/>
            <a:ext cx="7830016" cy="4384806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241FD1DF-10FC-514C-9FB9-7405DCE4D313}"/>
              </a:ext>
            </a:extLst>
          </p:cNvPr>
          <p:cNvSpPr/>
          <p:nvPr/>
        </p:nvSpPr>
        <p:spPr>
          <a:xfrm>
            <a:off x="2704552" y="1816374"/>
            <a:ext cx="3527460" cy="2123658"/>
          </a:xfrm>
          <a:prstGeom prst="rect">
            <a:avLst/>
          </a:prstGeom>
          <a:ln w="66675">
            <a:solidFill>
              <a:srgbClr val="92D050"/>
            </a:solidFill>
          </a:ln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Thank</a:t>
            </a:r>
          </a:p>
          <a:p>
            <a:pPr algn="ctr"/>
            <a:r>
              <a:rPr lang="en-US" sz="66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284660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319</Words>
  <Application>Microsoft Office PowerPoint</Application>
  <PresentationFormat>On-screen Show (4:3)</PresentationFormat>
  <Paragraphs>93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9</cp:revision>
  <dcterms:created xsi:type="dcterms:W3CDTF">2006-08-16T00:00:00Z</dcterms:created>
  <dcterms:modified xsi:type="dcterms:W3CDTF">2026-10-24T02:12:40Z</dcterms:modified>
</cp:coreProperties>
</file>