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80" r:id="rId4"/>
    <p:sldId id="258" r:id="rId5"/>
    <p:sldId id="272" r:id="rId6"/>
    <p:sldId id="263" r:id="rId7"/>
    <p:sldId id="259" r:id="rId8"/>
    <p:sldId id="282" r:id="rId9"/>
    <p:sldId id="273" r:id="rId10"/>
    <p:sldId id="284" r:id="rId11"/>
    <p:sldId id="286" r:id="rId12"/>
    <p:sldId id="283" r:id="rId13"/>
    <p:sldId id="287" r:id="rId14"/>
    <p:sldId id="276" r:id="rId15"/>
    <p:sldId id="285" r:id="rId16"/>
    <p:sldId id="275" r:id="rId17"/>
    <p:sldId id="277" r:id="rId18"/>
    <p:sldId id="264" r:id="rId19"/>
    <p:sldId id="262" r:id="rId20"/>
    <p:sldId id="261" r:id="rId21"/>
    <p:sldId id="281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9D8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912" y="78"/>
      </p:cViewPr>
      <p:guideLst>
        <p:guide orient="horz" pos="2184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07BFA-EFA1-43C7-8618-989D297B9BEB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7FEFE-0AB1-4CFC-A7F7-C94525E4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59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7FEFE-0AB1-4CFC-A7F7-C94525E4D1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737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7FEFE-0AB1-4CFC-A7F7-C94525E4D1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62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7FEFE-0AB1-4CFC-A7F7-C94525E4D1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73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021A0-92B7-6E7F-328A-BDE53EC5F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0C0E38-6F40-FEFF-705F-2E3F21588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6A836-ACC6-D3F9-D713-09B13DA1C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B0C1A-90D5-766C-4C36-181EB350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E0C68-1425-D72F-16D8-39166106E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52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2FE16-EB2A-1DD0-FBA7-89C2D1E1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1FE01-B960-8FB0-63D1-46317D165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25951-A99A-F855-618A-8AD8B5AC3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5E6AB-08F7-03D2-728F-EE267181E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756A5-40EA-056C-C5BE-A0A97630F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59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41AEB-2E14-E904-15D6-BF40599F0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B6532-114D-D480-8343-FA3EC8592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27E45-DF8F-957A-BA3A-2D59A34EA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AB17A-D54A-D92C-6D06-35F21173F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826E6-615C-5925-214E-727C5CC0D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04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B37F-D2BC-A6A1-D76A-F2593F154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0AB89-3940-09AE-6F2D-FE2DB7D616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4CE02-D59B-BCFE-8F94-84E7BEE4B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7F5446-F8BE-465D-CD29-81A41D988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B506B-5FEA-17DC-8CD7-3399BC5A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6D964-3B57-9C46-9639-AEA44850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0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DA924-8809-CCE6-5650-84ABB81F9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B25C7-4E6C-89DF-1836-34EF74F78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8C965C-1538-CE62-2102-7E874BA3E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37D3DB-74A2-757E-D454-9046E5EC7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894CF3-E0D2-AEBF-0E45-9C51532BD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9F0573-5ED7-2BA8-899F-361CB2210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78979C-D163-9B89-A63C-9E4CC1607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42DAC-070D-D2F1-5508-6CDC34F2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4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78459-6DFC-B44A-7AC1-E1A2FA705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7DB80D-FC69-AC28-91D9-19F819CFE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CBC12-5010-56D7-B973-80983C777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BD24C-5682-58C0-6356-46F93D45A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0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625E53-2521-CD26-C3DD-B0ECCCBC7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E27574-6044-5E97-E61E-196FA17F0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446C0-B7BD-542C-C619-D2A07E3AE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4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FBE5-2744-BFD0-4658-48EB46338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BEA98-55A5-31DC-80AB-9B9AAF98E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5DDDC-61F3-2851-0692-C50E9F3A6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9B888-C6B5-4D08-36F1-7C3088CC4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C2389-7A11-C6B5-2D27-BE54A2E3D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8778A-1D42-13E5-2D46-845D7868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34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9584A-E533-4317-CE75-7D42238F5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3A-CE60-C4DF-757F-9A1D7603E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2EFCD-5324-50FC-E3C6-80271309C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54626-D6C6-4EFB-F0BB-8C4AEDB81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0282C-85F5-60BC-AC0D-9EC4B7483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0A80D-6776-A44D-2926-6F148F552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75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5D10-3278-44B6-0F82-E2B08A50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AE76E-3935-98C8-A963-98DAA12DF8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5916C-E349-35E6-4F71-118DAD8C2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62273-9EE9-26D0-C543-1269F50EE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2FB85-0FB5-6063-353D-DCFA9F10F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22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63578C-13C9-66E2-0BF5-0DA86E1FEF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F1014F-7242-935E-314B-8B68861AD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8A66F-0A38-48BD-4B4F-4BC3666A6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35211-36E9-B66D-A246-35E6B1E05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4F376-A93A-9258-AD25-BE5E3A3A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77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in.pinterest.com/pin/nice-background-for-powerpoint-presentation--989243874398545832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7A116C-43CF-FF0C-FDB4-5CC31B557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20F27-3251-951E-7080-6BE05FAFB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8634C-D923-8E7A-A8A1-603A1D32D9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975441-AFDF-4266-B3DF-8C3190AE1841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A103F-8936-C034-100B-CD4B4D5F1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A4E98-04F2-3B27-A3E2-1307C748F8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75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33D30B17-5C97-8C27-8157-41336CADC9B6}"/>
              </a:ext>
            </a:extLst>
          </p:cNvPr>
          <p:cNvSpPr/>
          <p:nvPr/>
        </p:nvSpPr>
        <p:spPr>
          <a:xfrm>
            <a:off x="2035276" y="1666569"/>
            <a:ext cx="8672053" cy="3421626"/>
          </a:xfrm>
          <a:prstGeom prst="horizontalScroll">
            <a:avLst/>
          </a:prstGeom>
          <a:solidFill>
            <a:schemeClr val="accent1">
              <a:lumMod val="60000"/>
              <a:lumOff val="40000"/>
              <a:alpha val="42000"/>
            </a:schemeClr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E60366-7D9C-82E2-2B85-AC1B371CEB43}"/>
              </a:ext>
            </a:extLst>
          </p:cNvPr>
          <p:cNvSpPr txBox="1"/>
          <p:nvPr/>
        </p:nvSpPr>
        <p:spPr>
          <a:xfrm>
            <a:off x="2327787" y="2100109"/>
            <a:ext cx="8379542" cy="255454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8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5802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35C29D-E50F-9FA1-2A0B-BDEC9F81CB6C}"/>
              </a:ext>
            </a:extLst>
          </p:cNvPr>
          <p:cNvSpPr txBox="1"/>
          <p:nvPr/>
        </p:nvSpPr>
        <p:spPr>
          <a:xfrm>
            <a:off x="1736066" y="2180558"/>
            <a:ext cx="47728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তাহমিনা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2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উচাইল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হোসেনপুর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কুলাউড়া,মৌলভীবাজার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E0E016-730C-FA89-5C47-2A7A7BC7D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67" y="2032186"/>
            <a:ext cx="3809330" cy="33437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0B0564-DC48-F486-1CC4-D68BB51D0895}"/>
              </a:ext>
            </a:extLst>
          </p:cNvPr>
          <p:cNvSpPr txBox="1"/>
          <p:nvPr/>
        </p:nvSpPr>
        <p:spPr>
          <a:xfrm>
            <a:off x="5422493" y="835751"/>
            <a:ext cx="2477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324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6E71F1-5A87-4A96-B42F-2DFA1B76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1" name="Color Cover">
              <a:extLst>
                <a:ext uri="{FF2B5EF4-FFF2-40B4-BE49-F238E27FC236}">
                  <a16:creationId xmlns:a16="http://schemas.microsoft.com/office/drawing/2014/main" id="{CF5215DD-02E8-49F2-8F73-D509B6A02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Color Cover">
              <a:extLst>
                <a:ext uri="{FF2B5EF4-FFF2-40B4-BE49-F238E27FC236}">
                  <a16:creationId xmlns:a16="http://schemas.microsoft.com/office/drawing/2014/main" id="{8E743EB7-3A15-4D51-A603-1F3C290A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733FE3C-12C4-4FA2-A795-87D2F677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66F1E4BF-D491-4254-81A6-5119D1672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Color">
              <a:extLst>
                <a:ext uri="{FF2B5EF4-FFF2-40B4-BE49-F238E27FC236}">
                  <a16:creationId xmlns:a16="http://schemas.microsoft.com/office/drawing/2014/main" id="{98C6C0CF-E3BD-4627-9DDF-246EAF2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9A87877-522F-8D7E-7B5E-447A6BAD9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-1"/>
          <a:stretch>
            <a:fillRect/>
          </a:stretch>
        </p:blipFill>
        <p:spPr>
          <a:xfrm>
            <a:off x="6909013" y="845668"/>
            <a:ext cx="4166151" cy="5185923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C2B5F12-8A82-4A59-9400-3164CBF47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52" cy="6858000"/>
            <a:chOff x="0" y="0"/>
            <a:chExt cx="12188952" cy="68580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4BC7CB-EC69-421D-B286-57CAFE86D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2D86EA2-D090-4E0C-B153-3ECE91311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C29764-D054-4F76-9FE5-49811EDB6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D9BB18B-7B57-4D1E-B87E-D2A7214F7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0A98EF1-1185-4EFF-A3C0-25DEBE8CD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CDA8723-DE3F-48D0-8822-0269EE207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2B072E5-03AC-4D0A-A767-43EFB55BED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15D0466-BD44-3DA6-45FD-12062642250F}"/>
              </a:ext>
            </a:extLst>
          </p:cNvPr>
          <p:cNvSpPr txBox="1"/>
          <p:nvPr/>
        </p:nvSpPr>
        <p:spPr>
          <a:xfrm>
            <a:off x="1146692" y="2377009"/>
            <a:ext cx="5893482" cy="2609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৫ম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বিষয়ঃপ্রাথমিক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অধ্যায়ঃ১০,পৃথিবীর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পাঠঃ৬৩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পাঠ্যাংশঃঋতু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92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07F777-5305-DB8A-94C2-3A63ECF56FC6}"/>
              </a:ext>
            </a:extLst>
          </p:cNvPr>
          <p:cNvSpPr txBox="1"/>
          <p:nvPr/>
        </p:nvSpPr>
        <p:spPr>
          <a:xfrm>
            <a:off x="2202127" y="3429000"/>
            <a:ext cx="8332839" cy="70788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৬.১.৩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ঋতু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পরিবর্তনের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492CAA-D577-3732-7773-F6C982085905}"/>
              </a:ext>
            </a:extLst>
          </p:cNvPr>
          <p:cNvSpPr txBox="1"/>
          <p:nvPr/>
        </p:nvSpPr>
        <p:spPr>
          <a:xfrm>
            <a:off x="4502875" y="1471929"/>
            <a:ext cx="3731342" cy="70788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015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A766EE-EC70-85EE-96AD-0E5327AD2E6D}"/>
              </a:ext>
            </a:extLst>
          </p:cNvPr>
          <p:cNvSpPr txBox="1"/>
          <p:nvPr/>
        </p:nvSpPr>
        <p:spPr>
          <a:xfrm>
            <a:off x="1870587" y="1268361"/>
            <a:ext cx="8450826" cy="2308324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উপকরণঃ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ক্লিপ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ভূগোলক,টর্চলাইট,স্টিকার,পোস্টার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পেপার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71D49E-EFCC-3C14-0D75-BB64E510B303}"/>
              </a:ext>
            </a:extLst>
          </p:cNvPr>
          <p:cNvSpPr txBox="1"/>
          <p:nvPr/>
        </p:nvSpPr>
        <p:spPr>
          <a:xfrm>
            <a:off x="3731342" y="3835313"/>
            <a:ext cx="8138652" cy="175432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কৌশলঃ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কাজ,জোড়ায়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কাজ,দলীয়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কাজ,উপস্থাপন,প্রদর্শন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পর্যবেক্ষণ,আলোচনা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97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2B2EE10-1D23-9457-AF68-A78B70EBC60C}"/>
              </a:ext>
            </a:extLst>
          </p:cNvPr>
          <p:cNvGrpSpPr/>
          <p:nvPr/>
        </p:nvGrpSpPr>
        <p:grpSpPr>
          <a:xfrm>
            <a:off x="4741603" y="483912"/>
            <a:ext cx="3465871" cy="1033272"/>
            <a:chOff x="4741603" y="483912"/>
            <a:chExt cx="3465871" cy="1033272"/>
          </a:xfrm>
        </p:grpSpPr>
        <p:sp>
          <p:nvSpPr>
            <p:cNvPr id="3" name="Scroll: Horizontal 2">
              <a:extLst>
                <a:ext uri="{FF2B5EF4-FFF2-40B4-BE49-F238E27FC236}">
                  <a16:creationId xmlns:a16="http://schemas.microsoft.com/office/drawing/2014/main" id="{DD78F242-2DE7-764E-E588-CA04BAE502AF}"/>
                </a:ext>
              </a:extLst>
            </p:cNvPr>
            <p:cNvSpPr/>
            <p:nvPr/>
          </p:nvSpPr>
          <p:spPr>
            <a:xfrm>
              <a:off x="4741603" y="483912"/>
              <a:ext cx="3465871" cy="1033272"/>
            </a:xfrm>
            <a:prstGeom prst="horizontalScroll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8E1D52E-526E-DC4D-595F-5C48619160DF}"/>
                </a:ext>
              </a:extLst>
            </p:cNvPr>
            <p:cNvSpPr txBox="1"/>
            <p:nvPr/>
          </p:nvSpPr>
          <p:spPr>
            <a:xfrm>
              <a:off x="5386902" y="708160"/>
              <a:ext cx="2444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পুর্বজ্ঞান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যাচাই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94154-82C1-FA29-21B3-936EFACEF8B7}"/>
              </a:ext>
            </a:extLst>
          </p:cNvPr>
          <p:cNvSpPr txBox="1"/>
          <p:nvPr/>
        </p:nvSpPr>
        <p:spPr>
          <a:xfrm>
            <a:off x="2497241" y="2328821"/>
            <a:ext cx="7954597" cy="58477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গতক্লাসে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শিখেছিলাম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5F845-C758-6106-9506-7F2614061BB3}"/>
              </a:ext>
            </a:extLst>
          </p:cNvPr>
          <p:cNvSpPr txBox="1"/>
          <p:nvPr/>
        </p:nvSpPr>
        <p:spPr>
          <a:xfrm>
            <a:off x="2347251" y="3429000"/>
            <a:ext cx="8254578" cy="1077218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আহ্নিক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আহ্নিক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393978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40316F-A603-B843-E95E-E58B4066ED7E}"/>
              </a:ext>
            </a:extLst>
          </p:cNvPr>
          <p:cNvSpPr txBox="1"/>
          <p:nvPr/>
        </p:nvSpPr>
        <p:spPr>
          <a:xfrm>
            <a:off x="4251645" y="830441"/>
            <a:ext cx="4759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A1F9A8-3484-91F7-D59B-FB0D9D4C2834}"/>
              </a:ext>
            </a:extLst>
          </p:cNvPr>
          <p:cNvSpPr txBox="1"/>
          <p:nvPr/>
        </p:nvSpPr>
        <p:spPr>
          <a:xfrm>
            <a:off x="4251645" y="1656224"/>
            <a:ext cx="58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ভিডিওতে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A3716D-924C-332D-8E0F-71D8A7B19B07}"/>
              </a:ext>
            </a:extLst>
          </p:cNvPr>
          <p:cNvSpPr txBox="1"/>
          <p:nvPr/>
        </p:nvSpPr>
        <p:spPr>
          <a:xfrm>
            <a:off x="5424799" y="260320"/>
            <a:ext cx="2064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B14F2F-A26E-A132-1EA4-975DDF6AA028}"/>
              </a:ext>
            </a:extLst>
          </p:cNvPr>
          <p:cNvSpPr txBox="1"/>
          <p:nvPr/>
        </p:nvSpPr>
        <p:spPr>
          <a:xfrm>
            <a:off x="4545542" y="5841447"/>
            <a:ext cx="624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অনবরত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চারপাশে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9" name="Picture 2" descr="E:\Content Arafat\Globespin.gif">
            <a:extLst>
              <a:ext uri="{FF2B5EF4-FFF2-40B4-BE49-F238E27FC236}">
                <a16:creationId xmlns:a16="http://schemas.microsoft.com/office/drawing/2014/main" id="{6C314C82-05B7-5C7C-D51E-F4AC2706116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1645" y="2140394"/>
            <a:ext cx="3972722" cy="3701053"/>
          </a:xfrm>
          <a:prstGeom prst="ellipse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05015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654578-79D0-27C0-898B-B805E0AD1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619" y="778829"/>
            <a:ext cx="2700762" cy="19082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D8AAC7-E543-C972-0867-AC867FC9E86A}"/>
              </a:ext>
            </a:extLst>
          </p:cNvPr>
          <p:cNvSpPr txBox="1"/>
          <p:nvPr/>
        </p:nvSpPr>
        <p:spPr>
          <a:xfrm>
            <a:off x="3795251" y="2249759"/>
            <a:ext cx="46014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ঋতু</a:t>
            </a:r>
            <a:r>
              <a:rPr lang="en-US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পরবর্তন</a:t>
            </a:r>
            <a:endParaRPr 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5805EE-5C1D-DC1F-7C4F-8AE474913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738" y="3429000"/>
            <a:ext cx="3955026" cy="2921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272252-941B-ABB4-189F-7DC0E1CE93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9238" y="3179634"/>
            <a:ext cx="4639259" cy="289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97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B6C8C6-6A44-00DB-A6FA-25E8DA9EB4DB}"/>
              </a:ext>
            </a:extLst>
          </p:cNvPr>
          <p:cNvSpPr txBox="1"/>
          <p:nvPr/>
        </p:nvSpPr>
        <p:spPr>
          <a:xfrm>
            <a:off x="2500639" y="1932038"/>
            <a:ext cx="8480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শিখব্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‌,………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714A20-6495-C025-0695-E0408BC781D4}"/>
              </a:ext>
            </a:extLst>
          </p:cNvPr>
          <p:cNvSpPr txBox="1"/>
          <p:nvPr/>
        </p:nvSpPr>
        <p:spPr>
          <a:xfrm>
            <a:off x="3756316" y="3299952"/>
            <a:ext cx="4755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ঋতু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?”  </a:t>
            </a:r>
          </a:p>
        </p:txBody>
      </p:sp>
    </p:spTree>
    <p:extLst>
      <p:ext uri="{BB962C8B-B14F-4D97-AF65-F5344CB8AC3E}">
        <p14:creationId xmlns:p14="http://schemas.microsoft.com/office/powerpoint/2010/main" val="429003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 artist 's rendering of the solar system with the sun in the center">
            <a:extLst>
              <a:ext uri="{FF2B5EF4-FFF2-40B4-BE49-F238E27FC236}">
                <a16:creationId xmlns:a16="http://schemas.microsoft.com/office/drawing/2014/main" id="{8B22004E-D7F0-03EC-DB07-98964AF6E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69" y="0"/>
            <a:ext cx="9923488" cy="646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6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9FC286-1C7B-00AB-E913-2F8F2EDEB084}"/>
              </a:ext>
            </a:extLst>
          </p:cNvPr>
          <p:cNvSpPr txBox="1"/>
          <p:nvPr/>
        </p:nvSpPr>
        <p:spPr>
          <a:xfrm>
            <a:off x="2107789" y="2875934"/>
            <a:ext cx="87027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উপরেরভিডিওতে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পেলাম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ক্রমাগত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সুর্যের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চারপাশে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ঘুরছে।পৃথিবীর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নিজস্ব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কক্ষপথে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ঘূর্ণন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অক্ষের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ঋতু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50167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FC90C0-D866-4BC1-06FF-418C8F6780B0}"/>
              </a:ext>
            </a:extLst>
          </p:cNvPr>
          <p:cNvSpPr txBox="1"/>
          <p:nvPr/>
        </p:nvSpPr>
        <p:spPr>
          <a:xfrm>
            <a:off x="2597971" y="5267372"/>
            <a:ext cx="81730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অঞ্চলগুলোতে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96E724-3722-D6EF-7FE7-F18BE819A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995" y="1489146"/>
            <a:ext cx="6079424" cy="36889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DAA3BF-B6F4-0597-5324-CEB77B7F951E}"/>
              </a:ext>
            </a:extLst>
          </p:cNvPr>
          <p:cNvSpPr txBox="1"/>
          <p:nvPr/>
        </p:nvSpPr>
        <p:spPr>
          <a:xfrm>
            <a:off x="5196348" y="513410"/>
            <a:ext cx="2354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49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ADE5C0-C2AA-2445-0DA7-B1F36E93BAC5}"/>
              </a:ext>
            </a:extLst>
          </p:cNvPr>
          <p:cNvSpPr txBox="1"/>
          <p:nvPr/>
        </p:nvSpPr>
        <p:spPr>
          <a:xfrm>
            <a:off x="929148" y="855406"/>
            <a:ext cx="61795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পাচ্ছি,পৃথিবীর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গ্রীষ্মকাল।এ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খাড়াভাবে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সময়কাল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দীর্ঘ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পায়।এ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শীতকাল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A0D980-0830-DC5F-776D-D4324063D63C}"/>
              </a:ext>
            </a:extLst>
          </p:cNvPr>
          <p:cNvSpPr txBox="1"/>
          <p:nvPr/>
        </p:nvSpPr>
        <p:spPr>
          <a:xfrm>
            <a:off x="4218039" y="4117473"/>
            <a:ext cx="71824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আবার,যখন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শীতকাল।এ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গলার্ধে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সুর্য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তীর্যকবভাবে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দেয়,ফলে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হ্রাস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 descr="সারসংক্ষেপ | Class Five">
            <a:extLst>
              <a:ext uri="{FF2B5EF4-FFF2-40B4-BE49-F238E27FC236}">
                <a16:creationId xmlns:a16="http://schemas.microsoft.com/office/drawing/2014/main" id="{33E8FF99-8271-DF07-2FBC-952ED40AF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100"/>
          <a:stretch>
            <a:fillRect/>
          </a:stretch>
        </p:blipFill>
        <p:spPr>
          <a:xfrm>
            <a:off x="320241" y="3950897"/>
            <a:ext cx="3897798" cy="23952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3A982CE-570A-F6A5-BD9E-2EA2112AC110}"/>
              </a:ext>
            </a:extLst>
          </p:cNvPr>
          <p:cNvSpPr txBox="1"/>
          <p:nvPr/>
        </p:nvSpPr>
        <p:spPr>
          <a:xfrm>
            <a:off x="8397441" y="3491936"/>
            <a:ext cx="3897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গ্রীষ্মকাল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261244-E358-0414-6E7F-5032C8904807}"/>
              </a:ext>
            </a:extLst>
          </p:cNvPr>
          <p:cNvSpPr txBox="1"/>
          <p:nvPr/>
        </p:nvSpPr>
        <p:spPr>
          <a:xfrm>
            <a:off x="320241" y="6346150"/>
            <a:ext cx="4567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শীতকাল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 descr="সারসংক্ষেপ | Class Five">
            <a:extLst>
              <a:ext uri="{FF2B5EF4-FFF2-40B4-BE49-F238E27FC236}">
                <a16:creationId xmlns:a16="http://schemas.microsoft.com/office/drawing/2014/main" id="{6E7B0625-D455-F042-DCD4-5D5135027F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100"/>
          <a:stretch>
            <a:fillRect/>
          </a:stretch>
        </p:blipFill>
        <p:spPr>
          <a:xfrm rot="10800000">
            <a:off x="7676535" y="501443"/>
            <a:ext cx="4233797" cy="260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3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789873-B457-31EA-6657-34540446B8FA}"/>
              </a:ext>
            </a:extLst>
          </p:cNvPr>
          <p:cNvSpPr txBox="1"/>
          <p:nvPr/>
        </p:nvSpPr>
        <p:spPr>
          <a:xfrm>
            <a:off x="5868221" y="221126"/>
            <a:ext cx="1843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17DF03-B228-02E8-B6AA-40BF3DB48099}"/>
              </a:ext>
            </a:extLst>
          </p:cNvPr>
          <p:cNvSpPr txBox="1"/>
          <p:nvPr/>
        </p:nvSpPr>
        <p:spPr>
          <a:xfrm>
            <a:off x="4039532" y="867232"/>
            <a:ext cx="594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F297F07-D223-2F57-49C4-F40544A08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810615"/>
              </p:ext>
            </p:extLst>
          </p:nvPr>
        </p:nvGraphicFramePr>
        <p:xfrm>
          <a:off x="2430207" y="2005781"/>
          <a:ext cx="8719576" cy="3618756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79894">
                  <a:extLst>
                    <a:ext uri="{9D8B030D-6E8A-4147-A177-3AD203B41FA5}">
                      <a16:colId xmlns:a16="http://schemas.microsoft.com/office/drawing/2014/main" val="226894241"/>
                    </a:ext>
                  </a:extLst>
                </a:gridCol>
                <a:gridCol w="2179894">
                  <a:extLst>
                    <a:ext uri="{9D8B030D-6E8A-4147-A177-3AD203B41FA5}">
                      <a16:colId xmlns:a16="http://schemas.microsoft.com/office/drawing/2014/main" val="579051388"/>
                    </a:ext>
                  </a:extLst>
                </a:gridCol>
                <a:gridCol w="2179894">
                  <a:extLst>
                    <a:ext uri="{9D8B030D-6E8A-4147-A177-3AD203B41FA5}">
                      <a16:colId xmlns:a16="http://schemas.microsoft.com/office/drawing/2014/main" val="1261598276"/>
                    </a:ext>
                  </a:extLst>
                </a:gridCol>
                <a:gridCol w="2179894">
                  <a:extLst>
                    <a:ext uri="{9D8B030D-6E8A-4147-A177-3AD203B41FA5}">
                      <a16:colId xmlns:a16="http://schemas.microsoft.com/office/drawing/2014/main" val="1818319685"/>
                    </a:ext>
                  </a:extLst>
                </a:gridCol>
              </a:tblGrid>
              <a:tr h="607509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সময়কাল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বাংলাদেশ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অঞ্চলে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যেভাবে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সূর্য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আলো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দেয়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বাংলাদেশ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অঞ্চলে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তাপমাত্রা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কেমন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থাকে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বাংলাদেশ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অঞ্চলে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যে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ঋতু</a:t>
                      </a:r>
                      <a:r>
                        <a:rPr lang="en-US" sz="24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হয়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786862"/>
                  </a:ext>
                </a:extLst>
              </a:tr>
              <a:tr h="607509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জুন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মাষ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খাড়াভাবে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বেশি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থাকে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গ্রীষ্মকাল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759353"/>
                  </a:ext>
                </a:extLst>
              </a:tr>
              <a:tr h="607509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ডিসেম্বর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মাস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তির্যকভাবে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থাকে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শীতকাল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79325"/>
                  </a:ext>
                </a:extLst>
              </a:tr>
              <a:tr h="607509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মার্চ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মাস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খাড়াভাবে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বৃদ্ধি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পেতে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থাকে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বসন্তকাল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902269"/>
                  </a:ext>
                </a:extLst>
              </a:tr>
              <a:tr h="607509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সেপ্টেম্বর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মাস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খাড়াভাবে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কমতে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থাকে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শরৎকাল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659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03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943F27-4255-6594-5F7A-9306A1635AEF}"/>
              </a:ext>
            </a:extLst>
          </p:cNvPr>
          <p:cNvSpPr txBox="1"/>
          <p:nvPr/>
        </p:nvSpPr>
        <p:spPr>
          <a:xfrm>
            <a:off x="1622323" y="3995678"/>
            <a:ext cx="99551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পালাম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যে।বছরের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সুর্য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দুরত্বের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ভিন্নতার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ঋতুতে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যায়।সূর্যকে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কেন্দ্র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আবর্তনের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সুর্যের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E03AE7-644F-F6A9-1591-8357C3C8A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722" y="0"/>
            <a:ext cx="6860459" cy="385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2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CE5AE6E-F862-5783-474D-72F8BB61B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297857"/>
            <a:ext cx="12064180" cy="57371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5B0394-C1AC-E675-2B9B-A4673263909C}"/>
              </a:ext>
            </a:extLst>
          </p:cNvPr>
          <p:cNvSpPr txBox="1"/>
          <p:nvPr/>
        </p:nvSpPr>
        <p:spPr>
          <a:xfrm>
            <a:off x="3967315" y="589971"/>
            <a:ext cx="5073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৯৬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</p:txBody>
      </p:sp>
    </p:spTree>
    <p:extLst>
      <p:ext uri="{BB962C8B-B14F-4D97-AF65-F5344CB8AC3E}">
        <p14:creationId xmlns:p14="http://schemas.microsoft.com/office/powerpoint/2010/main" val="248131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64895A-653C-90EB-A00C-280313B81CC0}"/>
              </a:ext>
            </a:extLst>
          </p:cNvPr>
          <p:cNvSpPr txBox="1"/>
          <p:nvPr/>
        </p:nvSpPr>
        <p:spPr>
          <a:xfrm>
            <a:off x="5382271" y="616186"/>
            <a:ext cx="3360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D5CB38-48A9-4946-E2A9-D463A5981E01}"/>
              </a:ext>
            </a:extLst>
          </p:cNvPr>
          <p:cNvSpPr txBox="1"/>
          <p:nvPr/>
        </p:nvSpPr>
        <p:spPr>
          <a:xfrm>
            <a:off x="1494505" y="1428694"/>
            <a:ext cx="4912149" cy="584775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প্রশ্নঃঅক্ষরেকা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A3F57B-0FB2-1E71-A6F9-0D6ACBF0FEF2}"/>
              </a:ext>
            </a:extLst>
          </p:cNvPr>
          <p:cNvSpPr txBox="1"/>
          <p:nvPr/>
        </p:nvSpPr>
        <p:spPr>
          <a:xfrm>
            <a:off x="2802194" y="2165291"/>
            <a:ext cx="8520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মেরু,দক্ষিণ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কেন্দ্রের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কাল্পনিক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সংযোজক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সরলরেখাকে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অক্ষরেকা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CC1F22-56A1-30EF-ACD7-4F04D7388F60}"/>
              </a:ext>
            </a:extLst>
          </p:cNvPr>
          <p:cNvSpPr txBox="1"/>
          <p:nvPr/>
        </p:nvSpPr>
        <p:spPr>
          <a:xfrm>
            <a:off x="1494505" y="3053711"/>
            <a:ext cx="9120275" cy="584775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B129C7-101B-156E-3071-B4A9E19CAF02}"/>
              </a:ext>
            </a:extLst>
          </p:cNvPr>
          <p:cNvSpPr txBox="1"/>
          <p:nvPr/>
        </p:nvSpPr>
        <p:spPr>
          <a:xfrm>
            <a:off x="2802194" y="3675096"/>
            <a:ext cx="5856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উত্তরঃ৩৬৫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ঘ্ঘন্টা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B8EC01-6FBD-9FCB-428D-AB1F1BF0C99E}"/>
              </a:ext>
            </a:extLst>
          </p:cNvPr>
          <p:cNvSpPr txBox="1"/>
          <p:nvPr/>
        </p:nvSpPr>
        <p:spPr>
          <a:xfrm>
            <a:off x="1361769" y="4382350"/>
            <a:ext cx="9552288" cy="584775"/>
          </a:xfrm>
          <a:prstGeom prst="rect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E16B8E-5581-E16C-DF2F-37719A4E12C9}"/>
              </a:ext>
            </a:extLst>
          </p:cNvPr>
          <p:cNvSpPr txBox="1"/>
          <p:nvPr/>
        </p:nvSpPr>
        <p:spPr>
          <a:xfrm>
            <a:off x="2802194" y="5212082"/>
            <a:ext cx="89522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উত্তরঃসূর্যের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চারপাশে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কক্ষপথে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৩৬৫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ঘন্টা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লাগে।পৃথিবীর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বলে।এই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ঋতু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9373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7FE514-C44C-332A-41CF-6A830AB85F99}"/>
              </a:ext>
            </a:extLst>
          </p:cNvPr>
          <p:cNvSpPr txBox="1"/>
          <p:nvPr/>
        </p:nvSpPr>
        <p:spPr>
          <a:xfrm>
            <a:off x="4940708" y="759624"/>
            <a:ext cx="401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শুন্যস্থান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D746AC-E0BB-A2C5-092F-D130EBF59D54}"/>
              </a:ext>
            </a:extLst>
          </p:cNvPr>
          <p:cNvSpPr txBox="1"/>
          <p:nvPr/>
        </p:nvSpPr>
        <p:spPr>
          <a:xfrm rot="10800000" flipV="1">
            <a:off x="2521971" y="2742013"/>
            <a:ext cx="88490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অক্ষে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……………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ন্যায়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ঘোরে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অঞ্চল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…………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কেন্দ্রের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কাল্পনিক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সংযোজক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সরলরেখাকে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…………………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3600" dirty="0" err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EFC2EA-7FF7-68C0-20E4-CE965526581E}"/>
              </a:ext>
            </a:extLst>
          </p:cNvPr>
          <p:cNvSpPr txBox="1"/>
          <p:nvPr/>
        </p:nvSpPr>
        <p:spPr>
          <a:xfrm>
            <a:off x="3790335" y="1981199"/>
            <a:ext cx="1637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লাটিমের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0EF389-5D4A-8398-C974-3A8B37A77476}"/>
              </a:ext>
            </a:extLst>
          </p:cNvPr>
          <p:cNvSpPr txBox="1"/>
          <p:nvPr/>
        </p:nvSpPr>
        <p:spPr>
          <a:xfrm>
            <a:off x="7320115" y="1981199"/>
            <a:ext cx="1637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অক্ষরেখা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55DE36-B802-96C7-5CD1-6A753FB9B61C}"/>
              </a:ext>
            </a:extLst>
          </p:cNvPr>
          <p:cNvSpPr txBox="1"/>
          <p:nvPr/>
        </p:nvSpPr>
        <p:spPr>
          <a:xfrm>
            <a:off x="5835445" y="1981199"/>
            <a:ext cx="1637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134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0.18894 0.0942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0" y="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0.0918 0.2641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1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7 L -0.16432 0.4986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16" y="2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EF643F-4F17-64F0-9D12-61FB993EDA1B}"/>
              </a:ext>
            </a:extLst>
          </p:cNvPr>
          <p:cNvSpPr txBox="1"/>
          <p:nvPr/>
        </p:nvSpPr>
        <p:spPr>
          <a:xfrm>
            <a:off x="5589638" y="483531"/>
            <a:ext cx="1932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C9F232-AA00-CC1B-88BE-4BED03AFB2E2}"/>
              </a:ext>
            </a:extLst>
          </p:cNvPr>
          <p:cNvSpPr txBox="1"/>
          <p:nvPr/>
        </p:nvSpPr>
        <p:spPr>
          <a:xfrm>
            <a:off x="1925646" y="983264"/>
            <a:ext cx="7047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১।আমাদের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A89694-FEED-AAA7-0245-0F40782D381E}"/>
              </a:ext>
            </a:extLst>
          </p:cNvPr>
          <p:cNvSpPr txBox="1"/>
          <p:nvPr/>
        </p:nvSpPr>
        <p:spPr>
          <a:xfrm>
            <a:off x="1320740" y="2128529"/>
            <a:ext cx="9902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২।বাংলাদেশে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খাড়াভাবে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কিরণ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0A3109-924E-DD9A-366E-EB07CE2609FF}"/>
              </a:ext>
            </a:extLst>
          </p:cNvPr>
          <p:cNvSpPr txBox="1"/>
          <p:nvPr/>
        </p:nvSpPr>
        <p:spPr>
          <a:xfrm>
            <a:off x="489645" y="3246102"/>
            <a:ext cx="112889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অঞ্চলে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খাড়াভাবে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তির্যকভাবে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কিরণ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50A317-4D26-399D-BF95-1A40057528AC}"/>
              </a:ext>
            </a:extLst>
          </p:cNvPr>
          <p:cNvSpPr txBox="1"/>
          <p:nvPr/>
        </p:nvSpPr>
        <p:spPr>
          <a:xfrm>
            <a:off x="717342" y="5640948"/>
            <a:ext cx="9744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শীতকাল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B20535-306B-2BF7-E687-14EED2555FC7}"/>
              </a:ext>
            </a:extLst>
          </p:cNvPr>
          <p:cNvSpPr txBox="1"/>
          <p:nvPr/>
        </p:nvSpPr>
        <p:spPr>
          <a:xfrm>
            <a:off x="3252018" y="1676443"/>
            <a:ext cx="6039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BA275D-EE0D-D0E4-EAA6-7F12166A9855}"/>
              </a:ext>
            </a:extLst>
          </p:cNvPr>
          <p:cNvSpPr txBox="1"/>
          <p:nvPr/>
        </p:nvSpPr>
        <p:spPr>
          <a:xfrm>
            <a:off x="2905432" y="2676751"/>
            <a:ext cx="4616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জুন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5A5CC4-41E8-B9A9-E4FE-76DB4A26D7C0}"/>
              </a:ext>
            </a:extLst>
          </p:cNvPr>
          <p:cNvSpPr txBox="1"/>
          <p:nvPr/>
        </p:nvSpPr>
        <p:spPr>
          <a:xfrm>
            <a:off x="1320740" y="4071288"/>
            <a:ext cx="105522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ঘুর্ণনের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কখনও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খাড়াভাবে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তির্যকভাবে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অঞ্চলে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তারতম্য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F2F3B3-810D-D0BA-3509-390E3D609A2A}"/>
              </a:ext>
            </a:extLst>
          </p:cNvPr>
          <p:cNvSpPr txBox="1"/>
          <p:nvPr/>
        </p:nvSpPr>
        <p:spPr>
          <a:xfrm>
            <a:off x="2065756" y="6303167"/>
            <a:ext cx="2862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উত্তরঃগ্রীষ্মকাল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715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143E0F-1A3B-3EA2-5E63-AD8CAF9AA3A9}"/>
              </a:ext>
            </a:extLst>
          </p:cNvPr>
          <p:cNvSpPr txBox="1"/>
          <p:nvPr/>
        </p:nvSpPr>
        <p:spPr>
          <a:xfrm>
            <a:off x="4070555" y="1120877"/>
            <a:ext cx="5176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15C276-E608-C87C-4945-831ED289CF2F}"/>
              </a:ext>
            </a:extLst>
          </p:cNvPr>
          <p:cNvSpPr txBox="1"/>
          <p:nvPr/>
        </p:nvSpPr>
        <p:spPr>
          <a:xfrm>
            <a:off x="1002889" y="1814036"/>
            <a:ext cx="98076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শিখলাম,আহ্নিক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ছাড়াও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আরেকদিন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গতি,বার্ষিক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ঋতু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হয়।পৃথিবী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কক্ষপথে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লাটিমের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ঘুরছে,একবার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৩৬৫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ঘন্টা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লাগে।এই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বলে।সূর্যের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ঘোরার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অক্ষরেকাটি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অবস্থায়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গোলার্ধে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থাকে।ফলে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কখনও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খাড়াভাবে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তীর্যকভাবে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অঞ্চলে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ঠাকে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05821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0AA170-1A1D-72DF-905E-3CBD5E272182}"/>
              </a:ext>
            </a:extLst>
          </p:cNvPr>
          <p:cNvSpPr txBox="1"/>
          <p:nvPr/>
        </p:nvSpPr>
        <p:spPr>
          <a:xfrm>
            <a:off x="5427406" y="1622323"/>
            <a:ext cx="1843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5DF3D1-2B21-0CE1-7ADB-282BFBD46A21}"/>
              </a:ext>
            </a:extLst>
          </p:cNvPr>
          <p:cNvGrpSpPr/>
          <p:nvPr/>
        </p:nvGrpSpPr>
        <p:grpSpPr>
          <a:xfrm>
            <a:off x="2669458" y="3318385"/>
            <a:ext cx="8641324" cy="646331"/>
            <a:chOff x="2669458" y="3318385"/>
            <a:chExt cx="8641324" cy="64633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76EFBC-18C3-057C-0DB2-BF48638090E6}"/>
                </a:ext>
              </a:extLst>
            </p:cNvPr>
            <p:cNvSpPr txBox="1"/>
            <p:nvPr/>
          </p:nvSpPr>
          <p:spPr>
            <a:xfrm>
              <a:off x="2669458" y="3318385"/>
              <a:ext cx="57223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প্রশ্নঃ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C1890F-CFFE-30E7-13B5-B33A79165C67}"/>
                </a:ext>
              </a:extLst>
            </p:cNvPr>
            <p:cNvSpPr txBox="1"/>
            <p:nvPr/>
          </p:nvSpPr>
          <p:spPr>
            <a:xfrm>
              <a:off x="4303736" y="3318385"/>
              <a:ext cx="70070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ঋতু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পরিবর্তনের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কারণ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চিত্রের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সাহায্যে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বর্ণণা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898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A6043C-73EB-F646-3F24-731ED23B88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78626" y="0"/>
            <a:ext cx="6714685" cy="67447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E504F6-ED0D-955B-6095-B883AEA2E06B}"/>
              </a:ext>
            </a:extLst>
          </p:cNvPr>
          <p:cNvSpPr txBox="1"/>
          <p:nvPr/>
        </p:nvSpPr>
        <p:spPr>
          <a:xfrm>
            <a:off x="2278626" y="2418736"/>
            <a:ext cx="7096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srgbClr val="FF00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800" dirty="0">
                <a:solidFill>
                  <a:srgbClr val="FF00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solidFill>
                  <a:srgbClr val="FF00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8800" dirty="0">
              <a:solidFill>
                <a:srgbClr val="FF0000"/>
              </a:solidFill>
              <a:effectLst>
                <a:reflection blurRad="6350" stA="60000" endA="900" endPos="60000" dist="60007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92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688</Words>
  <Application>Microsoft Office PowerPoint</Application>
  <PresentationFormat>Widescreen</PresentationFormat>
  <Paragraphs>92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Aptos Display</vt:lpstr>
      <vt:lpstr>Arial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oprekin.com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t45154</dc:creator>
  <cp:lastModifiedBy>t45154</cp:lastModifiedBy>
  <cp:revision>138</cp:revision>
  <dcterms:created xsi:type="dcterms:W3CDTF">2026-09-29T20:19:16Z</dcterms:created>
  <dcterms:modified xsi:type="dcterms:W3CDTF">2026-10-24T19:41:00Z</dcterms:modified>
</cp:coreProperties>
</file>