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Hind Siliguri" panose="02000000000000000000" pitchFamily="2" charset="0"/>
      <p:regular r:id="rId15"/>
      <p:bold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dinosaur&#10;&#10;AI-generated content may be incorrect.">
            <a:extLst>
              <a:ext uri="{FF2B5EF4-FFF2-40B4-BE49-F238E27FC236}">
                <a16:creationId xmlns:a16="http://schemas.microsoft.com/office/drawing/2014/main" id="{56F6BAC3-6E5C-7824-7946-35E0EC1EF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4503"/>
            <a:ext cx="12447834" cy="685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2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43300" y="189547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543300" y="324802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543300" y="4600575"/>
            <a:ext cx="8039100" cy="1162050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543300" y="189547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543300" y="324802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543300" y="4600575"/>
            <a:ext cx="47625" cy="11620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09800"/>
            <a:ext cx="2476500" cy="3238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" y="3448050"/>
            <a:ext cx="666750" cy="76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9525" y="212407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নাম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9525" y="245745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মোছাঃ তাছলিমা জাহান লাকী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9525" y="347662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বিষয়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9525" y="381000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তথ্য ও যোগাযোগ প্রযুক্তি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9525" y="4829175"/>
            <a:ext cx="7629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Hind Siliguri"/>
              </a:rPr>
              <a:t>আজকের পাঠ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9525" y="5162550"/>
            <a:ext cx="76295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F2937"/>
                </a:solidFill>
                <a:latin typeface="Hind Siliguri"/>
              </a:rPr>
              <a:t>অগমেন্টেড রিয়েলিটি ধারণা</a:t>
            </a:r>
          </a:p>
        </p:txBody>
      </p:sp>
      <p:pic>
        <p:nvPicPr>
          <p:cNvPr id="18" name="Picture 17" descr="A person wearing a white head scarf&#10;&#10;AI-generated content may be incorrect.">
            <a:extLst>
              <a:ext uri="{FF2B5EF4-FFF2-40B4-BE49-F238E27FC236}">
                <a16:creationId xmlns:a16="http://schemas.microsoft.com/office/drawing/2014/main" id="{7EDFB7DA-4BA3-B2FB-7DCA-4A1A2FBAD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62" y="2124075"/>
            <a:ext cx="3223672" cy="3594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764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9088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053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9625" y="246697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9625" y="35814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469582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52450"/>
            <a:ext cx="3048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62150"/>
            <a:ext cx="4286250" cy="3619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6800" y="457200"/>
            <a:ext cx="216408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2466975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358140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4695825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Hind Siliguri"/>
              </a:rPr>
              <a:t>০৩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3025" y="2376487"/>
            <a:ext cx="22002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অগমেন্টেড রিয়েলিটি কী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3025" y="2690812"/>
            <a:ext cx="20955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ধারণা ও সংজ্ঞা ব্যাখ্যা করতে পারবে।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3025" y="3490912"/>
            <a:ext cx="276034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কার্যপ্রণালী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3025" y="3805237"/>
            <a:ext cx="26289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AR কীভাবে কাজ করে তা বর্ণনা করতে পারবে।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3025" y="4605337"/>
            <a:ext cx="324040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ব্যবহার ও প্রয়োগ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3025" y="4919662"/>
            <a:ext cx="30861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দৈনন্দিন জীবনে এর ব্যবহার চিহ্নিত করতে পারবে।</a:t>
            </a:r>
          </a:p>
        </p:txBody>
      </p:sp>
      <p:pic>
        <p:nvPicPr>
          <p:cNvPr id="90" name="Picture 90" descr="AR learning outcomes illustr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733" y="2176462"/>
            <a:ext cx="3778667" cy="31908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3007072"/>
            <a:ext cx="5257800" cy="1567755"/>
          </a:xfrm>
          <a:prstGeom prst="roundRect">
            <a:avLst>
              <a:gd name="adj" fmla="val 972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95450"/>
            <a:ext cx="5257800" cy="419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rcRect t="4849"/>
          <a:stretch/>
        </p:blipFill>
        <p:spPr>
          <a:xfrm>
            <a:off x="540068" y="1391556"/>
            <a:ext cx="5257800" cy="398780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3330922"/>
            <a:ext cx="2857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ছবি দেখে কী বোঝা যাচ্ছে?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1300" y="3273772"/>
            <a:ext cx="5060632" cy="37147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বাস্তব ও ভার্চুয়াল জগতের মেলবন্ধন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3759547"/>
            <a:ext cx="48196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ট্যাবলেটের ক্যামেরায় দেখা বাস্তব টেবিলের উপর কম্পিউটারে তৈরি একটি ৩ডি পৃথিবী ভাসছে—এটাই অগমেন্টেড রিয়েলিটি।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08969"/>
            <a:ext cx="5257800" cy="2163960"/>
          </a:xfrm>
          <a:prstGeom prst="roundRect">
            <a:avLst>
              <a:gd name="adj" fmla="val 704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708969"/>
            <a:ext cx="57150" cy="21639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অগমেন্টেড রিয়েলিটি কী?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13769"/>
            <a:ext cx="492061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সংজ্ঞা ও মূল লক্ষ্য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470969"/>
            <a:ext cx="468630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বাস্তব জগতের দৃশ্যের সাথে কম্পিউটারে তৈরি ছবি, লেখা, শব্দ বা ৩ডি মডেল রিয়েল টাইমে যুক্ত করে দেখানোর প্রযুক্তি হলো অগমেন্টেড রিয়েলিটি (AR)। এর মূল লক্ষ্য বাস্তব অভিজ্ঞতাকে আরও তথ্যবহুল ও আকর্ষণীয় করা।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955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0993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243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543175"/>
            <a:ext cx="3429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657600"/>
            <a:ext cx="3429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772025"/>
            <a:ext cx="3429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মূল বৈশিষ্ট্যসমূহ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4925" y="2395537"/>
            <a:ext cx="310038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বাস্তব ও ভার্চুয়ালের সমন্বয়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4925" y="2709862"/>
            <a:ext cx="29527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বাস্তব দৃশ্যের উপর ভার্চুয়াল বস্তু প্রদর্শন।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4925" y="3509962"/>
            <a:ext cx="309038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রিয়েল টাইম ইন্টারঅ্যাকশন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4925" y="3824287"/>
            <a:ext cx="29432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ব্যবহারকারীর নড়াচড়ায় তাৎক্ষণিক সাড়া দেয়।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4925" y="4624387"/>
            <a:ext cx="246030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ত্রিমাত্রিক অবস্থান নির্ণয়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4925" y="4938712"/>
            <a:ext cx="2343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সেন্সরের সাহায্যে সঠিক স্থানে বস্তু স্থাপন।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2846040"/>
            <a:ext cx="5257800" cy="1889670"/>
          </a:xfrm>
          <a:prstGeom prst="roundRect">
            <a:avLst>
              <a:gd name="adj" fmla="val 806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24600" y="2846040"/>
            <a:ext cx="57150" cy="18896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প্রযুক্তিগত বিস্তারিত ও প্রক্রিয়া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6550" y="3150840"/>
            <a:ext cx="492061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AR কীভাবে কাজ করে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608040"/>
            <a:ext cx="46863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ক্যামেরা বাস্তব দৃশ্য ধারণ করে, সেন্সর (জিপিএস, জাইরোস্কোপ) অবস্থান নির্ণয় করে, প্রসেসর ভার্চুয়াল বস্তু তৈরি করে এবং ডিসপ্লে উভয়কে একসাথে দেখায়।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9551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09937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24362"/>
            <a:ext cx="6305550" cy="962025"/>
          </a:xfrm>
          <a:prstGeom prst="roundRect">
            <a:avLst>
              <a:gd name="adj" fmla="val 118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1981200"/>
            <a:ext cx="428625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543175"/>
            <a:ext cx="3429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657600"/>
            <a:ext cx="3429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772025"/>
            <a:ext cx="3429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ব্যবহার ও প্রয়োগক্ষেত্র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4925" y="2395537"/>
            <a:ext cx="259032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শিক্ষা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4925" y="2709862"/>
            <a:ext cx="24669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৩ডি মডেলের মাধ্যমে পাঠ্য বিষয় জীবন্ত করা।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4925" y="3509962"/>
            <a:ext cx="301037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চিকিৎসা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4925" y="3824287"/>
            <a:ext cx="28670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অপারেশনে দেহের ভেতরের চিত্র দেখা।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4925" y="4624387"/>
            <a:ext cx="2170271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গেমিং ও নেভিগেশন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4925" y="4938712"/>
            <a:ext cx="20669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পোকেমন গো গেম, রাস্তায় দিকনির্দেশনা।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2719387"/>
            <a:ext cx="5257800" cy="2143125"/>
          </a:xfrm>
          <a:prstGeom prst="roundRect">
            <a:avLst>
              <a:gd name="adj" fmla="val 7111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24600" y="2719387"/>
            <a:ext cx="57150" cy="21431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দলীয়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6550" y="3024187"/>
            <a:ext cx="492061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কার্য</a:t>
            </a:r>
            <a:r>
              <a:rPr lang="en-US" b="1">
                <a:solidFill>
                  <a:srgbClr val="166534"/>
                </a:solidFill>
                <a:latin typeface="Hind Siliguri"/>
              </a:rPr>
              <a:t>ক্র</a:t>
            </a:r>
            <a:r>
              <a:rPr sz="1800" b="1" i="0" u="none">
                <a:solidFill>
                  <a:srgbClr val="166534"/>
                </a:solidFill>
                <a:latin typeface="Hind Siliguri"/>
              </a:rPr>
              <a:t>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548062"/>
            <a:ext cx="46863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5803D"/>
                </a:solidFill>
                <a:latin typeface="Hind Siliguri"/>
              </a:rPr>
              <a:t>"দৈনন্দিন জীবনে অগমেন্টেড রিয়েলিটির ৩টি ব্যবহার খাতায় লিখে উপস্থাপন করো।"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86550" y="4310062"/>
            <a:ext cx="4686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B5563"/>
                </a:solidFill>
                <a:latin typeface="Hind Siliguri"/>
              </a:rPr>
              <a:t>দল: ৩–৪ জন | সময়: ৫ মিনিট</a:t>
            </a:r>
          </a:p>
        </p:txBody>
      </p:sp>
      <p:pic>
        <p:nvPicPr>
          <p:cNvPr id="11" name="Picture 10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1ACD22E9-3E24-1995-2835-49A431F62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788" y="2271712"/>
            <a:ext cx="3302000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19387"/>
            <a:ext cx="5257800" cy="2143125"/>
          </a:xfrm>
          <a:prstGeom prst="roundRect">
            <a:avLst>
              <a:gd name="adj" fmla="val 7111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719387"/>
            <a:ext cx="57150" cy="214312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24187"/>
            <a:ext cx="492061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9A3412"/>
                </a:solidFill>
                <a:latin typeface="Hind Siliguri"/>
              </a:rPr>
              <a:t>অনুশীলন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548062"/>
            <a:ext cx="46863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C2410C"/>
                </a:solidFill>
                <a:latin typeface="Hind Siliguri"/>
              </a:rPr>
              <a:t>"অগমেন্টেড রিয়েলিটি ও ভার্চুয়াল রিয়েলিটির মধ্যে মূল পার্থক্য কী? সংক্ষেপে লেখো।"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4310062"/>
            <a:ext cx="4686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B5563"/>
                </a:solidFill>
                <a:latin typeface="Hind Siliguri"/>
              </a:rPr>
              <a:t>নিজ দায়িত্বে করো ও খাতায় নোট নাও। সময়: ৪ মিনিট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05075"/>
            <a:ext cx="7543800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905250"/>
            <a:ext cx="7543800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মূল্যায়ন / যাচাইকরণ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2743200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ক. অগমেন্টেড রিয়েলিটিতে কী ঘটে?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162300"/>
            <a:ext cx="70866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১. বাস্তবে ভার্চুয়াল বস্তু যুক্ত হয়    ২. সম্পূর্ণ কাল্পনিক জগৎ    ৩. শুধু শব্দ রেকর্ড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4143375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খ. নিচের কোনটি AR প্রযুক্তির উদাহরণ?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562475"/>
            <a:ext cx="70866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১. পোকেমন গো গেম    ২. ক্যালকুলেটর    ৩. মাইক্রোসফট ওয়ার্ড</a:t>
            </a:r>
          </a:p>
        </p:txBody>
      </p:sp>
      <p:pic>
        <p:nvPicPr>
          <p:cNvPr id="90" name="Picture 90" descr="AR quiz illustr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0" y="2423583"/>
            <a:ext cx="3238500" cy="27347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19412"/>
            <a:ext cx="5257800" cy="1743075"/>
          </a:xfrm>
          <a:prstGeom prst="roundRect">
            <a:avLst>
              <a:gd name="adj" fmla="val 8743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919412"/>
            <a:ext cx="57150" cy="17430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0700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F2937"/>
                </a:solidFill>
                <a:latin typeface="Hind Siliguri"/>
              </a:rPr>
              <a:t>বাড়ির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224212"/>
            <a:ext cx="492061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991B1B"/>
                </a:solidFill>
                <a:latin typeface="Hind Siliguri"/>
              </a:rPr>
              <a:t>অনুশীলন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8087"/>
            <a:ext cx="46863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B91C1C"/>
                </a:solidFill>
                <a:latin typeface="Hind Siliguri"/>
              </a:rPr>
              <a:t>"শিক্ষা ও চিকিৎসাক্ষেত্রে অগমেন্টেড রিয়েলিটির ভূমিকা কেন গুরুত্বপূর্ণ—তা ৫টি বাক্যে লিখে আনবে।"</a:t>
            </a:r>
          </a:p>
        </p:txBody>
      </p:sp>
      <p:pic>
        <p:nvPicPr>
          <p:cNvPr id="10" name="Picture 9" descr="A house with a blue door and white trim&#10;&#10;AI-generated content may be incorrect.">
            <a:extLst>
              <a:ext uri="{FF2B5EF4-FFF2-40B4-BE49-F238E27FC236}">
                <a16:creationId xmlns:a16="http://schemas.microsoft.com/office/drawing/2014/main" id="{2F3728D5-C0A3-6883-6843-0CD096B80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087" y="871882"/>
            <a:ext cx="3162754" cy="42468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9474" y="2547937"/>
            <a:ext cx="4413051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FFFFF"/>
                </a:solidFill>
                <a:latin typeface="Hind Siliguri"/>
              </a:rPr>
              <a:t>ধন্যবাদ সকলকে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4281" y="3595687"/>
            <a:ext cx="464343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CA3AF"/>
                </a:solidFill>
                <a:latin typeface="Hind Siliguri"/>
              </a:rPr>
              <a:t>ক্লাসে সক্রিয়ভাবে অংশ নেওয়ার জন্য ধন্যবাদ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350</Words>
  <Application>Microsoft Office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Hind Siliguri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5</cp:revision>
  <dcterms:created xsi:type="dcterms:W3CDTF">2013-01-27T09:14:16Z</dcterms:created>
  <dcterms:modified xsi:type="dcterms:W3CDTF">2026-10-25T13:12:40Z</dcterms:modified>
  <cp:category/>
</cp:coreProperties>
</file>