
<file path=[Content_Types].xml><?xml version="1.0" encoding="utf-8"?>
<Types xmlns="http://schemas.openxmlformats.org/package/2006/content-types">
  <Default Extension="tmp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5ED4E5-7173-4FE5-8429-5989344E621D}" type="datetimeFigureOut">
              <a:rPr lang="en-US" smtClean="0"/>
              <a:t>25-Oct-26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B3C53F-CE16-4488-AFA4-9525CEF3F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01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25-Oct-26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25-Oct-26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5csN8gQY4E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g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3B3FD99-22B0-4CEA-B262-B878CFABA763}"/>
              </a:ext>
            </a:extLst>
          </p:cNvPr>
          <p:cNvSpPr txBox="1"/>
          <p:nvPr/>
        </p:nvSpPr>
        <p:spPr>
          <a:xfrm>
            <a:off x="3657600" y="2971800"/>
            <a:ext cx="1405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x-none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D8EFDC5-FE4F-454A-B2CB-AA82D50934BC}"/>
              </a:ext>
            </a:extLst>
          </p:cNvPr>
          <p:cNvSpPr txBox="1"/>
          <p:nvPr/>
        </p:nvSpPr>
        <p:spPr>
          <a:xfrm>
            <a:off x="1143000" y="4800600"/>
            <a:ext cx="187118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r>
              <a:rPr lang="x-none" sz="6000" b="1" dirty="0">
                <a:solidFill>
                  <a:srgbClr val="00B05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A9B81AD-37A9-4B64-A1BC-0FC74B0772FF}"/>
              </a:ext>
            </a:extLst>
          </p:cNvPr>
          <p:cNvSpPr txBox="1"/>
          <p:nvPr/>
        </p:nvSpPr>
        <p:spPr>
          <a:xfrm>
            <a:off x="5715000" y="4800600"/>
            <a:ext cx="3076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6000" b="1" dirty="0">
                <a:solidFill>
                  <a:srgbClr val="7030A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04800"/>
            <a:ext cx="5867400" cy="232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3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7040E62-ED54-4F4D-A555-FD436ADF59C0}"/>
              </a:ext>
            </a:extLst>
          </p:cNvPr>
          <p:cNvSpPr txBox="1"/>
          <p:nvPr/>
        </p:nvSpPr>
        <p:spPr>
          <a:xfrm>
            <a:off x="1524000" y="37531"/>
            <a:ext cx="56569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>
                <a:solidFill>
                  <a:srgbClr val="FF0000"/>
                </a:solidFill>
              </a:rPr>
              <a:t>INTRODUCTION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1DFC9A0-73DE-49B0-B358-247815B88DEC}"/>
              </a:ext>
            </a:extLst>
          </p:cNvPr>
          <p:cNvSpPr txBox="1"/>
          <p:nvPr/>
        </p:nvSpPr>
        <p:spPr>
          <a:xfrm>
            <a:off x="76200" y="1219200"/>
            <a:ext cx="48967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Shahin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Alam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Koidola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shahbazpur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Govt.primary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school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Jamalpur Sadar, Jamalpur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7CBE854-0C4B-4E39-89D7-E89D8AE6F1A7}"/>
              </a:ext>
            </a:extLst>
          </p:cNvPr>
          <p:cNvSpPr txBox="1"/>
          <p:nvPr/>
        </p:nvSpPr>
        <p:spPr>
          <a:xfrm>
            <a:off x="5046562" y="906683"/>
            <a:ext cx="36807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ENGLISH FOR TODAY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CLASS –      ONE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UNIT  --        2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LESSON –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09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Page:30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276600"/>
            <a:ext cx="3776663" cy="333430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929" y="3276600"/>
            <a:ext cx="3334215" cy="357249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4587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59433"/>
            <a:ext cx="541020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anose="02020603050405020304" pitchFamily="18" charset="0"/>
              </a:rPr>
              <a:t>Learning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6A0FAE3-5197-44B0-9A5D-8A46B551D201}"/>
              </a:ext>
            </a:extLst>
          </p:cNvPr>
          <p:cNvSpPr txBox="1"/>
          <p:nvPr/>
        </p:nvSpPr>
        <p:spPr>
          <a:xfrm>
            <a:off x="152401" y="1892215"/>
            <a:ext cx="8328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B5DB0B1-56A7-4E39-88EB-94C12F11ED52}"/>
              </a:ext>
            </a:extLst>
          </p:cNvPr>
          <p:cNvSpPr txBox="1"/>
          <p:nvPr/>
        </p:nvSpPr>
        <p:spPr>
          <a:xfrm>
            <a:off x="602060" y="2606768"/>
            <a:ext cx="8345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en-US" sz="2000" dirty="0" smtClean="0"/>
              <a:t>.1.1 </a:t>
            </a:r>
            <a:r>
              <a:rPr lang="en-US" sz="2000" dirty="0"/>
              <a:t>say proper sounds of the letters in familiar words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B1F58FC-1999-4801-95B1-332C690C2F2D}"/>
              </a:ext>
            </a:extLst>
          </p:cNvPr>
          <p:cNvSpPr txBox="1"/>
          <p:nvPr/>
        </p:nvSpPr>
        <p:spPr>
          <a:xfrm>
            <a:off x="617141" y="3409012"/>
            <a:ext cx="833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4.1.2 </a:t>
            </a:r>
            <a:r>
              <a:rPr lang="en-US" sz="2400" dirty="0"/>
              <a:t>recognize and read aloud the capital letters properly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08BA39B-ABA6-4497-B180-27CD1E8FF32D}"/>
              </a:ext>
            </a:extLst>
          </p:cNvPr>
          <p:cNvSpPr txBox="1"/>
          <p:nvPr/>
        </p:nvSpPr>
        <p:spPr>
          <a:xfrm>
            <a:off x="572350" y="4186535"/>
            <a:ext cx="844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4.1.3 </a:t>
            </a:r>
            <a:r>
              <a:rPr lang="en-US" sz="2400" dirty="0"/>
              <a:t>recognize and read aloud the small letters properly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15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838200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Teaching Aids: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805650"/>
            <a:ext cx="7162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Picture </a:t>
            </a:r>
            <a:r>
              <a:rPr lang="en-US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of Activity C, E; letter cards/ wooden letters/ plastic letters; audio/video clip (if available)</a:t>
            </a:r>
            <a:endParaRPr lang="en-US" sz="3200" b="1" u="sng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80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F651090-6E77-8A7B-FE54-5804609C7085}"/>
              </a:ext>
            </a:extLst>
          </p:cNvPr>
          <p:cNvSpPr txBox="1"/>
          <p:nvPr/>
        </p:nvSpPr>
        <p:spPr>
          <a:xfrm>
            <a:off x="5216215" y="2828833"/>
            <a:ext cx="3763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you, my dear little students?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2A8126F-2B3D-11EC-78FE-6A7B2F556B09}"/>
              </a:ext>
            </a:extLst>
          </p:cNvPr>
          <p:cNvSpPr txBox="1"/>
          <p:nvPr/>
        </p:nvSpPr>
        <p:spPr>
          <a:xfrm>
            <a:off x="646025" y="2812090"/>
            <a:ext cx="2992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students.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9F54F51-5710-008F-3573-9DBC228D00A1}"/>
              </a:ext>
            </a:extLst>
          </p:cNvPr>
          <p:cNvSpPr txBox="1"/>
          <p:nvPr/>
        </p:nvSpPr>
        <p:spPr>
          <a:xfrm>
            <a:off x="433564" y="4423086"/>
            <a:ext cx="2992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teacher.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F4F874A-3562-8DAB-2C84-0218C1131A64}"/>
              </a:ext>
            </a:extLst>
          </p:cNvPr>
          <p:cNvSpPr txBox="1"/>
          <p:nvPr/>
        </p:nvSpPr>
        <p:spPr>
          <a:xfrm>
            <a:off x="5198357" y="4538949"/>
            <a:ext cx="3161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Fine, thank you, teacher.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DFDCFDF-8755-3411-5BF8-1638F3E9DE8C}"/>
              </a:ext>
            </a:extLst>
          </p:cNvPr>
          <p:cNvGrpSpPr/>
          <p:nvPr/>
        </p:nvGrpSpPr>
        <p:grpSpPr>
          <a:xfrm>
            <a:off x="1194650" y="479061"/>
            <a:ext cx="2885403" cy="1007167"/>
            <a:chOff x="1327322" y="1488030"/>
            <a:chExt cx="2350242" cy="100716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" name="Rectangle: Top Corners Rounded 6">
              <a:extLst>
                <a:ext uri="{FF2B5EF4-FFF2-40B4-BE49-F238E27FC236}">
                  <a16:creationId xmlns="" xmlns:a16="http://schemas.microsoft.com/office/drawing/2014/main" id="{5E00FDC6-839A-71E7-6DFD-BE1427262B1F}"/>
                </a:ext>
              </a:extLst>
            </p:cNvPr>
            <p:cNvSpPr/>
            <p:nvPr/>
          </p:nvSpPr>
          <p:spPr>
            <a:xfrm rot="5572151">
              <a:off x="2130024" y="947658"/>
              <a:ext cx="1007167" cy="208791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  <a:effectLst>
              <a:softEdge rad="177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3E4A7D56-6CDE-D20C-9912-7C997B665BB9}"/>
                </a:ext>
              </a:extLst>
            </p:cNvPr>
            <p:cNvSpPr/>
            <p:nvPr/>
          </p:nvSpPr>
          <p:spPr>
            <a:xfrm rot="5400000">
              <a:off x="2094342" y="901601"/>
              <a:ext cx="731520" cy="1998786"/>
            </a:xfrm>
            <a:custGeom>
              <a:avLst/>
              <a:gdLst>
                <a:gd name="connsiteX0" fmla="*/ 0 w 986972"/>
                <a:gd name="connsiteY0" fmla="*/ 2496458 h 2496458"/>
                <a:gd name="connsiteX1" fmla="*/ 0 w 986972"/>
                <a:gd name="connsiteY1" fmla="*/ 0 h 2496458"/>
                <a:gd name="connsiteX2" fmla="*/ 986972 w 986972"/>
                <a:gd name="connsiteY2" fmla="*/ 0 h 2496458"/>
                <a:gd name="connsiteX3" fmla="*/ 986971 w 986972"/>
                <a:gd name="connsiteY3" fmla="*/ 2496458 h 2496458"/>
                <a:gd name="connsiteX4" fmla="*/ 0 w 986972"/>
                <a:gd name="connsiteY4" fmla="*/ 2496458 h 2496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6972" h="2496458">
                  <a:moveTo>
                    <a:pt x="0" y="2496458"/>
                  </a:moveTo>
                  <a:lnTo>
                    <a:pt x="0" y="0"/>
                  </a:lnTo>
                  <a:lnTo>
                    <a:pt x="986972" y="0"/>
                  </a:lnTo>
                  <a:lnTo>
                    <a:pt x="986971" y="2496458"/>
                  </a:lnTo>
                  <a:lnTo>
                    <a:pt x="0" y="249645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7A42AB7C-47E8-7BF6-66FD-51AED1566D70}"/>
                </a:ext>
              </a:extLst>
            </p:cNvPr>
            <p:cNvSpPr txBox="1"/>
            <p:nvPr/>
          </p:nvSpPr>
          <p:spPr>
            <a:xfrm>
              <a:off x="1327322" y="1507777"/>
              <a:ext cx="2247123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4000" u="sng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Greetings</a:t>
              </a:r>
            </a:p>
          </p:txBody>
        </p:sp>
      </p:grpSp>
      <p:pic>
        <p:nvPicPr>
          <p:cNvPr id="10" name="Picture 9" descr="A book with pink flowers&#10;&#10;Description automatically generated with medium confidence">
            <a:extLst>
              <a:ext uri="{FF2B5EF4-FFF2-40B4-BE49-F238E27FC236}">
                <a16:creationId xmlns="" xmlns:a16="http://schemas.microsoft.com/office/drawing/2014/main" id="{BFB0084E-D3AD-9BA2-CCC3-B6775F47E5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920" y="249206"/>
            <a:ext cx="2320120" cy="22757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8047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8" fill="hold" grpId="1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/>
      <p:bldP spid="4" grpId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200D2F1-FC59-4585-9797-8733C7440BD4}"/>
              </a:ext>
            </a:extLst>
          </p:cNvPr>
          <p:cNvSpPr txBox="1"/>
          <p:nvPr/>
        </p:nvSpPr>
        <p:spPr>
          <a:xfrm>
            <a:off x="1580237" y="1290759"/>
            <a:ext cx="509782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The Alphabet Song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E9A8D00-0087-A6BE-B9EA-76CFE0108058}"/>
              </a:ext>
            </a:extLst>
          </p:cNvPr>
          <p:cNvSpPr txBox="1"/>
          <p:nvPr/>
        </p:nvSpPr>
        <p:spPr>
          <a:xfrm>
            <a:off x="228600" y="254012"/>
            <a:ext cx="60939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What did we learn yesterday ?</a:t>
            </a:r>
          </a:p>
          <a:p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C8976F7-E31C-5153-395E-136824B997EB}"/>
              </a:ext>
            </a:extLst>
          </p:cNvPr>
          <p:cNvSpPr txBox="1"/>
          <p:nvPr/>
        </p:nvSpPr>
        <p:spPr>
          <a:xfrm>
            <a:off x="1257666" y="5486002"/>
            <a:ext cx="6196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https://www.youtube.com/watch?v=B5csN8gQY4E</a:t>
            </a:r>
            <a:r>
              <a:rPr lang="en-US" dirty="0">
                <a:solidFill>
                  <a:srgbClr val="002060"/>
                </a:solidFill>
              </a:rPr>
              <a:t> </a:t>
            </a:r>
          </a:p>
        </p:txBody>
      </p:sp>
      <p:graphicFrame>
        <p:nvGraphicFramePr>
          <p:cNvPr id="5" name="Object 4">
            <a:hlinkClick r:id="" action="ppaction://ole?verb=0"/>
            <a:extLst>
              <a:ext uri="{FF2B5EF4-FFF2-40B4-BE49-F238E27FC236}">
                <a16:creationId xmlns="" xmlns:a16="http://schemas.microsoft.com/office/drawing/2014/main" id="{890A84F2-F8CA-52C0-F707-B27A8DB949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795829"/>
              </p:ext>
            </p:extLst>
          </p:nvPr>
        </p:nvGraphicFramePr>
        <p:xfrm>
          <a:off x="1133954" y="2692994"/>
          <a:ext cx="4357688" cy="220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Packager Shell Object" showAsIcon="1" r:id="rId4" imgW="970200" imgH="491040" progId="Package">
                  <p:embed/>
                </p:oleObj>
              </mc:Choice>
              <mc:Fallback>
                <p:oleObj name="Packager Shell Object" showAsIcon="1" r:id="rId4" imgW="970200" imgH="491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33954" y="2692994"/>
                        <a:ext cx="4357688" cy="2203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picture containing font, typography&#10;&#10;Description automatically generated">
            <a:extLst>
              <a:ext uri="{FF2B5EF4-FFF2-40B4-BE49-F238E27FC236}">
                <a16:creationId xmlns="" xmlns:a16="http://schemas.microsoft.com/office/drawing/2014/main" id="{91E40780-033F-900D-4ADF-C7688088CD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219" y="1524000"/>
            <a:ext cx="2884791" cy="329459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0202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2391" y="466410"/>
            <a:ext cx="609025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u="sng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4800" b="1" u="sng" dirty="0">
                <a:latin typeface="Times New Roman" pitchFamily="18" charset="0"/>
                <a:cs typeface="Times New Roman" pitchFamily="18" charset="0"/>
              </a:rPr>
              <a:t> Listen, say and read.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56200" y="2667000"/>
            <a:ext cx="533400" cy="1168539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n w="3810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endParaRPr lang="en-US" sz="4800" dirty="0">
              <a:ln w="38100">
                <a:solidFill>
                  <a:schemeClr val="tx1"/>
                </a:solidFill>
              </a:ln>
              <a:solidFill>
                <a:srgbClr val="00B05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25800" y="2667000"/>
            <a:ext cx="736600" cy="1168539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n w="3810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G</a:t>
            </a:r>
            <a:endParaRPr lang="en-US" sz="4800" dirty="0">
              <a:ln w="38100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86600" y="2667000"/>
            <a:ext cx="533400" cy="1168539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n w="38100">
                  <a:solidFill>
                    <a:schemeClr val="tx1"/>
                  </a:solidFill>
                </a:ln>
                <a:solidFill>
                  <a:srgbClr val="00B05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endParaRPr lang="en-US" sz="4800" dirty="0">
              <a:ln w="38100">
                <a:solidFill>
                  <a:schemeClr val="tx1"/>
                </a:solidFill>
              </a:ln>
              <a:solidFill>
                <a:srgbClr val="00B05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91816" y="2743200"/>
            <a:ext cx="530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g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59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278134" y="762000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278134" y="929832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278134" y="1084161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278134" y="1267427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349511" y="1946475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49511" y="2106070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349511" y="2268636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349511" y="2451902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20888" y="3130950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420888" y="3298782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420888" y="3453111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20888" y="3636377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49511" y="4648200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349511" y="4417671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323564" y="4800600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323564" y="4267200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420888" y="621096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425458" y="621095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449851" y="621095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263905" y="621096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501032" y="1773254"/>
            <a:ext cx="5437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783142" y="3009798"/>
            <a:ext cx="441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endParaRPr lang="en-US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345829" y="1805571"/>
            <a:ext cx="5437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endParaRPr lang="en-US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463432" y="1782905"/>
            <a:ext cx="5437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741021" y="3009798"/>
            <a:ext cx="441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endParaRPr lang="en-US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37395" y="4275972"/>
            <a:ext cx="5437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767479" y="4291063"/>
            <a:ext cx="5437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046097" y="4293865"/>
            <a:ext cx="5437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7203531" y="3009798"/>
            <a:ext cx="441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endParaRPr lang="en-US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649497" y="3009798"/>
            <a:ext cx="441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274954" y="4267200"/>
            <a:ext cx="5437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43200" y="1524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 Trace in the air. Trace and write.</a:t>
            </a:r>
          </a:p>
        </p:txBody>
      </p:sp>
    </p:spTree>
    <p:extLst>
      <p:ext uri="{BB962C8B-B14F-4D97-AF65-F5344CB8AC3E}">
        <p14:creationId xmlns:p14="http://schemas.microsoft.com/office/powerpoint/2010/main" val="56926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3" dur="2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8" dur="2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3" dur="2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8" dur="2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1" dur="20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6" dur="2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9" dur="20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2" dur="2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7" dur="2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9" dur="20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4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64467" y="393539"/>
            <a:ext cx="52317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600" b="1" u="sng" dirty="0" smtClean="0">
                <a:latin typeface="Times New Roman" pitchFamily="18" charset="0"/>
                <a:cs typeface="Times New Roman" pitchFamily="18" charset="0"/>
              </a:rPr>
              <a:t> Read </a:t>
            </a:r>
            <a:r>
              <a:rPr lang="en-US" sz="3600" b="1" u="sng" dirty="0">
                <a:latin typeface="Times New Roman" pitchFamily="18" charset="0"/>
                <a:cs typeface="Times New Roman" pitchFamily="18" charset="0"/>
              </a:rPr>
              <a:t>and match the small and capital letters.</a:t>
            </a:r>
            <a:endParaRPr lang="en-US" sz="36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362" y="3304936"/>
            <a:ext cx="955626" cy="995422"/>
          </a:xfrm>
          <a:prstGeom prst="wedgeEllipseCallout">
            <a:avLst/>
          </a:prstGeom>
          <a:noFill/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90362" y="3304936"/>
            <a:ext cx="955626" cy="995422"/>
          </a:xfrm>
          <a:prstGeom prst="wedgeEllipseCallout">
            <a:avLst/>
          </a:prstGeom>
          <a:noFill/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66362" y="3304936"/>
            <a:ext cx="955626" cy="995422"/>
          </a:xfrm>
          <a:prstGeom prst="wedgeEllipseCallout">
            <a:avLst/>
          </a:prstGeom>
          <a:noFill/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4362" y="3304936"/>
            <a:ext cx="955626" cy="995422"/>
          </a:xfrm>
          <a:prstGeom prst="wedgeEllipseCallout">
            <a:avLst/>
          </a:prstGeom>
          <a:noFill/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Oval Callout 14"/>
          <p:cNvSpPr/>
          <p:nvPr/>
        </p:nvSpPr>
        <p:spPr>
          <a:xfrm>
            <a:off x="6934200" y="3304936"/>
            <a:ext cx="990600" cy="1014222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sp>
        <p:nvSpPr>
          <p:cNvPr id="16" name="TextBox 15"/>
          <p:cNvSpPr txBox="1"/>
          <p:nvPr/>
        </p:nvSpPr>
        <p:spPr>
          <a:xfrm>
            <a:off x="7086600" y="3304936"/>
            <a:ext cx="99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930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895600"/>
            <a:ext cx="944951" cy="908864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8600" y="2895600"/>
            <a:ext cx="944951" cy="908864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g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0" y="2895600"/>
            <a:ext cx="944951" cy="908864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0" y="2895600"/>
            <a:ext cx="944951" cy="908864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68575" y="3020635"/>
            <a:ext cx="721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66800" y="381000"/>
            <a:ext cx="6934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u="sng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600" b="1" u="sng" dirty="0">
                <a:latin typeface="Times New Roman" pitchFamily="18" charset="0"/>
                <a:cs typeface="Times New Roman" pitchFamily="18" charset="0"/>
              </a:rPr>
              <a:t> Read and match the small and capital letters.</a:t>
            </a:r>
            <a:endParaRPr lang="en-US" sz="36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85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3286" y="381000"/>
            <a:ext cx="90416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u="sng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E Read </a:t>
            </a:r>
            <a:r>
              <a:rPr lang="en-US" sz="3600" b="1" u="sng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and match the small and capital letters</a:t>
            </a:r>
            <a:r>
              <a:rPr lang="en-US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362200"/>
            <a:ext cx="944951" cy="908864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67200" y="2362200"/>
            <a:ext cx="944951" cy="908864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4600" y="2362200"/>
            <a:ext cx="944951" cy="908864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3600" y="2362200"/>
            <a:ext cx="944951" cy="908864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97175" y="2487235"/>
            <a:ext cx="721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" y="4191000"/>
            <a:ext cx="944951" cy="908864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19600" y="4191000"/>
            <a:ext cx="944951" cy="908864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67000" y="4191000"/>
            <a:ext cx="944951" cy="908864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0" y="4191000"/>
            <a:ext cx="944951" cy="908864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749575" y="4316035"/>
            <a:ext cx="721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50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010033" y="1699550"/>
            <a:ext cx="640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3" name="Rectangle 2"/>
          <p:cNvSpPr/>
          <p:nvPr/>
        </p:nvSpPr>
        <p:spPr>
          <a:xfrm flipH="1">
            <a:off x="1192739" y="3896366"/>
            <a:ext cx="5148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92D050"/>
                </a:solidFill>
              </a:rPr>
              <a:t>o</a:t>
            </a:r>
            <a:endParaRPr lang="en-US" sz="4800" b="1" dirty="0">
              <a:solidFill>
                <a:srgbClr val="92D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 flipH="1">
            <a:off x="5599637" y="3896366"/>
            <a:ext cx="5148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2060"/>
                </a:solidFill>
              </a:rPr>
              <a:t>p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flipH="1">
            <a:off x="2720722" y="3896366"/>
            <a:ext cx="3417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j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flipH="1">
            <a:off x="4385010" y="1699550"/>
            <a:ext cx="3882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J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flipH="1">
            <a:off x="4045013" y="3896366"/>
            <a:ext cx="7601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70C0"/>
                </a:solidFill>
              </a:rPr>
              <a:t>M</a:t>
            </a:r>
            <a:endParaRPr lang="en-US" sz="4800" b="1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flipH="1">
            <a:off x="2480270" y="1699550"/>
            <a:ext cx="6014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92D050"/>
                </a:solidFill>
              </a:rPr>
              <a:t>O</a:t>
            </a:r>
            <a:endParaRPr lang="en-US" sz="4800" b="1" dirty="0">
              <a:solidFill>
                <a:srgbClr val="92D05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flipH="1">
            <a:off x="5630064" y="1699550"/>
            <a:ext cx="5148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70C0"/>
                </a:solidFill>
              </a:rPr>
              <a:t>n</a:t>
            </a:r>
            <a:endParaRPr lang="en-US" sz="4800" b="1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flipH="1">
            <a:off x="7455600" y="1699550"/>
            <a:ext cx="5116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7030A0"/>
                </a:solidFill>
              </a:rPr>
              <a:t>P</a:t>
            </a:r>
            <a:endParaRPr lang="en-US" sz="4800" b="1" dirty="0">
              <a:solidFill>
                <a:srgbClr val="7030A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flipH="1">
            <a:off x="7410540" y="3896366"/>
            <a:ext cx="59022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N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228600"/>
            <a:ext cx="6553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 Read and match the small and capital letters.</a:t>
            </a:r>
            <a:endParaRPr lang="en-US" sz="32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11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858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15748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91400" y="39624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</a:t>
            </a:r>
            <a:endParaRPr lang="en-US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24638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</a:t>
            </a:r>
            <a:endParaRPr lang="en-US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1400" y="7620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91400" y="31623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91400" y="15621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91400" y="23622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9200" y="33528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200" y="42672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362200" y="2286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 Read and match the small and capital letters.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981200" y="1219200"/>
            <a:ext cx="5105400" cy="1447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1828800" y="2057400"/>
            <a:ext cx="5562600" cy="2514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1828800" y="3505200"/>
            <a:ext cx="5486400" cy="152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676400" y="2819400"/>
            <a:ext cx="5562600" cy="1447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676400" y="1143000"/>
            <a:ext cx="5638800" cy="838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39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1E9A30B-91EF-1942-970A-6BEA9C7D1A0B}"/>
              </a:ext>
            </a:extLst>
          </p:cNvPr>
          <p:cNvSpPr txBox="1"/>
          <p:nvPr/>
        </p:nvSpPr>
        <p:spPr>
          <a:xfrm>
            <a:off x="2500914" y="429173"/>
            <a:ext cx="400050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D6BBD9F-E691-F768-3958-0369FE579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646" y="2941643"/>
            <a:ext cx="7739954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 will practice alphabet 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gG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hH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at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your home.</a:t>
            </a:r>
          </a:p>
          <a:p>
            <a:pPr eaLnBrk="1" hangingPunct="1"/>
            <a:endParaRPr lang="en-US" altLang="en-US" sz="3600" dirty="0">
              <a:solidFill>
                <a:prstClr val="black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82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65BFF36-6F0B-681B-8BE8-8FC16B328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685800"/>
            <a:ext cx="7830016" cy="438480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41FD1DF-10FC-514C-9FB9-7405DCE4D313}"/>
              </a:ext>
            </a:extLst>
          </p:cNvPr>
          <p:cNvSpPr/>
          <p:nvPr/>
        </p:nvSpPr>
        <p:spPr>
          <a:xfrm>
            <a:off x="2704552" y="1816374"/>
            <a:ext cx="3527460" cy="2123658"/>
          </a:xfrm>
          <a:prstGeom prst="rect">
            <a:avLst/>
          </a:prstGeom>
          <a:ln w="66675">
            <a:solidFill>
              <a:srgbClr val="92D050"/>
            </a:solidFill>
          </a:ln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</a:p>
          <a:p>
            <a:pPr algn="ctr"/>
            <a:r>
              <a:rPr lang="en-US" sz="66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172204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47</TotalTime>
  <Words>280</Words>
  <Application>Microsoft Office PowerPoint</Application>
  <PresentationFormat>On-screen Show (4:3)</PresentationFormat>
  <Paragraphs>98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Executive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WPBX5105GRF032200248</dc:creator>
  <cp:lastModifiedBy>Pedp4  WPBX5105GRF032200248</cp:lastModifiedBy>
  <cp:revision>9</cp:revision>
  <dcterms:created xsi:type="dcterms:W3CDTF">2006-08-16T00:00:00Z</dcterms:created>
  <dcterms:modified xsi:type="dcterms:W3CDTF">2026-10-25T13:54:30Z</dcterms:modified>
</cp:coreProperties>
</file>