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7" r:id="rId2"/>
    <p:sldId id="256" r:id="rId3"/>
    <p:sldId id="268" r:id="rId4"/>
    <p:sldId id="283" r:id="rId5"/>
    <p:sldId id="270" r:id="rId6"/>
    <p:sldId id="272" r:id="rId7"/>
    <p:sldId id="273" r:id="rId8"/>
    <p:sldId id="269" r:id="rId9"/>
    <p:sldId id="277" r:id="rId10"/>
    <p:sldId id="274" r:id="rId11"/>
    <p:sldId id="271" r:id="rId12"/>
    <p:sldId id="275" r:id="rId13"/>
    <p:sldId id="276" r:id="rId14"/>
    <p:sldId id="28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0622B9-609E-496B-8E10-B49F7C5E9753}" v="71" dt="2026-10-25T17:00:51.3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5043" autoAdjust="0"/>
  </p:normalViewPr>
  <p:slideViewPr>
    <p:cSldViewPr snapToGrid="0">
      <p:cViewPr varScale="1">
        <p:scale>
          <a:sx n="54" d="100"/>
          <a:sy n="54" d="100"/>
        </p:scale>
        <p:origin x="114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na Begum" userId="2a1f4c2f4456583c" providerId="LiveId" clId="{775642ED-8214-42CA-B5E2-DA67D65EDC23}"/>
    <pc:docChg chg="undo custSel addSld delSld modSld sldOrd">
      <pc:chgData name="Mina Begum" userId="2a1f4c2f4456583c" providerId="LiveId" clId="{775642ED-8214-42CA-B5E2-DA67D65EDC23}" dt="2026-10-25T17:01:17.110" v="1818" actId="47"/>
      <pc:docMkLst>
        <pc:docMk/>
      </pc:docMkLst>
      <pc:sldChg chg="modSp mod modAnim">
        <pc:chgData name="Mina Begum" userId="2a1f4c2f4456583c" providerId="LiveId" clId="{775642ED-8214-42CA-B5E2-DA67D65EDC23}" dt="2026-10-25T16:22:27.138" v="1474"/>
        <pc:sldMkLst>
          <pc:docMk/>
          <pc:sldMk cId="2292351655" sldId="268"/>
        </pc:sldMkLst>
        <pc:spChg chg="mod">
          <ac:chgData name="Mina Begum" userId="2a1f4c2f4456583c" providerId="LiveId" clId="{775642ED-8214-42CA-B5E2-DA67D65EDC23}" dt="2026-10-25T16:17:17.908" v="1462" actId="1076"/>
          <ac:spMkLst>
            <pc:docMk/>
            <pc:sldMk cId="2292351655" sldId="268"/>
            <ac:spMk id="7" creationId="{B074C0B1-6B68-0594-5F88-AFFAB200EFCB}"/>
          </ac:spMkLst>
        </pc:spChg>
      </pc:sldChg>
      <pc:sldChg chg="modSp mod ord">
        <pc:chgData name="Mina Begum" userId="2a1f4c2f4456583c" providerId="LiveId" clId="{775642ED-8214-42CA-B5E2-DA67D65EDC23}" dt="2026-10-25T16:17:50.637" v="1464"/>
        <pc:sldMkLst>
          <pc:docMk/>
          <pc:sldMk cId="975865734" sldId="270"/>
        </pc:sldMkLst>
        <pc:spChg chg="mod">
          <ac:chgData name="Mina Begum" userId="2a1f4c2f4456583c" providerId="LiveId" clId="{775642ED-8214-42CA-B5E2-DA67D65EDC23}" dt="2026-10-25T16:17:50.637" v="1464"/>
          <ac:spMkLst>
            <pc:docMk/>
            <pc:sldMk cId="975865734" sldId="270"/>
            <ac:spMk id="4" creationId="{F395F8A7-94A4-370B-7E9A-8669BFD22AAB}"/>
          </ac:spMkLst>
        </pc:spChg>
      </pc:sldChg>
      <pc:sldChg chg="addSp modSp mod modAnim">
        <pc:chgData name="Mina Begum" userId="2a1f4c2f4456583c" providerId="LiveId" clId="{775642ED-8214-42CA-B5E2-DA67D65EDC23}" dt="2026-10-25T17:00:51.399" v="1817"/>
        <pc:sldMkLst>
          <pc:docMk/>
          <pc:sldMk cId="2573800146" sldId="271"/>
        </pc:sldMkLst>
        <pc:spChg chg="add mod">
          <ac:chgData name="Mina Begum" userId="2a1f4c2f4456583c" providerId="LiveId" clId="{775642ED-8214-42CA-B5E2-DA67D65EDC23}" dt="2026-10-25T14:54:26.671" v="270" actId="1076"/>
          <ac:spMkLst>
            <pc:docMk/>
            <pc:sldMk cId="2573800146" sldId="271"/>
            <ac:spMk id="2" creationId="{9B323D3D-6E4D-9052-23A9-85A33EBE047C}"/>
          </ac:spMkLst>
        </pc:spChg>
        <pc:spChg chg="add mod">
          <ac:chgData name="Mina Begum" userId="2a1f4c2f4456583c" providerId="LiveId" clId="{775642ED-8214-42CA-B5E2-DA67D65EDC23}" dt="2026-10-25T14:54:29.583" v="271" actId="1076"/>
          <ac:spMkLst>
            <pc:docMk/>
            <pc:sldMk cId="2573800146" sldId="271"/>
            <ac:spMk id="3" creationId="{DB7442FD-57B3-D1B1-E0F6-0A7A94BDA5BE}"/>
          </ac:spMkLst>
        </pc:spChg>
        <pc:spChg chg="mod">
          <ac:chgData name="Mina Begum" userId="2a1f4c2f4456583c" providerId="LiveId" clId="{775642ED-8214-42CA-B5E2-DA67D65EDC23}" dt="2026-10-25T15:49:49.805" v="1047"/>
          <ac:spMkLst>
            <pc:docMk/>
            <pc:sldMk cId="2573800146" sldId="271"/>
            <ac:spMk id="4" creationId="{0D48428C-0C6E-05DF-2038-12418A10086A}"/>
          </ac:spMkLst>
        </pc:spChg>
        <pc:spChg chg="mod">
          <ac:chgData name="Mina Begum" userId="2a1f4c2f4456583c" providerId="LiveId" clId="{775642ED-8214-42CA-B5E2-DA67D65EDC23}" dt="2026-10-25T14:37:16.830" v="7" actId="1076"/>
          <ac:spMkLst>
            <pc:docMk/>
            <pc:sldMk cId="2573800146" sldId="271"/>
            <ac:spMk id="5" creationId="{0C62C594-7226-651B-8D29-264939104EA3}"/>
          </ac:spMkLst>
        </pc:spChg>
        <pc:spChg chg="add mod">
          <ac:chgData name="Mina Begum" userId="2a1f4c2f4456583c" providerId="LiveId" clId="{775642ED-8214-42CA-B5E2-DA67D65EDC23}" dt="2026-10-25T14:54:43.237" v="275" actId="1076"/>
          <ac:spMkLst>
            <pc:docMk/>
            <pc:sldMk cId="2573800146" sldId="271"/>
            <ac:spMk id="6" creationId="{FA04FA70-93F6-D3D1-586F-970A44E5D31E}"/>
          </ac:spMkLst>
        </pc:spChg>
        <pc:spChg chg="add mod">
          <ac:chgData name="Mina Begum" userId="2a1f4c2f4456583c" providerId="LiveId" clId="{775642ED-8214-42CA-B5E2-DA67D65EDC23}" dt="2026-10-25T14:54:34.663" v="273" actId="1076"/>
          <ac:spMkLst>
            <pc:docMk/>
            <pc:sldMk cId="2573800146" sldId="271"/>
            <ac:spMk id="7" creationId="{E9076720-0BA5-A89A-6E7C-9D804F267967}"/>
          </ac:spMkLst>
        </pc:spChg>
        <pc:spChg chg="add mod">
          <ac:chgData name="Mina Begum" userId="2a1f4c2f4456583c" providerId="LiveId" clId="{775642ED-8214-42CA-B5E2-DA67D65EDC23}" dt="2026-10-25T14:54:18.563" v="269" actId="255"/>
          <ac:spMkLst>
            <pc:docMk/>
            <pc:sldMk cId="2573800146" sldId="271"/>
            <ac:spMk id="8" creationId="{8BD2FE68-406C-DC9B-FA9E-D3912C6293FA}"/>
          </ac:spMkLst>
        </pc:spChg>
        <pc:spChg chg="add mod">
          <ac:chgData name="Mina Begum" userId="2a1f4c2f4456583c" providerId="LiveId" clId="{775642ED-8214-42CA-B5E2-DA67D65EDC23}" dt="2026-10-25T14:57:15.369" v="327" actId="1035"/>
          <ac:spMkLst>
            <pc:docMk/>
            <pc:sldMk cId="2573800146" sldId="271"/>
            <ac:spMk id="9" creationId="{88B49F7E-05BD-F897-5639-7EF4B617AAF3}"/>
          </ac:spMkLst>
        </pc:spChg>
        <pc:spChg chg="add mod">
          <ac:chgData name="Mina Begum" userId="2a1f4c2f4456583c" providerId="LiveId" clId="{775642ED-8214-42CA-B5E2-DA67D65EDC23}" dt="2026-10-25T14:54:10.941" v="268" actId="255"/>
          <ac:spMkLst>
            <pc:docMk/>
            <pc:sldMk cId="2573800146" sldId="271"/>
            <ac:spMk id="10" creationId="{ACC81C30-A4E6-89DB-38B5-BEBA2FE26367}"/>
          </ac:spMkLst>
        </pc:spChg>
        <pc:spChg chg="add mod">
          <ac:chgData name="Mina Begum" userId="2a1f4c2f4456583c" providerId="LiveId" clId="{775642ED-8214-42CA-B5E2-DA67D65EDC23}" dt="2026-10-25T14:56:58.913" v="308" actId="1076"/>
          <ac:spMkLst>
            <pc:docMk/>
            <pc:sldMk cId="2573800146" sldId="271"/>
            <ac:spMk id="11" creationId="{F70A7E58-D3C0-B5BA-A800-0CE5BB704038}"/>
          </ac:spMkLst>
        </pc:spChg>
        <pc:spChg chg="add mod">
          <ac:chgData name="Mina Begum" userId="2a1f4c2f4456583c" providerId="LiveId" clId="{775642ED-8214-42CA-B5E2-DA67D65EDC23}" dt="2026-10-25T14:52:08.565" v="234" actId="255"/>
          <ac:spMkLst>
            <pc:docMk/>
            <pc:sldMk cId="2573800146" sldId="271"/>
            <ac:spMk id="12" creationId="{A2DC0A68-9E9F-AC28-DA8C-55643B257EBD}"/>
          </ac:spMkLst>
        </pc:spChg>
        <pc:spChg chg="add mod">
          <ac:chgData name="Mina Begum" userId="2a1f4c2f4456583c" providerId="LiveId" clId="{775642ED-8214-42CA-B5E2-DA67D65EDC23}" dt="2026-10-25T14:51:52.762" v="232" actId="20577"/>
          <ac:spMkLst>
            <pc:docMk/>
            <pc:sldMk cId="2573800146" sldId="271"/>
            <ac:spMk id="13" creationId="{26B0EF3F-253F-A251-0AA9-8257639E5D8C}"/>
          </ac:spMkLst>
        </pc:spChg>
        <pc:spChg chg="add mod">
          <ac:chgData name="Mina Begum" userId="2a1f4c2f4456583c" providerId="LiveId" clId="{775642ED-8214-42CA-B5E2-DA67D65EDC23}" dt="2026-10-25T14:53:58.182" v="267" actId="255"/>
          <ac:spMkLst>
            <pc:docMk/>
            <pc:sldMk cId="2573800146" sldId="271"/>
            <ac:spMk id="14" creationId="{8E5D1E3F-62E0-A569-1CD4-6A0BDA2B5631}"/>
          </ac:spMkLst>
        </pc:spChg>
        <pc:spChg chg="add mod">
          <ac:chgData name="Mina Begum" userId="2a1f4c2f4456583c" providerId="LiveId" clId="{775642ED-8214-42CA-B5E2-DA67D65EDC23}" dt="2026-10-25T14:53:16.920" v="262" actId="20577"/>
          <ac:spMkLst>
            <pc:docMk/>
            <pc:sldMk cId="2573800146" sldId="271"/>
            <ac:spMk id="15" creationId="{C85CA6BE-34DE-4FA4-1025-EA867908709C}"/>
          </ac:spMkLst>
        </pc:spChg>
        <pc:spChg chg="add mod">
          <ac:chgData name="Mina Begum" userId="2a1f4c2f4456583c" providerId="LiveId" clId="{775642ED-8214-42CA-B5E2-DA67D65EDC23}" dt="2026-10-25T14:54:51.291" v="276" actId="1076"/>
          <ac:spMkLst>
            <pc:docMk/>
            <pc:sldMk cId="2573800146" sldId="271"/>
            <ac:spMk id="16" creationId="{CD45900E-DA34-1735-8D2D-571250B94099}"/>
          </ac:spMkLst>
        </pc:spChg>
        <pc:spChg chg="add mod">
          <ac:chgData name="Mina Begum" userId="2a1f4c2f4456583c" providerId="LiveId" clId="{775642ED-8214-42CA-B5E2-DA67D65EDC23}" dt="2026-10-25T14:53:27.062" v="263" actId="255"/>
          <ac:spMkLst>
            <pc:docMk/>
            <pc:sldMk cId="2573800146" sldId="271"/>
            <ac:spMk id="17" creationId="{4FD00988-DBB1-AEE4-EBF0-95E3333FB57A}"/>
          </ac:spMkLst>
        </pc:spChg>
        <pc:spChg chg="add mod">
          <ac:chgData name="Mina Begum" userId="2a1f4c2f4456583c" providerId="LiveId" clId="{775642ED-8214-42CA-B5E2-DA67D65EDC23}" dt="2026-10-25T14:53:48.837" v="266" actId="255"/>
          <ac:spMkLst>
            <pc:docMk/>
            <pc:sldMk cId="2573800146" sldId="271"/>
            <ac:spMk id="18" creationId="{3C3969EE-FB76-073D-08A1-ABF16C5C8880}"/>
          </ac:spMkLst>
        </pc:spChg>
        <pc:spChg chg="add mod">
          <ac:chgData name="Mina Begum" userId="2a1f4c2f4456583c" providerId="LiveId" clId="{775642ED-8214-42CA-B5E2-DA67D65EDC23}" dt="2026-10-25T14:55:48.975" v="282" actId="207"/>
          <ac:spMkLst>
            <pc:docMk/>
            <pc:sldMk cId="2573800146" sldId="271"/>
            <ac:spMk id="19" creationId="{C05282A8-DFFC-D6A4-1EA2-7CADD878E4CA}"/>
          </ac:spMkLst>
        </pc:spChg>
        <pc:spChg chg="add mod">
          <ac:chgData name="Mina Begum" userId="2a1f4c2f4456583c" providerId="LiveId" clId="{775642ED-8214-42CA-B5E2-DA67D65EDC23}" dt="2026-10-25T14:56:44.208" v="302" actId="1076"/>
          <ac:spMkLst>
            <pc:docMk/>
            <pc:sldMk cId="2573800146" sldId="271"/>
            <ac:spMk id="20" creationId="{B219693F-89C6-8F51-876E-4CA1A7B109A9}"/>
          </ac:spMkLst>
        </pc:spChg>
        <pc:spChg chg="add mod">
          <ac:chgData name="Mina Begum" userId="2a1f4c2f4456583c" providerId="LiveId" clId="{775642ED-8214-42CA-B5E2-DA67D65EDC23}" dt="2026-10-25T14:56:14.980" v="291" actId="1076"/>
          <ac:spMkLst>
            <pc:docMk/>
            <pc:sldMk cId="2573800146" sldId="271"/>
            <ac:spMk id="21" creationId="{5D4BB2D1-CDE7-FDEF-FA30-2DE82563A139}"/>
          </ac:spMkLst>
        </pc:spChg>
        <pc:spChg chg="add mod">
          <ac:chgData name="Mina Begum" userId="2a1f4c2f4456583c" providerId="LiveId" clId="{775642ED-8214-42CA-B5E2-DA67D65EDC23}" dt="2026-10-25T14:56:12.128" v="290" actId="1076"/>
          <ac:spMkLst>
            <pc:docMk/>
            <pc:sldMk cId="2573800146" sldId="271"/>
            <ac:spMk id="22" creationId="{2B471DB5-171F-3F96-B2E4-4833A41E85DE}"/>
          </ac:spMkLst>
        </pc:spChg>
        <pc:spChg chg="add mod">
          <ac:chgData name="Mina Begum" userId="2a1f4c2f4456583c" providerId="LiveId" clId="{775642ED-8214-42CA-B5E2-DA67D65EDC23}" dt="2026-10-25T14:56:46.869" v="303" actId="1076"/>
          <ac:spMkLst>
            <pc:docMk/>
            <pc:sldMk cId="2573800146" sldId="271"/>
            <ac:spMk id="23" creationId="{8BC3C685-6056-4088-28AA-FAC38B419528}"/>
          </ac:spMkLst>
        </pc:spChg>
        <pc:spChg chg="add mod">
          <ac:chgData name="Mina Begum" userId="2a1f4c2f4456583c" providerId="LiveId" clId="{775642ED-8214-42CA-B5E2-DA67D65EDC23}" dt="2026-10-25T14:55:58.603" v="288" actId="1076"/>
          <ac:spMkLst>
            <pc:docMk/>
            <pc:sldMk cId="2573800146" sldId="271"/>
            <ac:spMk id="24" creationId="{DD54CE43-352C-93DB-0B14-B8011ACB36EF}"/>
          </ac:spMkLst>
        </pc:spChg>
        <pc:spChg chg="add mod">
          <ac:chgData name="Mina Begum" userId="2a1f4c2f4456583c" providerId="LiveId" clId="{775642ED-8214-42CA-B5E2-DA67D65EDC23}" dt="2026-10-25T14:56:31.108" v="298" actId="1076"/>
          <ac:spMkLst>
            <pc:docMk/>
            <pc:sldMk cId="2573800146" sldId="271"/>
            <ac:spMk id="25" creationId="{99177360-3729-EBB3-E801-F5EEBD695D05}"/>
          </ac:spMkLst>
        </pc:spChg>
        <pc:spChg chg="add mod">
          <ac:chgData name="Mina Begum" userId="2a1f4c2f4456583c" providerId="LiveId" clId="{775642ED-8214-42CA-B5E2-DA67D65EDC23}" dt="2026-10-25T14:56:28.997" v="297" actId="1076"/>
          <ac:spMkLst>
            <pc:docMk/>
            <pc:sldMk cId="2573800146" sldId="271"/>
            <ac:spMk id="26" creationId="{E9A3350C-1185-6F6D-721A-0BF67A63F9F1}"/>
          </ac:spMkLst>
        </pc:spChg>
        <pc:spChg chg="add mod">
          <ac:chgData name="Mina Begum" userId="2a1f4c2f4456583c" providerId="LiveId" clId="{775642ED-8214-42CA-B5E2-DA67D65EDC23}" dt="2026-10-25T14:56:26.780" v="296" actId="1076"/>
          <ac:spMkLst>
            <pc:docMk/>
            <pc:sldMk cId="2573800146" sldId="271"/>
            <ac:spMk id="27" creationId="{AAFB4763-7CA9-0964-08F8-F5889BB37162}"/>
          </ac:spMkLst>
        </pc:spChg>
        <pc:spChg chg="add mod">
          <ac:chgData name="Mina Begum" userId="2a1f4c2f4456583c" providerId="LiveId" clId="{775642ED-8214-42CA-B5E2-DA67D65EDC23}" dt="2026-10-25T14:56:39.578" v="301" actId="14100"/>
          <ac:spMkLst>
            <pc:docMk/>
            <pc:sldMk cId="2573800146" sldId="271"/>
            <ac:spMk id="28" creationId="{92F0ADE9-1DFE-B499-FE2D-6EB0D50BE6EE}"/>
          </ac:spMkLst>
        </pc:spChg>
      </pc:sldChg>
      <pc:sldChg chg="addSp modSp mod ord">
        <pc:chgData name="Mina Begum" userId="2a1f4c2f4456583c" providerId="LiveId" clId="{775642ED-8214-42CA-B5E2-DA67D65EDC23}" dt="2026-10-25T16:18:12.978" v="1466"/>
        <pc:sldMkLst>
          <pc:docMk/>
          <pc:sldMk cId="2571929242" sldId="272"/>
        </pc:sldMkLst>
        <pc:spChg chg="mod">
          <ac:chgData name="Mina Begum" userId="2a1f4c2f4456583c" providerId="LiveId" clId="{775642ED-8214-42CA-B5E2-DA67D65EDC23}" dt="2026-10-25T16:18:12.978" v="1466"/>
          <ac:spMkLst>
            <pc:docMk/>
            <pc:sldMk cId="2571929242" sldId="272"/>
            <ac:spMk id="4" creationId="{42748824-FFE3-E20C-B0DA-9B862B516725}"/>
          </ac:spMkLst>
        </pc:spChg>
        <pc:spChg chg="mod">
          <ac:chgData name="Mina Begum" userId="2a1f4c2f4456583c" providerId="LiveId" clId="{775642ED-8214-42CA-B5E2-DA67D65EDC23}" dt="2026-10-25T15:02:25.075" v="393" actId="1076"/>
          <ac:spMkLst>
            <pc:docMk/>
            <pc:sldMk cId="2571929242" sldId="272"/>
            <ac:spMk id="5" creationId="{2779BCF7-7274-2743-1D5D-3AD119491304}"/>
          </ac:spMkLst>
        </pc:spChg>
        <pc:picChg chg="add mod">
          <ac:chgData name="Mina Begum" userId="2a1f4c2f4456583c" providerId="LiveId" clId="{775642ED-8214-42CA-B5E2-DA67D65EDC23}" dt="2026-10-25T15:00:33.438" v="364" actId="14100"/>
          <ac:picMkLst>
            <pc:docMk/>
            <pc:sldMk cId="2571929242" sldId="272"/>
            <ac:picMk id="3" creationId="{A19D078A-3DCD-2533-04CB-0BE86664FDD6}"/>
          </ac:picMkLst>
        </pc:picChg>
        <pc:picChg chg="add mod">
          <ac:chgData name="Mina Begum" userId="2a1f4c2f4456583c" providerId="LiveId" clId="{775642ED-8214-42CA-B5E2-DA67D65EDC23}" dt="2026-10-25T15:00:29.400" v="363" actId="14100"/>
          <ac:picMkLst>
            <pc:docMk/>
            <pc:sldMk cId="2571929242" sldId="272"/>
            <ac:picMk id="7" creationId="{B271CFA6-B91C-9D91-DEBE-146FEB477446}"/>
          </ac:picMkLst>
        </pc:picChg>
        <pc:picChg chg="add mod">
          <ac:chgData name="Mina Begum" userId="2a1f4c2f4456583c" providerId="LiveId" clId="{775642ED-8214-42CA-B5E2-DA67D65EDC23}" dt="2026-10-25T15:00:16.371" v="360" actId="14100"/>
          <ac:picMkLst>
            <pc:docMk/>
            <pc:sldMk cId="2571929242" sldId="272"/>
            <ac:picMk id="9" creationId="{DC42C9A6-87B5-3C91-C8D0-14276845451A}"/>
          </ac:picMkLst>
        </pc:picChg>
        <pc:picChg chg="add mod">
          <ac:chgData name="Mina Begum" userId="2a1f4c2f4456583c" providerId="LiveId" clId="{775642ED-8214-42CA-B5E2-DA67D65EDC23}" dt="2026-10-25T15:00:21.354" v="362" actId="1076"/>
          <ac:picMkLst>
            <pc:docMk/>
            <pc:sldMk cId="2571929242" sldId="272"/>
            <ac:picMk id="11" creationId="{4641040F-2E9C-D1D0-D7B6-7FA5AAE08EFC}"/>
          </ac:picMkLst>
        </pc:picChg>
      </pc:sldChg>
      <pc:sldChg chg="addSp modSp mod ord">
        <pc:chgData name="Mina Begum" userId="2a1f4c2f4456583c" providerId="LiveId" clId="{775642ED-8214-42CA-B5E2-DA67D65EDC23}" dt="2026-10-25T16:18:40.943" v="1468"/>
        <pc:sldMkLst>
          <pc:docMk/>
          <pc:sldMk cId="270702447" sldId="273"/>
        </pc:sldMkLst>
        <pc:spChg chg="add mod">
          <ac:chgData name="Mina Begum" userId="2a1f4c2f4456583c" providerId="LiveId" clId="{775642ED-8214-42CA-B5E2-DA67D65EDC23}" dt="2026-10-25T15:08:36.494" v="565" actId="1076"/>
          <ac:spMkLst>
            <pc:docMk/>
            <pc:sldMk cId="270702447" sldId="273"/>
            <ac:spMk id="2" creationId="{07F25533-D28B-C31A-A96F-D6D19B6D41CC}"/>
          </ac:spMkLst>
        </pc:spChg>
        <pc:spChg chg="add mod">
          <ac:chgData name="Mina Begum" userId="2a1f4c2f4456583c" providerId="LiveId" clId="{775642ED-8214-42CA-B5E2-DA67D65EDC23}" dt="2026-10-25T15:08:49.030" v="566" actId="207"/>
          <ac:spMkLst>
            <pc:docMk/>
            <pc:sldMk cId="270702447" sldId="273"/>
            <ac:spMk id="3" creationId="{E408AFA3-0895-192C-0EC7-F5E129261BEC}"/>
          </ac:spMkLst>
        </pc:spChg>
        <pc:spChg chg="mod">
          <ac:chgData name="Mina Begum" userId="2a1f4c2f4456583c" providerId="LiveId" clId="{775642ED-8214-42CA-B5E2-DA67D65EDC23}" dt="2026-10-25T16:18:40.943" v="1468"/>
          <ac:spMkLst>
            <pc:docMk/>
            <pc:sldMk cId="270702447" sldId="273"/>
            <ac:spMk id="4" creationId="{2729D932-26D4-FAB2-C265-5AE4A0A4CDD5}"/>
          </ac:spMkLst>
        </pc:spChg>
        <pc:spChg chg="mod">
          <ac:chgData name="Mina Begum" userId="2a1f4c2f4456583c" providerId="LiveId" clId="{775642ED-8214-42CA-B5E2-DA67D65EDC23}" dt="2026-10-25T15:11:10.675" v="592" actId="14100"/>
          <ac:spMkLst>
            <pc:docMk/>
            <pc:sldMk cId="270702447" sldId="273"/>
            <ac:spMk id="5" creationId="{80136C54-D513-3FF1-E90F-5CE6D04865AE}"/>
          </ac:spMkLst>
        </pc:spChg>
        <pc:spChg chg="add mod">
          <ac:chgData name="Mina Begum" userId="2a1f4c2f4456583c" providerId="LiveId" clId="{775642ED-8214-42CA-B5E2-DA67D65EDC23}" dt="2026-10-25T15:09:03.713" v="567" actId="207"/>
          <ac:spMkLst>
            <pc:docMk/>
            <pc:sldMk cId="270702447" sldId="273"/>
            <ac:spMk id="6" creationId="{07EFD5F9-4063-EE64-F96E-086A09D99D2E}"/>
          </ac:spMkLst>
        </pc:spChg>
      </pc:sldChg>
      <pc:sldChg chg="addSp modSp mod ord">
        <pc:chgData name="Mina Begum" userId="2a1f4c2f4456583c" providerId="LiveId" clId="{775642ED-8214-42CA-B5E2-DA67D65EDC23}" dt="2026-10-25T15:50:12.223" v="1049"/>
        <pc:sldMkLst>
          <pc:docMk/>
          <pc:sldMk cId="535327948" sldId="274"/>
        </pc:sldMkLst>
        <pc:spChg chg="add mod">
          <ac:chgData name="Mina Begum" userId="2a1f4c2f4456583c" providerId="LiveId" clId="{775642ED-8214-42CA-B5E2-DA67D65EDC23}" dt="2026-10-25T15:32:52.431" v="740" actId="14100"/>
          <ac:spMkLst>
            <pc:docMk/>
            <pc:sldMk cId="535327948" sldId="274"/>
            <ac:spMk id="2" creationId="{EB242D49-1917-BD15-03F0-25EB62D4712F}"/>
          </ac:spMkLst>
        </pc:spChg>
        <pc:spChg chg="add mod">
          <ac:chgData name="Mina Begum" userId="2a1f4c2f4456583c" providerId="LiveId" clId="{775642ED-8214-42CA-B5E2-DA67D65EDC23}" dt="2026-10-25T15:32:55.873" v="741" actId="14100"/>
          <ac:spMkLst>
            <pc:docMk/>
            <pc:sldMk cId="535327948" sldId="274"/>
            <ac:spMk id="3" creationId="{FE3291FE-76E3-B5B8-D4F1-55A1B3D9BF3E}"/>
          </ac:spMkLst>
        </pc:spChg>
        <pc:spChg chg="mod">
          <ac:chgData name="Mina Begum" userId="2a1f4c2f4456583c" providerId="LiveId" clId="{775642ED-8214-42CA-B5E2-DA67D65EDC23}" dt="2026-10-25T15:50:12.223" v="1049"/>
          <ac:spMkLst>
            <pc:docMk/>
            <pc:sldMk cId="535327948" sldId="274"/>
            <ac:spMk id="4" creationId="{EAA48569-DE8D-D1A5-A03E-C9C8C473949E}"/>
          </ac:spMkLst>
        </pc:spChg>
        <pc:spChg chg="mod">
          <ac:chgData name="Mina Begum" userId="2a1f4c2f4456583c" providerId="LiveId" clId="{775642ED-8214-42CA-B5E2-DA67D65EDC23}" dt="2026-10-25T15:30:26.514" v="706" actId="255"/>
          <ac:spMkLst>
            <pc:docMk/>
            <pc:sldMk cId="535327948" sldId="274"/>
            <ac:spMk id="6" creationId="{BA499FAC-83C4-67B1-49ED-AA21B6F9360B}"/>
          </ac:spMkLst>
        </pc:spChg>
      </pc:sldChg>
      <pc:sldChg chg="addSp delSp modSp mod">
        <pc:chgData name="Mina Begum" userId="2a1f4c2f4456583c" providerId="LiveId" clId="{775642ED-8214-42CA-B5E2-DA67D65EDC23}" dt="2026-10-25T15:49:29.294" v="1045"/>
        <pc:sldMkLst>
          <pc:docMk/>
          <pc:sldMk cId="680833319" sldId="275"/>
        </pc:sldMkLst>
        <pc:spChg chg="add del">
          <ac:chgData name="Mina Begum" userId="2a1f4c2f4456583c" providerId="LiveId" clId="{775642ED-8214-42CA-B5E2-DA67D65EDC23}" dt="2026-10-25T14:35:01.950" v="3" actId="22"/>
          <ac:spMkLst>
            <pc:docMk/>
            <pc:sldMk cId="680833319" sldId="275"/>
            <ac:spMk id="3" creationId="{1E735514-EA14-EA0F-E944-7733CFC3C867}"/>
          </ac:spMkLst>
        </pc:spChg>
        <pc:spChg chg="add del mod">
          <ac:chgData name="Mina Begum" userId="2a1f4c2f4456583c" providerId="LiveId" clId="{775642ED-8214-42CA-B5E2-DA67D65EDC23}" dt="2026-10-25T15:49:29.294" v="1045"/>
          <ac:spMkLst>
            <pc:docMk/>
            <pc:sldMk cId="680833319" sldId="275"/>
            <ac:spMk id="4" creationId="{6E5E27A7-797C-4460-D00C-CF7251979D73}"/>
          </ac:spMkLst>
        </pc:spChg>
        <pc:spChg chg="mod">
          <ac:chgData name="Mina Begum" userId="2a1f4c2f4456583c" providerId="LiveId" clId="{775642ED-8214-42CA-B5E2-DA67D65EDC23}" dt="2026-10-25T15:42:32.934" v="942" actId="1076"/>
          <ac:spMkLst>
            <pc:docMk/>
            <pc:sldMk cId="680833319" sldId="275"/>
            <ac:spMk id="6" creationId="{7D068B27-3E6B-BA67-35B3-ACBDE2C0087F}"/>
          </ac:spMkLst>
        </pc:spChg>
        <pc:spChg chg="add del">
          <ac:chgData name="Mina Begum" userId="2a1f4c2f4456583c" providerId="LiveId" clId="{775642ED-8214-42CA-B5E2-DA67D65EDC23}" dt="2026-10-25T14:35:51.818" v="5" actId="478"/>
          <ac:spMkLst>
            <pc:docMk/>
            <pc:sldMk cId="680833319" sldId="275"/>
            <ac:spMk id="7" creationId="{9F299D71-F5D8-1765-7B2C-E6CB0E634980}"/>
          </ac:spMkLst>
        </pc:spChg>
        <pc:spChg chg="add mod">
          <ac:chgData name="Mina Begum" userId="2a1f4c2f4456583c" providerId="LiveId" clId="{775642ED-8214-42CA-B5E2-DA67D65EDC23}" dt="2026-10-25T15:42:08.047" v="937" actId="1076"/>
          <ac:spMkLst>
            <pc:docMk/>
            <pc:sldMk cId="680833319" sldId="275"/>
            <ac:spMk id="8" creationId="{F3BE21AF-C2BA-FCF8-4D03-935048C6FE55}"/>
          </ac:spMkLst>
        </pc:spChg>
        <pc:spChg chg="add mod">
          <ac:chgData name="Mina Begum" userId="2a1f4c2f4456583c" providerId="LiveId" clId="{775642ED-8214-42CA-B5E2-DA67D65EDC23}" dt="2026-10-25T15:43:05.508" v="948" actId="20577"/>
          <ac:spMkLst>
            <pc:docMk/>
            <pc:sldMk cId="680833319" sldId="275"/>
            <ac:spMk id="9" creationId="{F53AC249-3B14-3C13-D61F-82C0A532F590}"/>
          </ac:spMkLst>
        </pc:spChg>
        <pc:spChg chg="add mod">
          <ac:chgData name="Mina Begum" userId="2a1f4c2f4456583c" providerId="LiveId" clId="{775642ED-8214-42CA-B5E2-DA67D65EDC23}" dt="2026-10-25T15:46:26.679" v="1000" actId="1035"/>
          <ac:spMkLst>
            <pc:docMk/>
            <pc:sldMk cId="680833319" sldId="275"/>
            <ac:spMk id="10" creationId="{293C89B8-9568-AB90-5B29-627B639B035B}"/>
          </ac:spMkLst>
        </pc:spChg>
        <pc:spChg chg="add mod">
          <ac:chgData name="Mina Begum" userId="2a1f4c2f4456583c" providerId="LiveId" clId="{775642ED-8214-42CA-B5E2-DA67D65EDC23}" dt="2026-10-25T15:47:12.693" v="1017" actId="20577"/>
          <ac:spMkLst>
            <pc:docMk/>
            <pc:sldMk cId="680833319" sldId="275"/>
            <ac:spMk id="11" creationId="{954778F4-A2D5-AA03-D5CB-79CF283FF6AA}"/>
          </ac:spMkLst>
        </pc:spChg>
      </pc:sldChg>
      <pc:sldChg chg="addSp delSp modSp mod">
        <pc:chgData name="Mina Begum" userId="2a1f4c2f4456583c" providerId="LiveId" clId="{775642ED-8214-42CA-B5E2-DA67D65EDC23}" dt="2026-10-25T16:00:27.663" v="1204" actId="1076"/>
        <pc:sldMkLst>
          <pc:docMk/>
          <pc:sldMk cId="1541142516" sldId="276"/>
        </pc:sldMkLst>
        <pc:spChg chg="add del">
          <ac:chgData name="Mina Begum" userId="2a1f4c2f4456583c" providerId="LiveId" clId="{775642ED-8214-42CA-B5E2-DA67D65EDC23}" dt="2026-10-25T15:54:09.187" v="1105" actId="478"/>
          <ac:spMkLst>
            <pc:docMk/>
            <pc:sldMk cId="1541142516" sldId="276"/>
            <ac:spMk id="2" creationId="{076F3122-E88C-C890-8C67-4A1719FAD188}"/>
          </ac:spMkLst>
        </pc:spChg>
        <pc:spChg chg="add mod">
          <ac:chgData name="Mina Begum" userId="2a1f4c2f4456583c" providerId="LiveId" clId="{775642ED-8214-42CA-B5E2-DA67D65EDC23}" dt="2026-10-25T16:00:20.495" v="1202" actId="1076"/>
          <ac:spMkLst>
            <pc:docMk/>
            <pc:sldMk cId="1541142516" sldId="276"/>
            <ac:spMk id="3" creationId="{C1DDB74A-88EF-C4FB-8F0D-20EB7F9D0FC3}"/>
          </ac:spMkLst>
        </pc:spChg>
        <pc:spChg chg="mod">
          <ac:chgData name="Mina Begum" userId="2a1f4c2f4456583c" providerId="LiveId" clId="{775642ED-8214-42CA-B5E2-DA67D65EDC23}" dt="2026-10-25T15:49:07.793" v="1043"/>
          <ac:spMkLst>
            <pc:docMk/>
            <pc:sldMk cId="1541142516" sldId="276"/>
            <ac:spMk id="4" creationId="{F41333EC-A794-1B3B-063F-C1252203FD5F}"/>
          </ac:spMkLst>
        </pc:spChg>
        <pc:spChg chg="mod">
          <ac:chgData name="Mina Begum" userId="2a1f4c2f4456583c" providerId="LiveId" clId="{775642ED-8214-42CA-B5E2-DA67D65EDC23}" dt="2026-10-25T15:56:42.584" v="1131" actId="1076"/>
          <ac:spMkLst>
            <pc:docMk/>
            <pc:sldMk cId="1541142516" sldId="276"/>
            <ac:spMk id="5" creationId="{F835A3F3-E823-A937-BCDA-7D575D38661C}"/>
          </ac:spMkLst>
        </pc:spChg>
        <pc:spChg chg="add mod">
          <ac:chgData name="Mina Begum" userId="2a1f4c2f4456583c" providerId="LiveId" clId="{775642ED-8214-42CA-B5E2-DA67D65EDC23}" dt="2026-10-25T16:00:27.663" v="1204" actId="1076"/>
          <ac:spMkLst>
            <pc:docMk/>
            <pc:sldMk cId="1541142516" sldId="276"/>
            <ac:spMk id="6" creationId="{8F9C2C6E-47D0-EE05-1867-454E35168838}"/>
          </ac:spMkLst>
        </pc:spChg>
      </pc:sldChg>
      <pc:sldChg chg="addSp delSp modSp mod ord">
        <pc:chgData name="Mina Begum" userId="2a1f4c2f4456583c" providerId="LiveId" clId="{775642ED-8214-42CA-B5E2-DA67D65EDC23}" dt="2026-10-25T16:00:44.319" v="1206"/>
        <pc:sldMkLst>
          <pc:docMk/>
          <pc:sldMk cId="2524089977" sldId="277"/>
        </pc:sldMkLst>
        <pc:spChg chg="mod">
          <ac:chgData name="Mina Begum" userId="2a1f4c2f4456583c" providerId="LiveId" clId="{775642ED-8214-42CA-B5E2-DA67D65EDC23}" dt="2026-10-25T15:53:37.338" v="1103" actId="1036"/>
          <ac:spMkLst>
            <pc:docMk/>
            <pc:sldMk cId="2524089977" sldId="277"/>
            <ac:spMk id="5" creationId="{7BA888BA-DAA9-546A-98C5-3B45C1FF8C46}"/>
          </ac:spMkLst>
        </pc:spChg>
        <pc:spChg chg="add del">
          <ac:chgData name="Mina Begum" userId="2a1f4c2f4456583c" providerId="LiveId" clId="{775642ED-8214-42CA-B5E2-DA67D65EDC23}" dt="2026-10-25T15:52:16.990" v="1060" actId="478"/>
          <ac:spMkLst>
            <pc:docMk/>
            <pc:sldMk cId="2524089977" sldId="277"/>
            <ac:spMk id="9" creationId="{6FA6827E-C193-8F95-7CE3-A6881B642F0B}"/>
          </ac:spMkLst>
        </pc:spChg>
        <pc:picChg chg="add mod">
          <ac:chgData name="Mina Begum" userId="2a1f4c2f4456583c" providerId="LiveId" clId="{775642ED-8214-42CA-B5E2-DA67D65EDC23}" dt="2026-10-25T15:53:29.433" v="1089" actId="1076"/>
          <ac:picMkLst>
            <pc:docMk/>
            <pc:sldMk cId="2524089977" sldId="277"/>
            <ac:picMk id="3" creationId="{1CEC4A69-66D0-647A-D6BE-E96320782BAA}"/>
          </ac:picMkLst>
        </pc:picChg>
        <pc:picChg chg="add mod">
          <ac:chgData name="Mina Begum" userId="2a1f4c2f4456583c" providerId="LiveId" clId="{775642ED-8214-42CA-B5E2-DA67D65EDC23}" dt="2026-10-25T15:53:18.204" v="1085" actId="1076"/>
          <ac:picMkLst>
            <pc:docMk/>
            <pc:sldMk cId="2524089977" sldId="277"/>
            <ac:picMk id="7" creationId="{E289A01E-99DC-5766-23F3-E83C231DB90F}"/>
          </ac:picMkLst>
        </pc:picChg>
      </pc:sldChg>
      <pc:sldChg chg="addSp modSp del mod ord">
        <pc:chgData name="Mina Begum" userId="2a1f4c2f4456583c" providerId="LiveId" clId="{775642ED-8214-42CA-B5E2-DA67D65EDC23}" dt="2026-10-25T16:00:57.508" v="1207" actId="47"/>
        <pc:sldMkLst>
          <pc:docMk/>
          <pc:sldMk cId="2949972916" sldId="279"/>
        </pc:sldMkLst>
        <pc:spChg chg="add mod">
          <ac:chgData name="Mina Begum" userId="2a1f4c2f4456583c" providerId="LiveId" clId="{775642ED-8214-42CA-B5E2-DA67D65EDC23}" dt="2026-10-25T15:29:31.212" v="676" actId="1076"/>
          <ac:spMkLst>
            <pc:docMk/>
            <pc:sldMk cId="2949972916" sldId="279"/>
            <ac:spMk id="6" creationId="{A5F74F3C-A63F-90C1-FA90-C1DF167E5B6E}"/>
          </ac:spMkLst>
        </pc:spChg>
        <pc:picChg chg="add mod">
          <ac:chgData name="Mina Begum" userId="2a1f4c2f4456583c" providerId="LiveId" clId="{775642ED-8214-42CA-B5E2-DA67D65EDC23}" dt="2026-10-25T15:29:04.961" v="661" actId="1036"/>
          <ac:picMkLst>
            <pc:docMk/>
            <pc:sldMk cId="2949972916" sldId="279"/>
            <ac:picMk id="3" creationId="{6CBA0F5E-269B-33F7-BF0A-F11B27ED454F}"/>
          </ac:picMkLst>
        </pc:picChg>
        <pc:picChg chg="add mod">
          <ac:chgData name="Mina Begum" userId="2a1f4c2f4456583c" providerId="LiveId" clId="{775642ED-8214-42CA-B5E2-DA67D65EDC23}" dt="2026-10-25T15:29:09.217" v="668" actId="1036"/>
          <ac:picMkLst>
            <pc:docMk/>
            <pc:sldMk cId="2949972916" sldId="279"/>
            <ac:picMk id="5" creationId="{89C0A1DA-87C6-8F92-0B70-D773B0A2EA1C}"/>
          </ac:picMkLst>
        </pc:picChg>
      </pc:sldChg>
      <pc:sldChg chg="del">
        <pc:chgData name="Mina Begum" userId="2a1f4c2f4456583c" providerId="LiveId" clId="{775642ED-8214-42CA-B5E2-DA67D65EDC23}" dt="2026-10-25T16:19:50.898" v="1469" actId="47"/>
        <pc:sldMkLst>
          <pc:docMk/>
          <pc:sldMk cId="639449025" sldId="280"/>
        </pc:sldMkLst>
      </pc:sldChg>
      <pc:sldChg chg="del">
        <pc:chgData name="Mina Begum" userId="2a1f4c2f4456583c" providerId="LiveId" clId="{775642ED-8214-42CA-B5E2-DA67D65EDC23}" dt="2026-10-25T16:19:53.719" v="1470" actId="47"/>
        <pc:sldMkLst>
          <pc:docMk/>
          <pc:sldMk cId="1747138439" sldId="281"/>
        </pc:sldMkLst>
      </pc:sldChg>
      <pc:sldChg chg="addSp delSp modSp new mod">
        <pc:chgData name="Mina Begum" userId="2a1f4c2f4456583c" providerId="LiveId" clId="{775642ED-8214-42CA-B5E2-DA67D65EDC23}" dt="2026-10-25T16:16:51.735" v="1459" actId="14100"/>
        <pc:sldMkLst>
          <pc:docMk/>
          <pc:sldMk cId="556373071" sldId="283"/>
        </pc:sldMkLst>
        <pc:spChg chg="del">
          <ac:chgData name="Mina Begum" userId="2a1f4c2f4456583c" providerId="LiveId" clId="{775642ED-8214-42CA-B5E2-DA67D65EDC23}" dt="2026-10-25T16:01:20.670" v="1209" actId="478"/>
          <ac:spMkLst>
            <pc:docMk/>
            <pc:sldMk cId="556373071" sldId="283"/>
            <ac:spMk id="2" creationId="{464990C1-7B9F-2D6C-86F6-F4A5F232FBA8}"/>
          </ac:spMkLst>
        </pc:spChg>
        <pc:spChg chg="del">
          <ac:chgData name="Mina Begum" userId="2a1f4c2f4456583c" providerId="LiveId" clId="{775642ED-8214-42CA-B5E2-DA67D65EDC23}" dt="2026-10-25T16:01:23.366" v="1210" actId="478"/>
          <ac:spMkLst>
            <pc:docMk/>
            <pc:sldMk cId="556373071" sldId="283"/>
            <ac:spMk id="3" creationId="{D3EC8C2D-20D8-D0BF-F89D-BCFCA243C27C}"/>
          </ac:spMkLst>
        </pc:spChg>
        <pc:spChg chg="add mod">
          <ac:chgData name="Mina Begum" userId="2a1f4c2f4456583c" providerId="LiveId" clId="{775642ED-8214-42CA-B5E2-DA67D65EDC23}" dt="2026-10-25T16:03:12.800" v="1215"/>
          <ac:spMkLst>
            <pc:docMk/>
            <pc:sldMk cId="556373071" sldId="283"/>
            <ac:spMk id="4" creationId="{4D17A030-8BF6-7C73-D002-C1E63FFBDFCF}"/>
          </ac:spMkLst>
        </pc:spChg>
        <pc:spChg chg="add del">
          <ac:chgData name="Mina Begum" userId="2a1f4c2f4456583c" providerId="LiveId" clId="{775642ED-8214-42CA-B5E2-DA67D65EDC23}" dt="2026-10-25T16:03:40.950" v="1217" actId="478"/>
          <ac:spMkLst>
            <pc:docMk/>
            <pc:sldMk cId="556373071" sldId="283"/>
            <ac:spMk id="5" creationId="{130E2836-FE65-8265-D955-DD2BEE80FEF5}"/>
          </ac:spMkLst>
        </pc:spChg>
        <pc:spChg chg="add mod">
          <ac:chgData name="Mina Begum" userId="2a1f4c2f4456583c" providerId="LiveId" clId="{775642ED-8214-42CA-B5E2-DA67D65EDC23}" dt="2026-10-25T16:16:51.735" v="1459" actId="14100"/>
          <ac:spMkLst>
            <pc:docMk/>
            <pc:sldMk cId="556373071" sldId="283"/>
            <ac:spMk id="6" creationId="{A9032C49-6B51-6C0F-7C7D-10571FADCE46}"/>
          </ac:spMkLst>
        </pc:spChg>
        <pc:spChg chg="add mod">
          <ac:chgData name="Mina Begum" userId="2a1f4c2f4456583c" providerId="LiveId" clId="{775642ED-8214-42CA-B5E2-DA67D65EDC23}" dt="2026-10-25T16:16:32.491" v="1458" actId="14100"/>
          <ac:spMkLst>
            <pc:docMk/>
            <pc:sldMk cId="556373071" sldId="283"/>
            <ac:spMk id="7" creationId="{AB85633C-4667-5002-251B-43136DD15C9E}"/>
          </ac:spMkLst>
        </pc:spChg>
        <pc:picChg chg="add mod">
          <ac:chgData name="Mina Begum" userId="2a1f4c2f4456583c" providerId="LiveId" clId="{775642ED-8214-42CA-B5E2-DA67D65EDC23}" dt="2026-10-25T16:16:28.591" v="1457" actId="1076"/>
          <ac:picMkLst>
            <pc:docMk/>
            <pc:sldMk cId="556373071" sldId="283"/>
            <ac:picMk id="9" creationId="{54013E41-AEDF-C72E-F86D-2665AEE72F29}"/>
          </ac:picMkLst>
        </pc:picChg>
      </pc:sldChg>
      <pc:sldChg chg="addSp delSp modSp new del mod">
        <pc:chgData name="Mina Begum" userId="2a1f4c2f4456583c" providerId="LiveId" clId="{775642ED-8214-42CA-B5E2-DA67D65EDC23}" dt="2026-10-25T17:01:17.110" v="1818" actId="47"/>
        <pc:sldMkLst>
          <pc:docMk/>
          <pc:sldMk cId="1775658728" sldId="284"/>
        </pc:sldMkLst>
        <pc:spChg chg="del">
          <ac:chgData name="Mina Begum" userId="2a1f4c2f4456583c" providerId="LiveId" clId="{775642ED-8214-42CA-B5E2-DA67D65EDC23}" dt="2026-10-25T16:28:33.916" v="1476" actId="478"/>
          <ac:spMkLst>
            <pc:docMk/>
            <pc:sldMk cId="1775658728" sldId="284"/>
            <ac:spMk id="2" creationId="{967A04D7-EE95-1F01-5E4B-DF40A0A1C5C4}"/>
          </ac:spMkLst>
        </pc:spChg>
        <pc:spChg chg="del">
          <ac:chgData name="Mina Begum" userId="2a1f4c2f4456583c" providerId="LiveId" clId="{775642ED-8214-42CA-B5E2-DA67D65EDC23}" dt="2026-10-25T16:28:38.636" v="1477" actId="478"/>
          <ac:spMkLst>
            <pc:docMk/>
            <pc:sldMk cId="1775658728" sldId="284"/>
            <ac:spMk id="3" creationId="{F366B4DC-9870-75B6-9FC9-F9142DDA9C9B}"/>
          </ac:spMkLst>
        </pc:spChg>
        <pc:spChg chg="add mod">
          <ac:chgData name="Mina Begum" userId="2a1f4c2f4456583c" providerId="LiveId" clId="{775642ED-8214-42CA-B5E2-DA67D65EDC23}" dt="2026-10-25T16:51:32.397" v="1786" actId="1076"/>
          <ac:spMkLst>
            <pc:docMk/>
            <pc:sldMk cId="1775658728" sldId="284"/>
            <ac:spMk id="4" creationId="{D5CA12B2-D9E2-743F-D575-5903A99A9D8D}"/>
          </ac:spMkLst>
        </pc:spChg>
        <pc:spChg chg="add mod">
          <ac:chgData name="Mina Begum" userId="2a1f4c2f4456583c" providerId="LiveId" clId="{775642ED-8214-42CA-B5E2-DA67D65EDC23}" dt="2026-10-25T16:47:10.238" v="1733" actId="1076"/>
          <ac:spMkLst>
            <pc:docMk/>
            <pc:sldMk cId="1775658728" sldId="284"/>
            <ac:spMk id="7" creationId="{CFEF016E-139D-3281-4DEB-AB674F122DFF}"/>
          </ac:spMkLst>
        </pc:spChg>
        <pc:spChg chg="add mod">
          <ac:chgData name="Mina Begum" userId="2a1f4c2f4456583c" providerId="LiveId" clId="{775642ED-8214-42CA-B5E2-DA67D65EDC23}" dt="2026-10-25T16:53:05.080" v="1791" actId="207"/>
          <ac:spMkLst>
            <pc:docMk/>
            <pc:sldMk cId="1775658728" sldId="284"/>
            <ac:spMk id="8" creationId="{582D8193-596B-220A-6AD8-E5C4307127E5}"/>
          </ac:spMkLst>
        </pc:spChg>
        <pc:spChg chg="add mod">
          <ac:chgData name="Mina Begum" userId="2a1f4c2f4456583c" providerId="LiveId" clId="{775642ED-8214-42CA-B5E2-DA67D65EDC23}" dt="2026-10-25T16:54:09.608" v="1792" actId="207"/>
          <ac:spMkLst>
            <pc:docMk/>
            <pc:sldMk cId="1775658728" sldId="284"/>
            <ac:spMk id="9" creationId="{FE530D3F-DF2B-3710-9302-EF4659441967}"/>
          </ac:spMkLst>
        </pc:spChg>
        <pc:picChg chg="add mod">
          <ac:chgData name="Mina Begum" userId="2a1f4c2f4456583c" providerId="LiveId" clId="{775642ED-8214-42CA-B5E2-DA67D65EDC23}" dt="2026-10-25T16:47:06.128" v="1732" actId="1076"/>
          <ac:picMkLst>
            <pc:docMk/>
            <pc:sldMk cId="1775658728" sldId="284"/>
            <ac:picMk id="6" creationId="{6BDA774C-4B7A-AAA0-3E8D-B99947ACCE7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CC39F-B101-42A9-8B04-51415793368D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1E0C2-2401-44AE-9110-808B841F1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602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1E0C2-2401-44AE-9110-808B841F1C5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640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2B9D6-4893-072D-81C1-7C4F455844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5682DA-1AE6-6DCA-0EA6-861AFF343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A90E3-AA59-8B69-6AD9-000DF331F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08290-62EC-4DA9-A05D-13F812FBDDB2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E7F64-4DCF-16B3-B7E9-8FA85FA83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9AA47-3C08-40F3-A774-269E4F35F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0029-DDF9-409E-A605-68AE98625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886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94C65-A2CD-177B-4EAD-4AF2AE1DC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4F3B5-E65F-9505-2C62-DBF730623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C26C34-7D23-28D5-6BAD-1F02D7B87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08290-62EC-4DA9-A05D-13F812FBDDB2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0C7A56-0C57-299E-7419-BACF5C857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810AF-5282-B392-3279-D3F4AF693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0029-DDF9-409E-A605-68AE98625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105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BE7A5-E47E-6516-9A32-5405CC37A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9B37E-B3B2-1BEE-1A83-009B84B687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A16C4-5905-9140-8ECA-0A2B88955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08290-62EC-4DA9-A05D-13F812FBDDB2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E52B6-BC9C-684F-F9AD-CB36373C8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762326-E3B9-E6B1-0DCF-F3A682AE0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0029-DDF9-409E-A605-68AE98625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706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8588E-EB9A-EEDD-7D95-754FF7473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7C9F7-952D-C96A-0BBB-170E3F1901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8C2840-5CF7-478A-BDA0-5E0656D27B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1FC656-DED8-E605-36F9-DF2B29995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08290-62EC-4DA9-A05D-13F812FBDDB2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768E88-59DB-4A7D-56C2-B020AE361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320759-D4A5-60A2-C709-A6440646A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0029-DDF9-409E-A605-68AE98625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267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DDFF9-1825-35E1-2D63-0C21CDF6C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2CE230-F79B-1E39-42C3-DDCA7BC387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6C5897-D6A4-A443-AD4F-53108B896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4380A6-4502-A4A8-8B29-1D1F48AF93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B8D429-793C-1778-1D81-03CBA60518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F0993B-6E6B-1802-D504-E5C828EBE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08290-62EC-4DA9-A05D-13F812FBDDB2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48D6C-5C31-2879-4A1A-A7857AD59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D92B7-EF75-B240-EEB1-DD2FD328F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0029-DDF9-409E-A605-68AE98625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725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56686-A9C1-7D64-E816-97ACA5BAD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F38020-BB96-34F7-ACF9-336B5E844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08290-62EC-4DA9-A05D-13F812FBDDB2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4BF92-FA5C-EE86-0868-34177188A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B4D823-D958-1773-266C-4610D1D16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0029-DDF9-409E-A605-68AE98625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112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7CD69F-4D6F-6A69-7854-6D18EF198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08290-62EC-4DA9-A05D-13F812FBDDB2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26D1F9-C2F7-76CE-A5B7-819409173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5D2A7C-5FF8-595C-DFCA-69AC655EE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0029-DDF9-409E-A605-68AE98625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860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B77AE-20E5-6024-EDBC-47D266EDA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4B81D-59B8-CAD9-D36C-35AF50FBD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47B200-56FA-63B9-2FBF-E641F35EE9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8A58F3-E777-240B-8A86-EC1BE1AE6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08290-62EC-4DA9-A05D-13F812FBDDB2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53021A-D591-C50B-E807-C7D58FD80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BEADB0-125F-9AB9-67C5-6CBA3A5F8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0029-DDF9-409E-A605-68AE98625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543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77A7B-922C-B54D-451E-703A1855F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2ED657-CE23-7976-F5B6-339313F9179C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6E9188-2808-42A3-A543-34C09DA53E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409949-4BED-95BE-2C5F-FDC1671F0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08290-62EC-4DA9-A05D-13F812FBDDB2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807EB4-90C0-9272-7EA2-D1AC6209E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C6A92C-F20A-A692-4885-D2AD1BAD6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0029-DDF9-409E-A605-68AE98625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037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87905-5A57-E2A4-9824-3933177A9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518F89-ACCA-E77A-D67B-7140FAACBA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DF3BE-9FF4-DEA5-DC33-B10BC63E2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08290-62EC-4DA9-A05D-13F812FBDDB2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C5FB5C-7325-36C3-29AB-1B70A45E5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7A14DD-422B-196E-B604-EA95CF44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0029-DDF9-409E-A605-68AE98625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51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6B721F-8051-3F3A-1C88-376C61176F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962BC7-FE11-CA04-D577-C7D623CE19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F56492-8F8C-8EE7-D672-7319184DB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08290-62EC-4DA9-A05D-13F812FBDDB2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6A2FDC-B3BA-DDA3-84A3-BF1BE2BCE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1E623D-204C-A146-BC42-B52AB6D67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0029-DDF9-409E-A605-68AE98625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348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9572FF-CB8B-4605-DDC4-77EEEB1AF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A86D4-AE94-B821-2884-A0D63C07A8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AC69A-300D-1B23-2A2A-3049A238D7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C08290-62EC-4DA9-A05D-13F812FBDDB2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26A5E-B35E-493E-89A3-E7CC9BE5C8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89090-FDD5-8ED8-AAE5-A30C442D14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30029-DDF9-409E-A605-68AE98625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456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nio.com/fr/flore-plantes/fleurs-fr/fleur-macro-hd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ssenceofarts.blogspot.com/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C010FA-FAF3-B14E-5502-B8483824B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5237" r="1" b="6223"/>
          <a:stretch>
            <a:fillRect/>
          </a:stretch>
        </p:blipFill>
        <p:spPr>
          <a:xfrm>
            <a:off x="0" y="1"/>
            <a:ext cx="12192000" cy="67491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FF00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25811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AF3B9A-7CE8-6574-3D3A-8993C1FD80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6" y="0"/>
            <a:ext cx="11898087" cy="6858000"/>
          </a:xfrm>
          <a:custGeom>
            <a:avLst/>
            <a:gdLst>
              <a:gd name="csX0" fmla="*/ 0 w 11898087"/>
              <a:gd name="csY0" fmla="*/ 0 h 6858000"/>
              <a:gd name="csX1" fmla="*/ 237962 w 11898087"/>
              <a:gd name="csY1" fmla="*/ 0 h 6858000"/>
              <a:gd name="csX2" fmla="*/ 1070828 w 11898087"/>
              <a:gd name="csY2" fmla="*/ 0 h 6858000"/>
              <a:gd name="csX3" fmla="*/ 1308790 w 11898087"/>
              <a:gd name="csY3" fmla="*/ 0 h 6858000"/>
              <a:gd name="csX4" fmla="*/ 1903694 w 11898087"/>
              <a:gd name="csY4" fmla="*/ 0 h 6858000"/>
              <a:gd name="csX5" fmla="*/ 2141656 w 11898087"/>
              <a:gd name="csY5" fmla="*/ 0 h 6858000"/>
              <a:gd name="csX6" fmla="*/ 2974522 w 11898087"/>
              <a:gd name="csY6" fmla="*/ 0 h 6858000"/>
              <a:gd name="csX7" fmla="*/ 3569426 w 11898087"/>
              <a:gd name="csY7" fmla="*/ 0 h 6858000"/>
              <a:gd name="csX8" fmla="*/ 3926369 w 11898087"/>
              <a:gd name="csY8" fmla="*/ 0 h 6858000"/>
              <a:gd name="csX9" fmla="*/ 4521273 w 11898087"/>
              <a:gd name="csY9" fmla="*/ 0 h 6858000"/>
              <a:gd name="csX10" fmla="*/ 5354139 w 11898087"/>
              <a:gd name="csY10" fmla="*/ 0 h 6858000"/>
              <a:gd name="csX11" fmla="*/ 6187005 w 11898087"/>
              <a:gd name="csY11" fmla="*/ 0 h 6858000"/>
              <a:gd name="csX12" fmla="*/ 6662929 w 11898087"/>
              <a:gd name="csY12" fmla="*/ 0 h 6858000"/>
              <a:gd name="csX13" fmla="*/ 6900890 w 11898087"/>
              <a:gd name="csY13" fmla="*/ 0 h 6858000"/>
              <a:gd name="csX14" fmla="*/ 7495795 w 11898087"/>
              <a:gd name="csY14" fmla="*/ 0 h 6858000"/>
              <a:gd name="csX15" fmla="*/ 7852737 w 11898087"/>
              <a:gd name="csY15" fmla="*/ 0 h 6858000"/>
              <a:gd name="csX16" fmla="*/ 8447642 w 11898087"/>
              <a:gd name="csY16" fmla="*/ 0 h 6858000"/>
              <a:gd name="csX17" fmla="*/ 8923565 w 11898087"/>
              <a:gd name="csY17" fmla="*/ 0 h 6858000"/>
              <a:gd name="csX18" fmla="*/ 9637450 w 11898087"/>
              <a:gd name="csY18" fmla="*/ 0 h 6858000"/>
              <a:gd name="csX19" fmla="*/ 10113374 w 11898087"/>
              <a:gd name="csY19" fmla="*/ 0 h 6858000"/>
              <a:gd name="csX20" fmla="*/ 10351336 w 11898087"/>
              <a:gd name="csY20" fmla="*/ 0 h 6858000"/>
              <a:gd name="csX21" fmla="*/ 10827259 w 11898087"/>
              <a:gd name="csY21" fmla="*/ 0 h 6858000"/>
              <a:gd name="csX22" fmla="*/ 11898087 w 11898087"/>
              <a:gd name="csY22" fmla="*/ 0 h 6858000"/>
              <a:gd name="csX23" fmla="*/ 11898087 w 11898087"/>
              <a:gd name="csY23" fmla="*/ 434340 h 6858000"/>
              <a:gd name="csX24" fmla="*/ 11898087 w 11898087"/>
              <a:gd name="csY24" fmla="*/ 937260 h 6858000"/>
              <a:gd name="csX25" fmla="*/ 11898087 w 11898087"/>
              <a:gd name="csY25" fmla="*/ 1440180 h 6858000"/>
              <a:gd name="csX26" fmla="*/ 11898087 w 11898087"/>
              <a:gd name="csY26" fmla="*/ 1943100 h 6858000"/>
              <a:gd name="csX27" fmla="*/ 11898087 w 11898087"/>
              <a:gd name="csY27" fmla="*/ 2446020 h 6858000"/>
              <a:gd name="csX28" fmla="*/ 11898087 w 11898087"/>
              <a:gd name="csY28" fmla="*/ 2948940 h 6858000"/>
              <a:gd name="csX29" fmla="*/ 11898087 w 11898087"/>
              <a:gd name="csY29" fmla="*/ 3589020 h 6858000"/>
              <a:gd name="csX30" fmla="*/ 11898087 w 11898087"/>
              <a:gd name="csY30" fmla="*/ 4297680 h 6858000"/>
              <a:gd name="csX31" fmla="*/ 11898087 w 11898087"/>
              <a:gd name="csY31" fmla="*/ 5006340 h 6858000"/>
              <a:gd name="csX32" fmla="*/ 11898087 w 11898087"/>
              <a:gd name="csY32" fmla="*/ 5577840 h 6858000"/>
              <a:gd name="csX33" fmla="*/ 11898087 w 11898087"/>
              <a:gd name="csY33" fmla="*/ 6149340 h 6858000"/>
              <a:gd name="csX34" fmla="*/ 11898087 w 11898087"/>
              <a:gd name="csY34" fmla="*/ 6858000 h 6858000"/>
              <a:gd name="csX35" fmla="*/ 11065221 w 11898087"/>
              <a:gd name="csY35" fmla="*/ 6858000 h 6858000"/>
              <a:gd name="csX36" fmla="*/ 10470317 w 11898087"/>
              <a:gd name="csY36" fmla="*/ 6858000 h 6858000"/>
              <a:gd name="csX37" fmla="*/ 9875412 w 11898087"/>
              <a:gd name="csY37" fmla="*/ 6858000 h 6858000"/>
              <a:gd name="csX38" fmla="*/ 9280508 w 11898087"/>
              <a:gd name="csY38" fmla="*/ 6858000 h 6858000"/>
              <a:gd name="csX39" fmla="*/ 8804584 w 11898087"/>
              <a:gd name="csY39" fmla="*/ 6858000 h 6858000"/>
              <a:gd name="csX40" fmla="*/ 8090699 w 11898087"/>
              <a:gd name="csY40" fmla="*/ 6858000 h 6858000"/>
              <a:gd name="csX41" fmla="*/ 7614776 w 11898087"/>
              <a:gd name="csY41" fmla="*/ 6858000 h 6858000"/>
              <a:gd name="csX42" fmla="*/ 6900890 w 11898087"/>
              <a:gd name="csY42" fmla="*/ 6858000 h 6858000"/>
              <a:gd name="csX43" fmla="*/ 6662929 w 11898087"/>
              <a:gd name="csY43" fmla="*/ 6858000 h 6858000"/>
              <a:gd name="csX44" fmla="*/ 6305986 w 11898087"/>
              <a:gd name="csY44" fmla="*/ 6858000 h 6858000"/>
              <a:gd name="csX45" fmla="*/ 5473120 w 11898087"/>
              <a:gd name="csY45" fmla="*/ 6858000 h 6858000"/>
              <a:gd name="csX46" fmla="*/ 5235158 w 11898087"/>
              <a:gd name="csY46" fmla="*/ 6858000 h 6858000"/>
              <a:gd name="csX47" fmla="*/ 4640254 w 11898087"/>
              <a:gd name="csY47" fmla="*/ 6858000 h 6858000"/>
              <a:gd name="csX48" fmla="*/ 4164330 w 11898087"/>
              <a:gd name="csY48" fmla="*/ 6858000 h 6858000"/>
              <a:gd name="csX49" fmla="*/ 3688407 w 11898087"/>
              <a:gd name="csY49" fmla="*/ 6858000 h 6858000"/>
              <a:gd name="csX50" fmla="*/ 2974522 w 11898087"/>
              <a:gd name="csY50" fmla="*/ 6858000 h 6858000"/>
              <a:gd name="csX51" fmla="*/ 2379617 w 11898087"/>
              <a:gd name="csY51" fmla="*/ 6858000 h 6858000"/>
              <a:gd name="csX52" fmla="*/ 1546751 w 11898087"/>
              <a:gd name="csY52" fmla="*/ 6858000 h 6858000"/>
              <a:gd name="csX53" fmla="*/ 1308790 w 11898087"/>
              <a:gd name="csY53" fmla="*/ 6858000 h 6858000"/>
              <a:gd name="csX54" fmla="*/ 832866 w 11898087"/>
              <a:gd name="csY54" fmla="*/ 6858000 h 6858000"/>
              <a:gd name="csX55" fmla="*/ 594904 w 11898087"/>
              <a:gd name="csY55" fmla="*/ 6858000 h 6858000"/>
              <a:gd name="csX56" fmla="*/ 0 w 11898087"/>
              <a:gd name="csY56" fmla="*/ 6858000 h 6858000"/>
              <a:gd name="csX57" fmla="*/ 0 w 11898087"/>
              <a:gd name="csY57" fmla="*/ 6423660 h 6858000"/>
              <a:gd name="csX58" fmla="*/ 0 w 11898087"/>
              <a:gd name="csY58" fmla="*/ 5920740 h 6858000"/>
              <a:gd name="csX59" fmla="*/ 0 w 11898087"/>
              <a:gd name="csY59" fmla="*/ 5280660 h 6858000"/>
              <a:gd name="csX60" fmla="*/ 0 w 11898087"/>
              <a:gd name="csY60" fmla="*/ 4777740 h 6858000"/>
              <a:gd name="csX61" fmla="*/ 0 w 11898087"/>
              <a:gd name="csY61" fmla="*/ 4343400 h 6858000"/>
              <a:gd name="csX62" fmla="*/ 0 w 11898087"/>
              <a:gd name="csY62" fmla="*/ 3909060 h 6858000"/>
              <a:gd name="csX63" fmla="*/ 0 w 11898087"/>
              <a:gd name="csY63" fmla="*/ 3337560 h 6858000"/>
              <a:gd name="csX64" fmla="*/ 0 w 11898087"/>
              <a:gd name="csY64" fmla="*/ 2834640 h 6858000"/>
              <a:gd name="csX65" fmla="*/ 0 w 11898087"/>
              <a:gd name="csY65" fmla="*/ 2468880 h 6858000"/>
              <a:gd name="csX66" fmla="*/ 0 w 11898087"/>
              <a:gd name="csY66" fmla="*/ 2034540 h 6858000"/>
              <a:gd name="csX67" fmla="*/ 0 w 11898087"/>
              <a:gd name="csY67" fmla="*/ 1394460 h 6858000"/>
              <a:gd name="csX68" fmla="*/ 0 w 11898087"/>
              <a:gd name="csY68" fmla="*/ 960120 h 6858000"/>
              <a:gd name="csX69" fmla="*/ 0 w 11898087"/>
              <a:gd name="csY69" fmla="*/ 525780 h 6858000"/>
              <a:gd name="csX70" fmla="*/ 0 w 11898087"/>
              <a:gd name="csY70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</a:cxnLst>
            <a:rect l="l" t="t" r="r" b="b"/>
            <a:pathLst>
              <a:path w="11898087" h="6858000" fill="none" extrusionOk="0">
                <a:moveTo>
                  <a:pt x="0" y="0"/>
                </a:moveTo>
                <a:cubicBezTo>
                  <a:pt x="52095" y="-8743"/>
                  <a:pt x="152766" y="23649"/>
                  <a:pt x="237962" y="0"/>
                </a:cubicBezTo>
                <a:cubicBezTo>
                  <a:pt x="323158" y="-23649"/>
                  <a:pt x="798631" y="61571"/>
                  <a:pt x="1070828" y="0"/>
                </a:cubicBezTo>
                <a:cubicBezTo>
                  <a:pt x="1343025" y="-61571"/>
                  <a:pt x="1194072" y="26004"/>
                  <a:pt x="1308790" y="0"/>
                </a:cubicBezTo>
                <a:cubicBezTo>
                  <a:pt x="1423508" y="-26004"/>
                  <a:pt x="1741073" y="68856"/>
                  <a:pt x="1903694" y="0"/>
                </a:cubicBezTo>
                <a:cubicBezTo>
                  <a:pt x="2066315" y="-68856"/>
                  <a:pt x="2062485" y="1067"/>
                  <a:pt x="2141656" y="0"/>
                </a:cubicBezTo>
                <a:cubicBezTo>
                  <a:pt x="2220827" y="-1067"/>
                  <a:pt x="2664394" y="94397"/>
                  <a:pt x="2974522" y="0"/>
                </a:cubicBezTo>
                <a:cubicBezTo>
                  <a:pt x="3284650" y="-94397"/>
                  <a:pt x="3343642" y="11961"/>
                  <a:pt x="3569426" y="0"/>
                </a:cubicBezTo>
                <a:cubicBezTo>
                  <a:pt x="3795210" y="-11961"/>
                  <a:pt x="3831901" y="40148"/>
                  <a:pt x="3926369" y="0"/>
                </a:cubicBezTo>
                <a:cubicBezTo>
                  <a:pt x="4020837" y="-40148"/>
                  <a:pt x="4267896" y="12252"/>
                  <a:pt x="4521273" y="0"/>
                </a:cubicBezTo>
                <a:cubicBezTo>
                  <a:pt x="4774650" y="-12252"/>
                  <a:pt x="4950296" y="62601"/>
                  <a:pt x="5354139" y="0"/>
                </a:cubicBezTo>
                <a:cubicBezTo>
                  <a:pt x="5757982" y="-62601"/>
                  <a:pt x="5864883" y="56152"/>
                  <a:pt x="6187005" y="0"/>
                </a:cubicBezTo>
                <a:cubicBezTo>
                  <a:pt x="6509127" y="-56152"/>
                  <a:pt x="6537511" y="12658"/>
                  <a:pt x="6662929" y="0"/>
                </a:cubicBezTo>
                <a:cubicBezTo>
                  <a:pt x="6788347" y="-12658"/>
                  <a:pt x="6842839" y="17269"/>
                  <a:pt x="6900890" y="0"/>
                </a:cubicBezTo>
                <a:cubicBezTo>
                  <a:pt x="6958941" y="-17269"/>
                  <a:pt x="7343675" y="40190"/>
                  <a:pt x="7495795" y="0"/>
                </a:cubicBezTo>
                <a:cubicBezTo>
                  <a:pt x="7647916" y="-40190"/>
                  <a:pt x="7718915" y="25272"/>
                  <a:pt x="7852737" y="0"/>
                </a:cubicBezTo>
                <a:cubicBezTo>
                  <a:pt x="7986559" y="-25272"/>
                  <a:pt x="8196464" y="59323"/>
                  <a:pt x="8447642" y="0"/>
                </a:cubicBezTo>
                <a:cubicBezTo>
                  <a:pt x="8698820" y="-59323"/>
                  <a:pt x="8722614" y="34696"/>
                  <a:pt x="8923565" y="0"/>
                </a:cubicBezTo>
                <a:cubicBezTo>
                  <a:pt x="9124516" y="-34696"/>
                  <a:pt x="9493821" y="8048"/>
                  <a:pt x="9637450" y="0"/>
                </a:cubicBezTo>
                <a:cubicBezTo>
                  <a:pt x="9781079" y="-8048"/>
                  <a:pt x="10005710" y="19816"/>
                  <a:pt x="10113374" y="0"/>
                </a:cubicBezTo>
                <a:cubicBezTo>
                  <a:pt x="10221038" y="-19816"/>
                  <a:pt x="10269220" y="14397"/>
                  <a:pt x="10351336" y="0"/>
                </a:cubicBezTo>
                <a:cubicBezTo>
                  <a:pt x="10433452" y="-14397"/>
                  <a:pt x="10701749" y="1072"/>
                  <a:pt x="10827259" y="0"/>
                </a:cubicBezTo>
                <a:cubicBezTo>
                  <a:pt x="10952769" y="-1072"/>
                  <a:pt x="11573480" y="44821"/>
                  <a:pt x="11898087" y="0"/>
                </a:cubicBezTo>
                <a:cubicBezTo>
                  <a:pt x="11900425" y="120749"/>
                  <a:pt x="11866868" y="267664"/>
                  <a:pt x="11898087" y="434340"/>
                </a:cubicBezTo>
                <a:cubicBezTo>
                  <a:pt x="11929306" y="601016"/>
                  <a:pt x="11861487" y="721266"/>
                  <a:pt x="11898087" y="937260"/>
                </a:cubicBezTo>
                <a:cubicBezTo>
                  <a:pt x="11934687" y="1153254"/>
                  <a:pt x="11875616" y="1327597"/>
                  <a:pt x="11898087" y="1440180"/>
                </a:cubicBezTo>
                <a:cubicBezTo>
                  <a:pt x="11920558" y="1552763"/>
                  <a:pt x="11868733" y="1831042"/>
                  <a:pt x="11898087" y="1943100"/>
                </a:cubicBezTo>
                <a:cubicBezTo>
                  <a:pt x="11927441" y="2055158"/>
                  <a:pt x="11876804" y="2217376"/>
                  <a:pt x="11898087" y="2446020"/>
                </a:cubicBezTo>
                <a:cubicBezTo>
                  <a:pt x="11919370" y="2674664"/>
                  <a:pt x="11893849" y="2811009"/>
                  <a:pt x="11898087" y="2948940"/>
                </a:cubicBezTo>
                <a:cubicBezTo>
                  <a:pt x="11902325" y="3086871"/>
                  <a:pt x="11888771" y="3276839"/>
                  <a:pt x="11898087" y="3589020"/>
                </a:cubicBezTo>
                <a:cubicBezTo>
                  <a:pt x="11907403" y="3901201"/>
                  <a:pt x="11830163" y="4101871"/>
                  <a:pt x="11898087" y="4297680"/>
                </a:cubicBezTo>
                <a:cubicBezTo>
                  <a:pt x="11966011" y="4493489"/>
                  <a:pt x="11862828" y="4776305"/>
                  <a:pt x="11898087" y="5006340"/>
                </a:cubicBezTo>
                <a:cubicBezTo>
                  <a:pt x="11933346" y="5236375"/>
                  <a:pt x="11863437" y="5342718"/>
                  <a:pt x="11898087" y="5577840"/>
                </a:cubicBezTo>
                <a:cubicBezTo>
                  <a:pt x="11932737" y="5812962"/>
                  <a:pt x="11874640" y="5959496"/>
                  <a:pt x="11898087" y="6149340"/>
                </a:cubicBezTo>
                <a:cubicBezTo>
                  <a:pt x="11921534" y="6339184"/>
                  <a:pt x="11819414" y="6573271"/>
                  <a:pt x="11898087" y="6858000"/>
                </a:cubicBezTo>
                <a:cubicBezTo>
                  <a:pt x="11538182" y="6943704"/>
                  <a:pt x="11428205" y="6767115"/>
                  <a:pt x="11065221" y="6858000"/>
                </a:cubicBezTo>
                <a:cubicBezTo>
                  <a:pt x="10702237" y="6948885"/>
                  <a:pt x="10644330" y="6831697"/>
                  <a:pt x="10470317" y="6858000"/>
                </a:cubicBezTo>
                <a:cubicBezTo>
                  <a:pt x="10296304" y="6884303"/>
                  <a:pt x="10159879" y="6848822"/>
                  <a:pt x="9875412" y="6858000"/>
                </a:cubicBezTo>
                <a:cubicBezTo>
                  <a:pt x="9590946" y="6867178"/>
                  <a:pt x="9538720" y="6822875"/>
                  <a:pt x="9280508" y="6858000"/>
                </a:cubicBezTo>
                <a:cubicBezTo>
                  <a:pt x="9022296" y="6893125"/>
                  <a:pt x="9023099" y="6855617"/>
                  <a:pt x="8804584" y="6858000"/>
                </a:cubicBezTo>
                <a:cubicBezTo>
                  <a:pt x="8586069" y="6860383"/>
                  <a:pt x="8243060" y="6780505"/>
                  <a:pt x="8090699" y="6858000"/>
                </a:cubicBezTo>
                <a:cubicBezTo>
                  <a:pt x="7938338" y="6935495"/>
                  <a:pt x="7834336" y="6803899"/>
                  <a:pt x="7614776" y="6858000"/>
                </a:cubicBezTo>
                <a:cubicBezTo>
                  <a:pt x="7395216" y="6912101"/>
                  <a:pt x="7252519" y="6798152"/>
                  <a:pt x="6900890" y="6858000"/>
                </a:cubicBezTo>
                <a:cubicBezTo>
                  <a:pt x="6549261" y="6917848"/>
                  <a:pt x="6714171" y="6850915"/>
                  <a:pt x="6662929" y="6858000"/>
                </a:cubicBezTo>
                <a:cubicBezTo>
                  <a:pt x="6611687" y="6865085"/>
                  <a:pt x="6395202" y="6855506"/>
                  <a:pt x="6305986" y="6858000"/>
                </a:cubicBezTo>
                <a:cubicBezTo>
                  <a:pt x="6216770" y="6860494"/>
                  <a:pt x="5670851" y="6833362"/>
                  <a:pt x="5473120" y="6858000"/>
                </a:cubicBezTo>
                <a:cubicBezTo>
                  <a:pt x="5275389" y="6882638"/>
                  <a:pt x="5285523" y="6844264"/>
                  <a:pt x="5235158" y="6858000"/>
                </a:cubicBezTo>
                <a:cubicBezTo>
                  <a:pt x="5184793" y="6871736"/>
                  <a:pt x="4884100" y="6832932"/>
                  <a:pt x="4640254" y="6858000"/>
                </a:cubicBezTo>
                <a:cubicBezTo>
                  <a:pt x="4396408" y="6883068"/>
                  <a:pt x="4347030" y="6811131"/>
                  <a:pt x="4164330" y="6858000"/>
                </a:cubicBezTo>
                <a:cubicBezTo>
                  <a:pt x="3981630" y="6904869"/>
                  <a:pt x="3921367" y="6806667"/>
                  <a:pt x="3688407" y="6858000"/>
                </a:cubicBezTo>
                <a:cubicBezTo>
                  <a:pt x="3455447" y="6909333"/>
                  <a:pt x="3222492" y="6778657"/>
                  <a:pt x="2974522" y="6858000"/>
                </a:cubicBezTo>
                <a:cubicBezTo>
                  <a:pt x="2726552" y="6937343"/>
                  <a:pt x="2610990" y="6815154"/>
                  <a:pt x="2379617" y="6858000"/>
                </a:cubicBezTo>
                <a:cubicBezTo>
                  <a:pt x="2148245" y="6900846"/>
                  <a:pt x="1939276" y="6772733"/>
                  <a:pt x="1546751" y="6858000"/>
                </a:cubicBezTo>
                <a:cubicBezTo>
                  <a:pt x="1154226" y="6943267"/>
                  <a:pt x="1408917" y="6829868"/>
                  <a:pt x="1308790" y="6858000"/>
                </a:cubicBezTo>
                <a:cubicBezTo>
                  <a:pt x="1208663" y="6886132"/>
                  <a:pt x="1024401" y="6810771"/>
                  <a:pt x="832866" y="6858000"/>
                </a:cubicBezTo>
                <a:cubicBezTo>
                  <a:pt x="641331" y="6905229"/>
                  <a:pt x="706519" y="6836576"/>
                  <a:pt x="594904" y="6858000"/>
                </a:cubicBezTo>
                <a:cubicBezTo>
                  <a:pt x="483289" y="6879424"/>
                  <a:pt x="296326" y="6849888"/>
                  <a:pt x="0" y="6858000"/>
                </a:cubicBezTo>
                <a:cubicBezTo>
                  <a:pt x="-47476" y="6654242"/>
                  <a:pt x="6036" y="6524454"/>
                  <a:pt x="0" y="6423660"/>
                </a:cubicBezTo>
                <a:cubicBezTo>
                  <a:pt x="-6036" y="6322866"/>
                  <a:pt x="58549" y="6149232"/>
                  <a:pt x="0" y="5920740"/>
                </a:cubicBezTo>
                <a:cubicBezTo>
                  <a:pt x="-58549" y="5692248"/>
                  <a:pt x="39297" y="5415630"/>
                  <a:pt x="0" y="5280660"/>
                </a:cubicBezTo>
                <a:cubicBezTo>
                  <a:pt x="-39297" y="5145690"/>
                  <a:pt x="39698" y="5019460"/>
                  <a:pt x="0" y="4777740"/>
                </a:cubicBezTo>
                <a:cubicBezTo>
                  <a:pt x="-39698" y="4536020"/>
                  <a:pt x="36917" y="4521910"/>
                  <a:pt x="0" y="4343400"/>
                </a:cubicBezTo>
                <a:cubicBezTo>
                  <a:pt x="-36917" y="4164890"/>
                  <a:pt x="8016" y="4019693"/>
                  <a:pt x="0" y="3909060"/>
                </a:cubicBezTo>
                <a:cubicBezTo>
                  <a:pt x="-8016" y="3798427"/>
                  <a:pt x="32094" y="3598085"/>
                  <a:pt x="0" y="3337560"/>
                </a:cubicBezTo>
                <a:cubicBezTo>
                  <a:pt x="-32094" y="3077035"/>
                  <a:pt x="22043" y="2963757"/>
                  <a:pt x="0" y="2834640"/>
                </a:cubicBezTo>
                <a:cubicBezTo>
                  <a:pt x="-22043" y="2705523"/>
                  <a:pt x="19818" y="2597929"/>
                  <a:pt x="0" y="2468880"/>
                </a:cubicBezTo>
                <a:cubicBezTo>
                  <a:pt x="-19818" y="2339831"/>
                  <a:pt x="19066" y="2127808"/>
                  <a:pt x="0" y="2034540"/>
                </a:cubicBezTo>
                <a:cubicBezTo>
                  <a:pt x="-19066" y="1941272"/>
                  <a:pt x="74084" y="1665340"/>
                  <a:pt x="0" y="1394460"/>
                </a:cubicBezTo>
                <a:cubicBezTo>
                  <a:pt x="-74084" y="1123580"/>
                  <a:pt x="27233" y="1081669"/>
                  <a:pt x="0" y="960120"/>
                </a:cubicBezTo>
                <a:cubicBezTo>
                  <a:pt x="-27233" y="838571"/>
                  <a:pt x="35337" y="718095"/>
                  <a:pt x="0" y="525780"/>
                </a:cubicBezTo>
                <a:cubicBezTo>
                  <a:pt x="-35337" y="333465"/>
                  <a:pt x="42735" y="229292"/>
                  <a:pt x="0" y="0"/>
                </a:cubicBezTo>
                <a:close/>
              </a:path>
              <a:path w="11898087" h="6858000" stroke="0" extrusionOk="0">
                <a:moveTo>
                  <a:pt x="0" y="0"/>
                </a:moveTo>
                <a:cubicBezTo>
                  <a:pt x="145752" y="-11437"/>
                  <a:pt x="237518" y="35636"/>
                  <a:pt x="356943" y="0"/>
                </a:cubicBezTo>
                <a:cubicBezTo>
                  <a:pt x="476368" y="-35636"/>
                  <a:pt x="665092" y="29717"/>
                  <a:pt x="832866" y="0"/>
                </a:cubicBezTo>
                <a:cubicBezTo>
                  <a:pt x="1000640" y="-29717"/>
                  <a:pt x="1320225" y="15252"/>
                  <a:pt x="1665732" y="0"/>
                </a:cubicBezTo>
                <a:cubicBezTo>
                  <a:pt x="2011239" y="-15252"/>
                  <a:pt x="1838190" y="3190"/>
                  <a:pt x="1903694" y="0"/>
                </a:cubicBezTo>
                <a:cubicBezTo>
                  <a:pt x="1969198" y="-3190"/>
                  <a:pt x="2516613" y="16169"/>
                  <a:pt x="2736560" y="0"/>
                </a:cubicBezTo>
                <a:cubicBezTo>
                  <a:pt x="2956507" y="-16169"/>
                  <a:pt x="3113471" y="28953"/>
                  <a:pt x="3212483" y="0"/>
                </a:cubicBezTo>
                <a:cubicBezTo>
                  <a:pt x="3311495" y="-28953"/>
                  <a:pt x="3335081" y="17681"/>
                  <a:pt x="3450445" y="0"/>
                </a:cubicBezTo>
                <a:cubicBezTo>
                  <a:pt x="3565809" y="-17681"/>
                  <a:pt x="3623667" y="28066"/>
                  <a:pt x="3688407" y="0"/>
                </a:cubicBezTo>
                <a:cubicBezTo>
                  <a:pt x="3753147" y="-28066"/>
                  <a:pt x="4199271" y="71002"/>
                  <a:pt x="4402292" y="0"/>
                </a:cubicBezTo>
                <a:cubicBezTo>
                  <a:pt x="4605314" y="-71002"/>
                  <a:pt x="4734303" y="68476"/>
                  <a:pt x="4997197" y="0"/>
                </a:cubicBezTo>
                <a:cubicBezTo>
                  <a:pt x="5260092" y="-68476"/>
                  <a:pt x="5554340" y="56404"/>
                  <a:pt x="5711082" y="0"/>
                </a:cubicBezTo>
                <a:cubicBezTo>
                  <a:pt x="5867825" y="-56404"/>
                  <a:pt x="6142150" y="63867"/>
                  <a:pt x="6424967" y="0"/>
                </a:cubicBezTo>
                <a:cubicBezTo>
                  <a:pt x="6707785" y="-63867"/>
                  <a:pt x="6664952" y="39927"/>
                  <a:pt x="6781910" y="0"/>
                </a:cubicBezTo>
                <a:cubicBezTo>
                  <a:pt x="6898868" y="-39927"/>
                  <a:pt x="7337738" y="65894"/>
                  <a:pt x="7495795" y="0"/>
                </a:cubicBezTo>
                <a:cubicBezTo>
                  <a:pt x="7653853" y="-65894"/>
                  <a:pt x="7980692" y="82555"/>
                  <a:pt x="8209680" y="0"/>
                </a:cubicBezTo>
                <a:cubicBezTo>
                  <a:pt x="8438669" y="-82555"/>
                  <a:pt x="8414284" y="14901"/>
                  <a:pt x="8566623" y="0"/>
                </a:cubicBezTo>
                <a:cubicBezTo>
                  <a:pt x="8718962" y="-14901"/>
                  <a:pt x="8754202" y="16003"/>
                  <a:pt x="8804584" y="0"/>
                </a:cubicBezTo>
                <a:cubicBezTo>
                  <a:pt x="8854966" y="-16003"/>
                  <a:pt x="9051870" y="39230"/>
                  <a:pt x="9161527" y="0"/>
                </a:cubicBezTo>
                <a:cubicBezTo>
                  <a:pt x="9271184" y="-39230"/>
                  <a:pt x="9357021" y="3967"/>
                  <a:pt x="9518470" y="0"/>
                </a:cubicBezTo>
                <a:cubicBezTo>
                  <a:pt x="9679919" y="-3967"/>
                  <a:pt x="10014590" y="26617"/>
                  <a:pt x="10232355" y="0"/>
                </a:cubicBezTo>
                <a:cubicBezTo>
                  <a:pt x="10450120" y="-26617"/>
                  <a:pt x="10701045" y="31288"/>
                  <a:pt x="10946240" y="0"/>
                </a:cubicBezTo>
                <a:cubicBezTo>
                  <a:pt x="11191436" y="-31288"/>
                  <a:pt x="11137925" y="26712"/>
                  <a:pt x="11303183" y="0"/>
                </a:cubicBezTo>
                <a:cubicBezTo>
                  <a:pt x="11468441" y="-26712"/>
                  <a:pt x="11705119" y="25809"/>
                  <a:pt x="11898087" y="0"/>
                </a:cubicBezTo>
                <a:cubicBezTo>
                  <a:pt x="11916255" y="113229"/>
                  <a:pt x="11863820" y="396261"/>
                  <a:pt x="11898087" y="502920"/>
                </a:cubicBezTo>
                <a:cubicBezTo>
                  <a:pt x="11932354" y="609579"/>
                  <a:pt x="11816687" y="933495"/>
                  <a:pt x="11898087" y="1211580"/>
                </a:cubicBezTo>
                <a:cubicBezTo>
                  <a:pt x="11979487" y="1489665"/>
                  <a:pt x="11862806" y="1402458"/>
                  <a:pt x="11898087" y="1577340"/>
                </a:cubicBezTo>
                <a:cubicBezTo>
                  <a:pt x="11933368" y="1752222"/>
                  <a:pt x="11889617" y="1760302"/>
                  <a:pt x="11898087" y="1943100"/>
                </a:cubicBezTo>
                <a:cubicBezTo>
                  <a:pt x="11906557" y="2125898"/>
                  <a:pt x="11882606" y="2451453"/>
                  <a:pt x="11898087" y="2583180"/>
                </a:cubicBezTo>
                <a:cubicBezTo>
                  <a:pt x="11913568" y="2714907"/>
                  <a:pt x="11856797" y="2799146"/>
                  <a:pt x="11898087" y="2948940"/>
                </a:cubicBezTo>
                <a:cubicBezTo>
                  <a:pt x="11939377" y="3098734"/>
                  <a:pt x="11855316" y="3201523"/>
                  <a:pt x="11898087" y="3451860"/>
                </a:cubicBezTo>
                <a:cubicBezTo>
                  <a:pt x="11940858" y="3702197"/>
                  <a:pt x="11868952" y="3653890"/>
                  <a:pt x="11898087" y="3817620"/>
                </a:cubicBezTo>
                <a:cubicBezTo>
                  <a:pt x="11927222" y="3981350"/>
                  <a:pt x="11883212" y="4080045"/>
                  <a:pt x="11898087" y="4251960"/>
                </a:cubicBezTo>
                <a:cubicBezTo>
                  <a:pt x="11912962" y="4423875"/>
                  <a:pt x="11861563" y="4537350"/>
                  <a:pt x="11898087" y="4686300"/>
                </a:cubicBezTo>
                <a:cubicBezTo>
                  <a:pt x="11934611" y="4835250"/>
                  <a:pt x="11879250" y="5061767"/>
                  <a:pt x="11898087" y="5394960"/>
                </a:cubicBezTo>
                <a:cubicBezTo>
                  <a:pt x="11916924" y="5728153"/>
                  <a:pt x="11880878" y="5629678"/>
                  <a:pt x="11898087" y="5829300"/>
                </a:cubicBezTo>
                <a:cubicBezTo>
                  <a:pt x="11915296" y="6028922"/>
                  <a:pt x="11884377" y="6471119"/>
                  <a:pt x="11898087" y="6858000"/>
                </a:cubicBezTo>
                <a:cubicBezTo>
                  <a:pt x="11687019" y="6860954"/>
                  <a:pt x="11542715" y="6807507"/>
                  <a:pt x="11422164" y="6858000"/>
                </a:cubicBezTo>
                <a:cubicBezTo>
                  <a:pt x="11301613" y="6908493"/>
                  <a:pt x="10813816" y="6842598"/>
                  <a:pt x="10589297" y="6858000"/>
                </a:cubicBezTo>
                <a:cubicBezTo>
                  <a:pt x="10364778" y="6873402"/>
                  <a:pt x="10349597" y="6840939"/>
                  <a:pt x="10113374" y="6858000"/>
                </a:cubicBezTo>
                <a:cubicBezTo>
                  <a:pt x="9877151" y="6875061"/>
                  <a:pt x="9929091" y="6831561"/>
                  <a:pt x="9756431" y="6858000"/>
                </a:cubicBezTo>
                <a:cubicBezTo>
                  <a:pt x="9583771" y="6884439"/>
                  <a:pt x="9241992" y="6834450"/>
                  <a:pt x="9042546" y="6858000"/>
                </a:cubicBezTo>
                <a:cubicBezTo>
                  <a:pt x="8843100" y="6881550"/>
                  <a:pt x="8884080" y="6857885"/>
                  <a:pt x="8804584" y="6858000"/>
                </a:cubicBezTo>
                <a:cubicBezTo>
                  <a:pt x="8725088" y="6858115"/>
                  <a:pt x="8559554" y="6838255"/>
                  <a:pt x="8447642" y="6858000"/>
                </a:cubicBezTo>
                <a:cubicBezTo>
                  <a:pt x="8335730" y="6877745"/>
                  <a:pt x="8050650" y="6822900"/>
                  <a:pt x="7733757" y="6858000"/>
                </a:cubicBezTo>
                <a:cubicBezTo>
                  <a:pt x="7416864" y="6893100"/>
                  <a:pt x="7167706" y="6841619"/>
                  <a:pt x="7019871" y="6858000"/>
                </a:cubicBezTo>
                <a:cubicBezTo>
                  <a:pt x="6872036" y="6874381"/>
                  <a:pt x="6760674" y="6815645"/>
                  <a:pt x="6662929" y="6858000"/>
                </a:cubicBezTo>
                <a:cubicBezTo>
                  <a:pt x="6565184" y="6900355"/>
                  <a:pt x="6100936" y="6833111"/>
                  <a:pt x="5949043" y="6858000"/>
                </a:cubicBezTo>
                <a:cubicBezTo>
                  <a:pt x="5797150" y="6882889"/>
                  <a:pt x="5618706" y="6850390"/>
                  <a:pt x="5473120" y="6858000"/>
                </a:cubicBezTo>
                <a:cubicBezTo>
                  <a:pt x="5327534" y="6865610"/>
                  <a:pt x="4959257" y="6774433"/>
                  <a:pt x="4759235" y="6858000"/>
                </a:cubicBezTo>
                <a:cubicBezTo>
                  <a:pt x="4559214" y="6941567"/>
                  <a:pt x="4518898" y="6805286"/>
                  <a:pt x="4283311" y="6858000"/>
                </a:cubicBezTo>
                <a:cubicBezTo>
                  <a:pt x="4047724" y="6910714"/>
                  <a:pt x="3922980" y="6803668"/>
                  <a:pt x="3807388" y="6858000"/>
                </a:cubicBezTo>
                <a:cubicBezTo>
                  <a:pt x="3691796" y="6912332"/>
                  <a:pt x="3441792" y="6789892"/>
                  <a:pt x="3212483" y="6858000"/>
                </a:cubicBezTo>
                <a:cubicBezTo>
                  <a:pt x="2983175" y="6926108"/>
                  <a:pt x="2812104" y="6788008"/>
                  <a:pt x="2617579" y="6858000"/>
                </a:cubicBezTo>
                <a:cubicBezTo>
                  <a:pt x="2423054" y="6927992"/>
                  <a:pt x="2094337" y="6835524"/>
                  <a:pt x="1903694" y="6858000"/>
                </a:cubicBezTo>
                <a:cubicBezTo>
                  <a:pt x="1713051" y="6880476"/>
                  <a:pt x="1702265" y="6839370"/>
                  <a:pt x="1546751" y="6858000"/>
                </a:cubicBezTo>
                <a:cubicBezTo>
                  <a:pt x="1391237" y="6876630"/>
                  <a:pt x="1373120" y="6849357"/>
                  <a:pt x="1308790" y="6858000"/>
                </a:cubicBezTo>
                <a:cubicBezTo>
                  <a:pt x="1244460" y="6866643"/>
                  <a:pt x="1081633" y="6854175"/>
                  <a:pt x="951847" y="6858000"/>
                </a:cubicBezTo>
                <a:cubicBezTo>
                  <a:pt x="822061" y="6861825"/>
                  <a:pt x="318697" y="6752375"/>
                  <a:pt x="0" y="6858000"/>
                </a:cubicBezTo>
                <a:cubicBezTo>
                  <a:pt x="-44244" y="6662579"/>
                  <a:pt x="17992" y="6470844"/>
                  <a:pt x="0" y="6355080"/>
                </a:cubicBezTo>
                <a:cubicBezTo>
                  <a:pt x="-17992" y="6239316"/>
                  <a:pt x="7462" y="6094220"/>
                  <a:pt x="0" y="5852160"/>
                </a:cubicBezTo>
                <a:cubicBezTo>
                  <a:pt x="-7462" y="5610100"/>
                  <a:pt x="45041" y="5499338"/>
                  <a:pt x="0" y="5349240"/>
                </a:cubicBezTo>
                <a:cubicBezTo>
                  <a:pt x="-45041" y="5199142"/>
                  <a:pt x="67600" y="4896593"/>
                  <a:pt x="0" y="4777740"/>
                </a:cubicBezTo>
                <a:cubicBezTo>
                  <a:pt x="-67600" y="4658887"/>
                  <a:pt x="25353" y="4473554"/>
                  <a:pt x="0" y="4274820"/>
                </a:cubicBezTo>
                <a:cubicBezTo>
                  <a:pt x="-25353" y="4076086"/>
                  <a:pt x="24193" y="3892053"/>
                  <a:pt x="0" y="3703320"/>
                </a:cubicBezTo>
                <a:cubicBezTo>
                  <a:pt x="-24193" y="3514587"/>
                  <a:pt x="20832" y="3312328"/>
                  <a:pt x="0" y="3131820"/>
                </a:cubicBezTo>
                <a:cubicBezTo>
                  <a:pt x="-20832" y="2951312"/>
                  <a:pt x="22616" y="2785738"/>
                  <a:pt x="0" y="2697480"/>
                </a:cubicBezTo>
                <a:cubicBezTo>
                  <a:pt x="-22616" y="2609222"/>
                  <a:pt x="42344" y="2459527"/>
                  <a:pt x="0" y="2263140"/>
                </a:cubicBezTo>
                <a:cubicBezTo>
                  <a:pt x="-42344" y="2066753"/>
                  <a:pt x="28287" y="1927193"/>
                  <a:pt x="0" y="1760220"/>
                </a:cubicBezTo>
                <a:cubicBezTo>
                  <a:pt x="-28287" y="1593247"/>
                  <a:pt x="34388" y="1435328"/>
                  <a:pt x="0" y="1120140"/>
                </a:cubicBezTo>
                <a:cubicBezTo>
                  <a:pt x="-34388" y="804952"/>
                  <a:pt x="449" y="840048"/>
                  <a:pt x="0" y="754380"/>
                </a:cubicBezTo>
                <a:cubicBezTo>
                  <a:pt x="-449" y="668712"/>
                  <a:pt x="36038" y="242409"/>
                  <a:pt x="0" y="0"/>
                </a:cubicBezTo>
                <a:close/>
              </a:path>
            </a:pathLst>
          </a:custGeom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21333320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6" name="Cloud 5">
            <a:extLst>
              <a:ext uri="{FF2B5EF4-FFF2-40B4-BE49-F238E27FC236}">
                <a16:creationId xmlns:a16="http://schemas.microsoft.com/office/drawing/2014/main" id="{D5C9C3D9-669C-813D-6539-56688E2F468D}"/>
              </a:ext>
            </a:extLst>
          </p:cNvPr>
          <p:cNvSpPr/>
          <p:nvPr/>
        </p:nvSpPr>
        <p:spPr>
          <a:xfrm>
            <a:off x="5050970" y="76200"/>
            <a:ext cx="6814459" cy="4582886"/>
          </a:xfrm>
          <a:prstGeom prst="cloud">
            <a:avLst/>
          </a:prstGeom>
          <a:solidFill>
            <a:schemeClr val="bg2">
              <a:lumMod val="10000"/>
            </a:schemeClr>
          </a:solidFill>
          <a:ln w="76200">
            <a:solidFill>
              <a:schemeClr val="accent6">
                <a:lumMod val="60000"/>
                <a:lumOff val="40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dirty="0" err="1">
                <a:solidFill>
                  <a:srgbClr val="FFC000"/>
                </a:solidFill>
                <a:latin typeface="+mj-lt"/>
                <a:ea typeface="+mj-ea"/>
                <a:cs typeface="+mj-cs"/>
              </a:rPr>
              <a:t>আজকের</a:t>
            </a:r>
            <a:r>
              <a:rPr lang="en-US" sz="6000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000" dirty="0" err="1">
                <a:solidFill>
                  <a:srgbClr val="FFC000"/>
                </a:solidFill>
                <a:latin typeface="+mj-lt"/>
                <a:ea typeface="+mj-ea"/>
                <a:cs typeface="+mj-cs"/>
              </a:rPr>
              <a:t>ক্লাসে</a:t>
            </a:r>
            <a:endParaRPr lang="en-US" sz="6000" dirty="0">
              <a:solidFill>
                <a:srgbClr val="FFC000"/>
              </a:solidFill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dirty="0" err="1">
                <a:solidFill>
                  <a:srgbClr val="FFC000"/>
                </a:solidFill>
                <a:latin typeface="+mj-lt"/>
                <a:ea typeface="+mj-ea"/>
                <a:cs typeface="+mj-cs"/>
              </a:rPr>
              <a:t>স্বাগতম</a:t>
            </a:r>
            <a:endParaRPr lang="en-US" sz="6600" dirty="0">
              <a:solidFill>
                <a:srgbClr val="FFC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9771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63E253D-A824-1345-BA8D-C0544F2CF77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sX0" fmla="*/ 0 w 12192000"/>
              <a:gd name="csY0" fmla="*/ 0 h 6858000"/>
              <a:gd name="csX1" fmla="*/ 580571 w 12192000"/>
              <a:gd name="csY1" fmla="*/ 0 h 6858000"/>
              <a:gd name="csX2" fmla="*/ 1161143 w 12192000"/>
              <a:gd name="csY2" fmla="*/ 0 h 6858000"/>
              <a:gd name="csX3" fmla="*/ 1619794 w 12192000"/>
              <a:gd name="csY3" fmla="*/ 0 h 6858000"/>
              <a:gd name="csX4" fmla="*/ 1834606 w 12192000"/>
              <a:gd name="csY4" fmla="*/ 0 h 6858000"/>
              <a:gd name="csX5" fmla="*/ 2049417 w 12192000"/>
              <a:gd name="csY5" fmla="*/ 0 h 6858000"/>
              <a:gd name="csX6" fmla="*/ 2508069 w 12192000"/>
              <a:gd name="csY6" fmla="*/ 0 h 6858000"/>
              <a:gd name="csX7" fmla="*/ 2844800 w 12192000"/>
              <a:gd name="csY7" fmla="*/ 0 h 6858000"/>
              <a:gd name="csX8" fmla="*/ 3425371 w 12192000"/>
              <a:gd name="csY8" fmla="*/ 0 h 6858000"/>
              <a:gd name="csX9" fmla="*/ 3762103 w 12192000"/>
              <a:gd name="csY9" fmla="*/ 0 h 6858000"/>
              <a:gd name="csX10" fmla="*/ 3976914 w 12192000"/>
              <a:gd name="csY10" fmla="*/ 0 h 6858000"/>
              <a:gd name="csX11" fmla="*/ 4191726 w 12192000"/>
              <a:gd name="csY11" fmla="*/ 0 h 6858000"/>
              <a:gd name="csX12" fmla="*/ 4528457 w 12192000"/>
              <a:gd name="csY12" fmla="*/ 0 h 6858000"/>
              <a:gd name="csX13" fmla="*/ 5109029 w 12192000"/>
              <a:gd name="csY13" fmla="*/ 0 h 6858000"/>
              <a:gd name="csX14" fmla="*/ 5445760 w 12192000"/>
              <a:gd name="csY14" fmla="*/ 0 h 6858000"/>
              <a:gd name="csX15" fmla="*/ 6270171 w 12192000"/>
              <a:gd name="csY15" fmla="*/ 0 h 6858000"/>
              <a:gd name="csX16" fmla="*/ 6728823 w 12192000"/>
              <a:gd name="csY16" fmla="*/ 0 h 6858000"/>
              <a:gd name="csX17" fmla="*/ 7431314 w 12192000"/>
              <a:gd name="csY17" fmla="*/ 0 h 6858000"/>
              <a:gd name="csX18" fmla="*/ 8011886 w 12192000"/>
              <a:gd name="csY18" fmla="*/ 0 h 6858000"/>
              <a:gd name="csX19" fmla="*/ 8714377 w 12192000"/>
              <a:gd name="csY19" fmla="*/ 0 h 6858000"/>
              <a:gd name="csX20" fmla="*/ 9538789 w 12192000"/>
              <a:gd name="csY20" fmla="*/ 0 h 6858000"/>
              <a:gd name="csX21" fmla="*/ 10363200 w 12192000"/>
              <a:gd name="csY21" fmla="*/ 0 h 6858000"/>
              <a:gd name="csX22" fmla="*/ 10578011 w 12192000"/>
              <a:gd name="csY22" fmla="*/ 0 h 6858000"/>
              <a:gd name="csX23" fmla="*/ 11036663 w 12192000"/>
              <a:gd name="csY23" fmla="*/ 0 h 6858000"/>
              <a:gd name="csX24" fmla="*/ 11251474 w 12192000"/>
              <a:gd name="csY24" fmla="*/ 0 h 6858000"/>
              <a:gd name="csX25" fmla="*/ 12192000 w 12192000"/>
              <a:gd name="csY25" fmla="*/ 0 h 6858000"/>
              <a:gd name="csX26" fmla="*/ 12192000 w 12192000"/>
              <a:gd name="csY26" fmla="*/ 640080 h 6858000"/>
              <a:gd name="csX27" fmla="*/ 12192000 w 12192000"/>
              <a:gd name="csY27" fmla="*/ 1005840 h 6858000"/>
              <a:gd name="csX28" fmla="*/ 12192000 w 12192000"/>
              <a:gd name="csY28" fmla="*/ 1645920 h 6858000"/>
              <a:gd name="csX29" fmla="*/ 12192000 w 12192000"/>
              <a:gd name="csY29" fmla="*/ 2217420 h 6858000"/>
              <a:gd name="csX30" fmla="*/ 12192000 w 12192000"/>
              <a:gd name="csY30" fmla="*/ 2720340 h 6858000"/>
              <a:gd name="csX31" fmla="*/ 12192000 w 12192000"/>
              <a:gd name="csY31" fmla="*/ 3291840 h 6858000"/>
              <a:gd name="csX32" fmla="*/ 12192000 w 12192000"/>
              <a:gd name="csY32" fmla="*/ 3863340 h 6858000"/>
              <a:gd name="csX33" fmla="*/ 12192000 w 12192000"/>
              <a:gd name="csY33" fmla="*/ 4572000 h 6858000"/>
              <a:gd name="csX34" fmla="*/ 12192000 w 12192000"/>
              <a:gd name="csY34" fmla="*/ 5280660 h 6858000"/>
              <a:gd name="csX35" fmla="*/ 12192000 w 12192000"/>
              <a:gd name="csY35" fmla="*/ 5783580 h 6858000"/>
              <a:gd name="csX36" fmla="*/ 12192000 w 12192000"/>
              <a:gd name="csY36" fmla="*/ 6858000 h 6858000"/>
              <a:gd name="csX37" fmla="*/ 11855269 w 12192000"/>
              <a:gd name="csY37" fmla="*/ 6858000 h 6858000"/>
              <a:gd name="csX38" fmla="*/ 11518537 w 12192000"/>
              <a:gd name="csY38" fmla="*/ 6858000 h 6858000"/>
              <a:gd name="csX39" fmla="*/ 10937966 w 12192000"/>
              <a:gd name="csY39" fmla="*/ 6858000 h 6858000"/>
              <a:gd name="csX40" fmla="*/ 10601234 w 12192000"/>
              <a:gd name="csY40" fmla="*/ 6858000 h 6858000"/>
              <a:gd name="csX41" fmla="*/ 10386423 w 12192000"/>
              <a:gd name="csY41" fmla="*/ 6858000 h 6858000"/>
              <a:gd name="csX42" fmla="*/ 9805851 w 12192000"/>
              <a:gd name="csY42" fmla="*/ 6858000 h 6858000"/>
              <a:gd name="csX43" fmla="*/ 8981440 w 12192000"/>
              <a:gd name="csY43" fmla="*/ 6858000 h 6858000"/>
              <a:gd name="csX44" fmla="*/ 8522789 w 12192000"/>
              <a:gd name="csY44" fmla="*/ 6858000 h 6858000"/>
              <a:gd name="csX45" fmla="*/ 7942217 w 12192000"/>
              <a:gd name="csY45" fmla="*/ 6858000 h 6858000"/>
              <a:gd name="csX46" fmla="*/ 7239726 w 12192000"/>
              <a:gd name="csY46" fmla="*/ 6858000 h 6858000"/>
              <a:gd name="csX47" fmla="*/ 6781074 w 12192000"/>
              <a:gd name="csY47" fmla="*/ 6858000 h 6858000"/>
              <a:gd name="csX48" fmla="*/ 5956663 w 12192000"/>
              <a:gd name="csY48" fmla="*/ 6858000 h 6858000"/>
              <a:gd name="csX49" fmla="*/ 5376091 w 12192000"/>
              <a:gd name="csY49" fmla="*/ 6858000 h 6858000"/>
              <a:gd name="csX50" fmla="*/ 5039360 w 12192000"/>
              <a:gd name="csY50" fmla="*/ 6858000 h 6858000"/>
              <a:gd name="csX51" fmla="*/ 4336869 w 12192000"/>
              <a:gd name="csY51" fmla="*/ 6858000 h 6858000"/>
              <a:gd name="csX52" fmla="*/ 4000137 w 12192000"/>
              <a:gd name="csY52" fmla="*/ 6858000 h 6858000"/>
              <a:gd name="csX53" fmla="*/ 3297646 w 12192000"/>
              <a:gd name="csY53" fmla="*/ 6858000 h 6858000"/>
              <a:gd name="csX54" fmla="*/ 2960914 w 12192000"/>
              <a:gd name="csY54" fmla="*/ 6858000 h 6858000"/>
              <a:gd name="csX55" fmla="*/ 2258423 w 12192000"/>
              <a:gd name="csY55" fmla="*/ 6858000 h 6858000"/>
              <a:gd name="csX56" fmla="*/ 1555931 w 12192000"/>
              <a:gd name="csY56" fmla="*/ 6858000 h 6858000"/>
              <a:gd name="csX57" fmla="*/ 1341120 w 12192000"/>
              <a:gd name="csY57" fmla="*/ 6858000 h 6858000"/>
              <a:gd name="csX58" fmla="*/ 760549 w 12192000"/>
              <a:gd name="csY58" fmla="*/ 6858000 h 6858000"/>
              <a:gd name="csX59" fmla="*/ 0 w 12192000"/>
              <a:gd name="csY59" fmla="*/ 6858000 h 6858000"/>
              <a:gd name="csX60" fmla="*/ 0 w 12192000"/>
              <a:gd name="csY60" fmla="*/ 6355080 h 6858000"/>
              <a:gd name="csX61" fmla="*/ 0 w 12192000"/>
              <a:gd name="csY61" fmla="*/ 5852160 h 6858000"/>
              <a:gd name="csX62" fmla="*/ 0 w 12192000"/>
              <a:gd name="csY62" fmla="*/ 5212080 h 6858000"/>
              <a:gd name="csX63" fmla="*/ 0 w 12192000"/>
              <a:gd name="csY63" fmla="*/ 4503420 h 6858000"/>
              <a:gd name="csX64" fmla="*/ 0 w 12192000"/>
              <a:gd name="csY64" fmla="*/ 4000500 h 6858000"/>
              <a:gd name="csX65" fmla="*/ 0 w 12192000"/>
              <a:gd name="csY65" fmla="*/ 3497580 h 6858000"/>
              <a:gd name="csX66" fmla="*/ 0 w 12192000"/>
              <a:gd name="csY66" fmla="*/ 2994660 h 6858000"/>
              <a:gd name="csX67" fmla="*/ 0 w 12192000"/>
              <a:gd name="csY67" fmla="*/ 2560320 h 6858000"/>
              <a:gd name="csX68" fmla="*/ 0 w 12192000"/>
              <a:gd name="csY68" fmla="*/ 2125980 h 6858000"/>
              <a:gd name="csX69" fmla="*/ 0 w 12192000"/>
              <a:gd name="csY69" fmla="*/ 1554480 h 6858000"/>
              <a:gd name="csX70" fmla="*/ 0 w 12192000"/>
              <a:gd name="csY70" fmla="*/ 982980 h 6858000"/>
              <a:gd name="csX71" fmla="*/ 0 w 12192000"/>
              <a:gd name="csY71" fmla="*/ 548640 h 6858000"/>
              <a:gd name="csX72" fmla="*/ 0 w 12192000"/>
              <a:gd name="csY72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</a:cxnLst>
            <a:rect l="l" t="t" r="r" b="b"/>
            <a:pathLst>
              <a:path w="12192000" h="6858000" fill="none" extrusionOk="0">
                <a:moveTo>
                  <a:pt x="0" y="0"/>
                </a:moveTo>
                <a:cubicBezTo>
                  <a:pt x="187500" y="-21588"/>
                  <a:pt x="401479" y="67724"/>
                  <a:pt x="580571" y="0"/>
                </a:cubicBezTo>
                <a:cubicBezTo>
                  <a:pt x="759663" y="-67724"/>
                  <a:pt x="1022951" y="18802"/>
                  <a:pt x="1161143" y="0"/>
                </a:cubicBezTo>
                <a:cubicBezTo>
                  <a:pt x="1299335" y="-18802"/>
                  <a:pt x="1466666" y="54887"/>
                  <a:pt x="1619794" y="0"/>
                </a:cubicBezTo>
                <a:cubicBezTo>
                  <a:pt x="1772922" y="-54887"/>
                  <a:pt x="1760765" y="7434"/>
                  <a:pt x="1834606" y="0"/>
                </a:cubicBezTo>
                <a:cubicBezTo>
                  <a:pt x="1908447" y="-7434"/>
                  <a:pt x="1948736" y="13987"/>
                  <a:pt x="2049417" y="0"/>
                </a:cubicBezTo>
                <a:cubicBezTo>
                  <a:pt x="2150098" y="-13987"/>
                  <a:pt x="2415504" y="28562"/>
                  <a:pt x="2508069" y="0"/>
                </a:cubicBezTo>
                <a:cubicBezTo>
                  <a:pt x="2600634" y="-28562"/>
                  <a:pt x="2721496" y="9725"/>
                  <a:pt x="2844800" y="0"/>
                </a:cubicBezTo>
                <a:cubicBezTo>
                  <a:pt x="2968104" y="-9725"/>
                  <a:pt x="3201373" y="11837"/>
                  <a:pt x="3425371" y="0"/>
                </a:cubicBezTo>
                <a:cubicBezTo>
                  <a:pt x="3649369" y="-11837"/>
                  <a:pt x="3644008" y="16558"/>
                  <a:pt x="3762103" y="0"/>
                </a:cubicBezTo>
                <a:cubicBezTo>
                  <a:pt x="3880198" y="-16558"/>
                  <a:pt x="3912780" y="12877"/>
                  <a:pt x="3976914" y="0"/>
                </a:cubicBezTo>
                <a:cubicBezTo>
                  <a:pt x="4041048" y="-12877"/>
                  <a:pt x="4145846" y="16020"/>
                  <a:pt x="4191726" y="0"/>
                </a:cubicBezTo>
                <a:cubicBezTo>
                  <a:pt x="4237606" y="-16020"/>
                  <a:pt x="4405772" y="30117"/>
                  <a:pt x="4528457" y="0"/>
                </a:cubicBezTo>
                <a:cubicBezTo>
                  <a:pt x="4651142" y="-30117"/>
                  <a:pt x="4902398" y="15006"/>
                  <a:pt x="5109029" y="0"/>
                </a:cubicBezTo>
                <a:cubicBezTo>
                  <a:pt x="5315660" y="-15006"/>
                  <a:pt x="5294161" y="7765"/>
                  <a:pt x="5445760" y="0"/>
                </a:cubicBezTo>
                <a:cubicBezTo>
                  <a:pt x="5597359" y="-7765"/>
                  <a:pt x="6008958" y="10358"/>
                  <a:pt x="6270171" y="0"/>
                </a:cubicBezTo>
                <a:cubicBezTo>
                  <a:pt x="6531384" y="-10358"/>
                  <a:pt x="6503645" y="3037"/>
                  <a:pt x="6728823" y="0"/>
                </a:cubicBezTo>
                <a:cubicBezTo>
                  <a:pt x="6954001" y="-3037"/>
                  <a:pt x="7211133" y="50182"/>
                  <a:pt x="7431314" y="0"/>
                </a:cubicBezTo>
                <a:cubicBezTo>
                  <a:pt x="7651495" y="-50182"/>
                  <a:pt x="7806378" y="62720"/>
                  <a:pt x="8011886" y="0"/>
                </a:cubicBezTo>
                <a:cubicBezTo>
                  <a:pt x="8217394" y="-62720"/>
                  <a:pt x="8520406" y="11995"/>
                  <a:pt x="8714377" y="0"/>
                </a:cubicBezTo>
                <a:cubicBezTo>
                  <a:pt x="8908348" y="-11995"/>
                  <a:pt x="9297859" y="6506"/>
                  <a:pt x="9538789" y="0"/>
                </a:cubicBezTo>
                <a:cubicBezTo>
                  <a:pt x="9779719" y="-6506"/>
                  <a:pt x="10130427" y="49273"/>
                  <a:pt x="10363200" y="0"/>
                </a:cubicBezTo>
                <a:cubicBezTo>
                  <a:pt x="10595973" y="-49273"/>
                  <a:pt x="10518798" y="5400"/>
                  <a:pt x="10578011" y="0"/>
                </a:cubicBezTo>
                <a:cubicBezTo>
                  <a:pt x="10637224" y="-5400"/>
                  <a:pt x="10896921" y="11006"/>
                  <a:pt x="11036663" y="0"/>
                </a:cubicBezTo>
                <a:cubicBezTo>
                  <a:pt x="11176405" y="-11006"/>
                  <a:pt x="11156753" y="23555"/>
                  <a:pt x="11251474" y="0"/>
                </a:cubicBezTo>
                <a:cubicBezTo>
                  <a:pt x="11346195" y="-23555"/>
                  <a:pt x="11865942" y="29917"/>
                  <a:pt x="12192000" y="0"/>
                </a:cubicBezTo>
                <a:cubicBezTo>
                  <a:pt x="12244136" y="213490"/>
                  <a:pt x="12176728" y="484611"/>
                  <a:pt x="12192000" y="640080"/>
                </a:cubicBezTo>
                <a:cubicBezTo>
                  <a:pt x="12207272" y="795549"/>
                  <a:pt x="12170181" y="893374"/>
                  <a:pt x="12192000" y="1005840"/>
                </a:cubicBezTo>
                <a:cubicBezTo>
                  <a:pt x="12213819" y="1118306"/>
                  <a:pt x="12175176" y="1376505"/>
                  <a:pt x="12192000" y="1645920"/>
                </a:cubicBezTo>
                <a:cubicBezTo>
                  <a:pt x="12208824" y="1915335"/>
                  <a:pt x="12123812" y="2033555"/>
                  <a:pt x="12192000" y="2217420"/>
                </a:cubicBezTo>
                <a:cubicBezTo>
                  <a:pt x="12260188" y="2401285"/>
                  <a:pt x="12169884" y="2569857"/>
                  <a:pt x="12192000" y="2720340"/>
                </a:cubicBezTo>
                <a:cubicBezTo>
                  <a:pt x="12214116" y="2870823"/>
                  <a:pt x="12128493" y="3160116"/>
                  <a:pt x="12192000" y="3291840"/>
                </a:cubicBezTo>
                <a:cubicBezTo>
                  <a:pt x="12255507" y="3423564"/>
                  <a:pt x="12141377" y="3637258"/>
                  <a:pt x="12192000" y="3863340"/>
                </a:cubicBezTo>
                <a:cubicBezTo>
                  <a:pt x="12242623" y="4089422"/>
                  <a:pt x="12115739" y="4313931"/>
                  <a:pt x="12192000" y="4572000"/>
                </a:cubicBezTo>
                <a:cubicBezTo>
                  <a:pt x="12268261" y="4830069"/>
                  <a:pt x="12167800" y="5092524"/>
                  <a:pt x="12192000" y="5280660"/>
                </a:cubicBezTo>
                <a:cubicBezTo>
                  <a:pt x="12216200" y="5468796"/>
                  <a:pt x="12147483" y="5645470"/>
                  <a:pt x="12192000" y="5783580"/>
                </a:cubicBezTo>
                <a:cubicBezTo>
                  <a:pt x="12236517" y="5921690"/>
                  <a:pt x="12130828" y="6365126"/>
                  <a:pt x="12192000" y="6858000"/>
                </a:cubicBezTo>
                <a:cubicBezTo>
                  <a:pt x="12081875" y="6866717"/>
                  <a:pt x="11998008" y="6833072"/>
                  <a:pt x="11855269" y="6858000"/>
                </a:cubicBezTo>
                <a:cubicBezTo>
                  <a:pt x="11712530" y="6882928"/>
                  <a:pt x="11672268" y="6826823"/>
                  <a:pt x="11518537" y="6858000"/>
                </a:cubicBezTo>
                <a:cubicBezTo>
                  <a:pt x="11364806" y="6889177"/>
                  <a:pt x="11167789" y="6807340"/>
                  <a:pt x="10937966" y="6858000"/>
                </a:cubicBezTo>
                <a:cubicBezTo>
                  <a:pt x="10708143" y="6908660"/>
                  <a:pt x="10684671" y="6830229"/>
                  <a:pt x="10601234" y="6858000"/>
                </a:cubicBezTo>
                <a:cubicBezTo>
                  <a:pt x="10517797" y="6885771"/>
                  <a:pt x="10436457" y="6841616"/>
                  <a:pt x="10386423" y="6858000"/>
                </a:cubicBezTo>
                <a:cubicBezTo>
                  <a:pt x="10336389" y="6874384"/>
                  <a:pt x="10066569" y="6820988"/>
                  <a:pt x="9805851" y="6858000"/>
                </a:cubicBezTo>
                <a:cubicBezTo>
                  <a:pt x="9545133" y="6895012"/>
                  <a:pt x="9169781" y="6796206"/>
                  <a:pt x="8981440" y="6858000"/>
                </a:cubicBezTo>
                <a:cubicBezTo>
                  <a:pt x="8793099" y="6919794"/>
                  <a:pt x="8666105" y="6822839"/>
                  <a:pt x="8522789" y="6858000"/>
                </a:cubicBezTo>
                <a:cubicBezTo>
                  <a:pt x="8379473" y="6893161"/>
                  <a:pt x="8200293" y="6846570"/>
                  <a:pt x="7942217" y="6858000"/>
                </a:cubicBezTo>
                <a:cubicBezTo>
                  <a:pt x="7684141" y="6869430"/>
                  <a:pt x="7531909" y="6838243"/>
                  <a:pt x="7239726" y="6858000"/>
                </a:cubicBezTo>
                <a:cubicBezTo>
                  <a:pt x="6947543" y="6877757"/>
                  <a:pt x="6895872" y="6809778"/>
                  <a:pt x="6781074" y="6858000"/>
                </a:cubicBezTo>
                <a:cubicBezTo>
                  <a:pt x="6666276" y="6906222"/>
                  <a:pt x="6333798" y="6824682"/>
                  <a:pt x="5956663" y="6858000"/>
                </a:cubicBezTo>
                <a:cubicBezTo>
                  <a:pt x="5579528" y="6891318"/>
                  <a:pt x="5540841" y="6799538"/>
                  <a:pt x="5376091" y="6858000"/>
                </a:cubicBezTo>
                <a:cubicBezTo>
                  <a:pt x="5211341" y="6916462"/>
                  <a:pt x="5136807" y="6828828"/>
                  <a:pt x="5039360" y="6858000"/>
                </a:cubicBezTo>
                <a:cubicBezTo>
                  <a:pt x="4941913" y="6887172"/>
                  <a:pt x="4605773" y="6808782"/>
                  <a:pt x="4336869" y="6858000"/>
                </a:cubicBezTo>
                <a:cubicBezTo>
                  <a:pt x="4067965" y="6907218"/>
                  <a:pt x="4098639" y="6846687"/>
                  <a:pt x="4000137" y="6858000"/>
                </a:cubicBezTo>
                <a:cubicBezTo>
                  <a:pt x="3901635" y="6869313"/>
                  <a:pt x="3504187" y="6835773"/>
                  <a:pt x="3297646" y="6858000"/>
                </a:cubicBezTo>
                <a:cubicBezTo>
                  <a:pt x="3091105" y="6880227"/>
                  <a:pt x="3044117" y="6856282"/>
                  <a:pt x="2960914" y="6858000"/>
                </a:cubicBezTo>
                <a:cubicBezTo>
                  <a:pt x="2877711" y="6859718"/>
                  <a:pt x="2588773" y="6786939"/>
                  <a:pt x="2258423" y="6858000"/>
                </a:cubicBezTo>
                <a:cubicBezTo>
                  <a:pt x="1928073" y="6929061"/>
                  <a:pt x="1723975" y="6776105"/>
                  <a:pt x="1555931" y="6858000"/>
                </a:cubicBezTo>
                <a:cubicBezTo>
                  <a:pt x="1387887" y="6939895"/>
                  <a:pt x="1401514" y="6832935"/>
                  <a:pt x="1341120" y="6858000"/>
                </a:cubicBezTo>
                <a:cubicBezTo>
                  <a:pt x="1280726" y="6883065"/>
                  <a:pt x="1041177" y="6850715"/>
                  <a:pt x="760549" y="6858000"/>
                </a:cubicBezTo>
                <a:cubicBezTo>
                  <a:pt x="479921" y="6865285"/>
                  <a:pt x="184853" y="6840087"/>
                  <a:pt x="0" y="6858000"/>
                </a:cubicBezTo>
                <a:cubicBezTo>
                  <a:pt x="-7879" y="6679863"/>
                  <a:pt x="21339" y="6459083"/>
                  <a:pt x="0" y="6355080"/>
                </a:cubicBezTo>
                <a:cubicBezTo>
                  <a:pt x="-21339" y="6251077"/>
                  <a:pt x="1612" y="6051028"/>
                  <a:pt x="0" y="5852160"/>
                </a:cubicBezTo>
                <a:cubicBezTo>
                  <a:pt x="-1612" y="5653292"/>
                  <a:pt x="71874" y="5427271"/>
                  <a:pt x="0" y="5212080"/>
                </a:cubicBezTo>
                <a:cubicBezTo>
                  <a:pt x="-71874" y="4996889"/>
                  <a:pt x="52560" y="4847948"/>
                  <a:pt x="0" y="4503420"/>
                </a:cubicBezTo>
                <a:cubicBezTo>
                  <a:pt x="-52560" y="4158892"/>
                  <a:pt x="6440" y="4219803"/>
                  <a:pt x="0" y="4000500"/>
                </a:cubicBezTo>
                <a:cubicBezTo>
                  <a:pt x="-6440" y="3781197"/>
                  <a:pt x="8010" y="3675680"/>
                  <a:pt x="0" y="3497580"/>
                </a:cubicBezTo>
                <a:cubicBezTo>
                  <a:pt x="-8010" y="3319480"/>
                  <a:pt x="2450" y="3195686"/>
                  <a:pt x="0" y="2994660"/>
                </a:cubicBezTo>
                <a:cubicBezTo>
                  <a:pt x="-2450" y="2793634"/>
                  <a:pt x="22398" y="2752660"/>
                  <a:pt x="0" y="2560320"/>
                </a:cubicBezTo>
                <a:cubicBezTo>
                  <a:pt x="-22398" y="2367980"/>
                  <a:pt x="49756" y="2255306"/>
                  <a:pt x="0" y="2125980"/>
                </a:cubicBezTo>
                <a:cubicBezTo>
                  <a:pt x="-49756" y="1996654"/>
                  <a:pt x="42901" y="1822803"/>
                  <a:pt x="0" y="1554480"/>
                </a:cubicBezTo>
                <a:cubicBezTo>
                  <a:pt x="-42901" y="1286157"/>
                  <a:pt x="44615" y="1203992"/>
                  <a:pt x="0" y="982980"/>
                </a:cubicBezTo>
                <a:cubicBezTo>
                  <a:pt x="-44615" y="761968"/>
                  <a:pt x="5540" y="690322"/>
                  <a:pt x="0" y="548640"/>
                </a:cubicBezTo>
                <a:cubicBezTo>
                  <a:pt x="-5540" y="406958"/>
                  <a:pt x="25584" y="256800"/>
                  <a:pt x="0" y="0"/>
                </a:cubicBezTo>
                <a:close/>
              </a:path>
              <a:path w="12192000" h="6858000" stroke="0" extrusionOk="0">
                <a:moveTo>
                  <a:pt x="0" y="0"/>
                </a:moveTo>
                <a:cubicBezTo>
                  <a:pt x="269572" y="-34759"/>
                  <a:pt x="437213" y="23784"/>
                  <a:pt x="580571" y="0"/>
                </a:cubicBezTo>
                <a:cubicBezTo>
                  <a:pt x="723929" y="-23784"/>
                  <a:pt x="795637" y="18038"/>
                  <a:pt x="917303" y="0"/>
                </a:cubicBezTo>
                <a:cubicBezTo>
                  <a:pt x="1038969" y="-18038"/>
                  <a:pt x="1182554" y="23935"/>
                  <a:pt x="1375954" y="0"/>
                </a:cubicBezTo>
                <a:cubicBezTo>
                  <a:pt x="1569354" y="-23935"/>
                  <a:pt x="1792818" y="25082"/>
                  <a:pt x="1956526" y="0"/>
                </a:cubicBezTo>
                <a:cubicBezTo>
                  <a:pt x="2120234" y="-25082"/>
                  <a:pt x="2557959" y="71758"/>
                  <a:pt x="2780937" y="0"/>
                </a:cubicBezTo>
                <a:cubicBezTo>
                  <a:pt x="3003915" y="-71758"/>
                  <a:pt x="2916843" y="24532"/>
                  <a:pt x="2995749" y="0"/>
                </a:cubicBezTo>
                <a:cubicBezTo>
                  <a:pt x="3074655" y="-24532"/>
                  <a:pt x="3217477" y="4579"/>
                  <a:pt x="3332480" y="0"/>
                </a:cubicBezTo>
                <a:cubicBezTo>
                  <a:pt x="3447483" y="-4579"/>
                  <a:pt x="3711748" y="75402"/>
                  <a:pt x="4034971" y="0"/>
                </a:cubicBezTo>
                <a:cubicBezTo>
                  <a:pt x="4358194" y="-75402"/>
                  <a:pt x="4359350" y="43434"/>
                  <a:pt x="4615543" y="0"/>
                </a:cubicBezTo>
                <a:cubicBezTo>
                  <a:pt x="4871736" y="-43434"/>
                  <a:pt x="5020561" y="32785"/>
                  <a:pt x="5196114" y="0"/>
                </a:cubicBezTo>
                <a:cubicBezTo>
                  <a:pt x="5371667" y="-32785"/>
                  <a:pt x="5615039" y="30090"/>
                  <a:pt x="6020526" y="0"/>
                </a:cubicBezTo>
                <a:cubicBezTo>
                  <a:pt x="6426013" y="-30090"/>
                  <a:pt x="6128050" y="6638"/>
                  <a:pt x="6235337" y="0"/>
                </a:cubicBezTo>
                <a:cubicBezTo>
                  <a:pt x="6342624" y="-6638"/>
                  <a:pt x="6449716" y="15388"/>
                  <a:pt x="6572069" y="0"/>
                </a:cubicBezTo>
                <a:cubicBezTo>
                  <a:pt x="6694422" y="-15388"/>
                  <a:pt x="7062925" y="34757"/>
                  <a:pt x="7274560" y="0"/>
                </a:cubicBezTo>
                <a:cubicBezTo>
                  <a:pt x="7486195" y="-34757"/>
                  <a:pt x="7862288" y="64706"/>
                  <a:pt x="8098971" y="0"/>
                </a:cubicBezTo>
                <a:cubicBezTo>
                  <a:pt x="8335654" y="-64706"/>
                  <a:pt x="8233681" y="8541"/>
                  <a:pt x="8313783" y="0"/>
                </a:cubicBezTo>
                <a:cubicBezTo>
                  <a:pt x="8393885" y="-8541"/>
                  <a:pt x="8893950" y="76238"/>
                  <a:pt x="9138194" y="0"/>
                </a:cubicBezTo>
                <a:cubicBezTo>
                  <a:pt x="9382438" y="-76238"/>
                  <a:pt x="9563963" y="23752"/>
                  <a:pt x="9840686" y="0"/>
                </a:cubicBezTo>
                <a:cubicBezTo>
                  <a:pt x="10117409" y="-23752"/>
                  <a:pt x="10376725" y="34935"/>
                  <a:pt x="10665097" y="0"/>
                </a:cubicBezTo>
                <a:cubicBezTo>
                  <a:pt x="10953469" y="-34935"/>
                  <a:pt x="11038636" y="1869"/>
                  <a:pt x="11245669" y="0"/>
                </a:cubicBezTo>
                <a:cubicBezTo>
                  <a:pt x="11452702" y="-1869"/>
                  <a:pt x="11818592" y="106657"/>
                  <a:pt x="12192000" y="0"/>
                </a:cubicBezTo>
                <a:cubicBezTo>
                  <a:pt x="12197210" y="260857"/>
                  <a:pt x="12115056" y="383521"/>
                  <a:pt x="12192000" y="708660"/>
                </a:cubicBezTo>
                <a:cubicBezTo>
                  <a:pt x="12268944" y="1033799"/>
                  <a:pt x="12186961" y="967560"/>
                  <a:pt x="12192000" y="1143000"/>
                </a:cubicBezTo>
                <a:cubicBezTo>
                  <a:pt x="12197039" y="1318440"/>
                  <a:pt x="12178283" y="1644668"/>
                  <a:pt x="12192000" y="1783080"/>
                </a:cubicBezTo>
                <a:cubicBezTo>
                  <a:pt x="12205717" y="1921492"/>
                  <a:pt x="12162178" y="2065954"/>
                  <a:pt x="12192000" y="2148840"/>
                </a:cubicBezTo>
                <a:cubicBezTo>
                  <a:pt x="12221822" y="2231726"/>
                  <a:pt x="12140176" y="2707704"/>
                  <a:pt x="12192000" y="2857500"/>
                </a:cubicBezTo>
                <a:cubicBezTo>
                  <a:pt x="12243824" y="3007296"/>
                  <a:pt x="12169612" y="3098918"/>
                  <a:pt x="12192000" y="3223260"/>
                </a:cubicBezTo>
                <a:cubicBezTo>
                  <a:pt x="12214388" y="3347602"/>
                  <a:pt x="12131689" y="3584477"/>
                  <a:pt x="12192000" y="3726180"/>
                </a:cubicBezTo>
                <a:cubicBezTo>
                  <a:pt x="12252311" y="3867883"/>
                  <a:pt x="12141381" y="3995392"/>
                  <a:pt x="12192000" y="4229100"/>
                </a:cubicBezTo>
                <a:cubicBezTo>
                  <a:pt x="12242619" y="4462808"/>
                  <a:pt x="12181656" y="4500307"/>
                  <a:pt x="12192000" y="4732020"/>
                </a:cubicBezTo>
                <a:cubicBezTo>
                  <a:pt x="12202344" y="4963733"/>
                  <a:pt x="12159872" y="5055498"/>
                  <a:pt x="12192000" y="5166360"/>
                </a:cubicBezTo>
                <a:cubicBezTo>
                  <a:pt x="12224128" y="5277222"/>
                  <a:pt x="12176005" y="5601916"/>
                  <a:pt x="12192000" y="5875020"/>
                </a:cubicBezTo>
                <a:cubicBezTo>
                  <a:pt x="12207995" y="6148124"/>
                  <a:pt x="12085073" y="6466037"/>
                  <a:pt x="12192000" y="6858000"/>
                </a:cubicBezTo>
                <a:cubicBezTo>
                  <a:pt x="12013841" y="6889596"/>
                  <a:pt x="11853551" y="6856538"/>
                  <a:pt x="11733349" y="6858000"/>
                </a:cubicBezTo>
                <a:cubicBezTo>
                  <a:pt x="11613147" y="6859462"/>
                  <a:pt x="11333321" y="6796156"/>
                  <a:pt x="11030857" y="6858000"/>
                </a:cubicBezTo>
                <a:cubicBezTo>
                  <a:pt x="10728393" y="6919844"/>
                  <a:pt x="10868085" y="6836641"/>
                  <a:pt x="10816046" y="6858000"/>
                </a:cubicBezTo>
                <a:cubicBezTo>
                  <a:pt x="10764007" y="6879359"/>
                  <a:pt x="10389143" y="6841433"/>
                  <a:pt x="10235474" y="6858000"/>
                </a:cubicBezTo>
                <a:cubicBezTo>
                  <a:pt x="10081805" y="6874567"/>
                  <a:pt x="9874864" y="6843116"/>
                  <a:pt x="9532983" y="6858000"/>
                </a:cubicBezTo>
                <a:cubicBezTo>
                  <a:pt x="9191102" y="6872884"/>
                  <a:pt x="9407004" y="6845247"/>
                  <a:pt x="9318171" y="6858000"/>
                </a:cubicBezTo>
                <a:cubicBezTo>
                  <a:pt x="9229338" y="6870753"/>
                  <a:pt x="8809943" y="6801452"/>
                  <a:pt x="8615680" y="6858000"/>
                </a:cubicBezTo>
                <a:cubicBezTo>
                  <a:pt x="8421417" y="6914548"/>
                  <a:pt x="8491747" y="6850264"/>
                  <a:pt x="8400869" y="6858000"/>
                </a:cubicBezTo>
                <a:cubicBezTo>
                  <a:pt x="8309991" y="6865736"/>
                  <a:pt x="7970147" y="6846917"/>
                  <a:pt x="7698377" y="6858000"/>
                </a:cubicBezTo>
                <a:cubicBezTo>
                  <a:pt x="7426607" y="6869083"/>
                  <a:pt x="7313637" y="6846530"/>
                  <a:pt x="6995886" y="6858000"/>
                </a:cubicBezTo>
                <a:cubicBezTo>
                  <a:pt x="6678135" y="6869470"/>
                  <a:pt x="6886814" y="6836894"/>
                  <a:pt x="6781074" y="6858000"/>
                </a:cubicBezTo>
                <a:cubicBezTo>
                  <a:pt x="6675334" y="6879106"/>
                  <a:pt x="6329616" y="6832147"/>
                  <a:pt x="6200503" y="6858000"/>
                </a:cubicBezTo>
                <a:cubicBezTo>
                  <a:pt x="6071390" y="6883853"/>
                  <a:pt x="5624695" y="6762396"/>
                  <a:pt x="5376091" y="6858000"/>
                </a:cubicBezTo>
                <a:cubicBezTo>
                  <a:pt x="5127487" y="6953604"/>
                  <a:pt x="4821496" y="6816612"/>
                  <a:pt x="4551680" y="6858000"/>
                </a:cubicBezTo>
                <a:cubicBezTo>
                  <a:pt x="4281864" y="6899388"/>
                  <a:pt x="4410251" y="6843828"/>
                  <a:pt x="4336869" y="6858000"/>
                </a:cubicBezTo>
                <a:cubicBezTo>
                  <a:pt x="4263487" y="6872172"/>
                  <a:pt x="4009897" y="6829845"/>
                  <a:pt x="3756297" y="6858000"/>
                </a:cubicBezTo>
                <a:cubicBezTo>
                  <a:pt x="3502697" y="6886155"/>
                  <a:pt x="3597095" y="6835230"/>
                  <a:pt x="3541486" y="6858000"/>
                </a:cubicBezTo>
                <a:cubicBezTo>
                  <a:pt x="3485877" y="6880770"/>
                  <a:pt x="3087308" y="6810093"/>
                  <a:pt x="2838994" y="6858000"/>
                </a:cubicBezTo>
                <a:cubicBezTo>
                  <a:pt x="2590680" y="6905907"/>
                  <a:pt x="2263651" y="6833710"/>
                  <a:pt x="2014583" y="6858000"/>
                </a:cubicBezTo>
                <a:cubicBezTo>
                  <a:pt x="1765515" y="6882290"/>
                  <a:pt x="1730653" y="6818232"/>
                  <a:pt x="1555931" y="6858000"/>
                </a:cubicBezTo>
                <a:cubicBezTo>
                  <a:pt x="1381209" y="6897768"/>
                  <a:pt x="1308783" y="6835738"/>
                  <a:pt x="1219200" y="6858000"/>
                </a:cubicBezTo>
                <a:cubicBezTo>
                  <a:pt x="1129617" y="6880262"/>
                  <a:pt x="1044280" y="6823432"/>
                  <a:pt x="882469" y="6858000"/>
                </a:cubicBezTo>
                <a:cubicBezTo>
                  <a:pt x="720658" y="6892568"/>
                  <a:pt x="690077" y="6852974"/>
                  <a:pt x="545737" y="6858000"/>
                </a:cubicBezTo>
                <a:cubicBezTo>
                  <a:pt x="401397" y="6863026"/>
                  <a:pt x="223427" y="6841804"/>
                  <a:pt x="0" y="6858000"/>
                </a:cubicBezTo>
                <a:cubicBezTo>
                  <a:pt x="-7371" y="6606047"/>
                  <a:pt x="59900" y="6563031"/>
                  <a:pt x="0" y="6286500"/>
                </a:cubicBezTo>
                <a:cubicBezTo>
                  <a:pt x="-59900" y="6009969"/>
                  <a:pt x="1456" y="5958155"/>
                  <a:pt x="0" y="5852160"/>
                </a:cubicBezTo>
                <a:cubicBezTo>
                  <a:pt x="-1456" y="5746165"/>
                  <a:pt x="46962" y="5481670"/>
                  <a:pt x="0" y="5349240"/>
                </a:cubicBezTo>
                <a:cubicBezTo>
                  <a:pt x="-46962" y="5216810"/>
                  <a:pt x="19476" y="5066460"/>
                  <a:pt x="0" y="4914900"/>
                </a:cubicBezTo>
                <a:cubicBezTo>
                  <a:pt x="-19476" y="4763340"/>
                  <a:pt x="22346" y="4550955"/>
                  <a:pt x="0" y="4274820"/>
                </a:cubicBezTo>
                <a:cubicBezTo>
                  <a:pt x="-22346" y="3998685"/>
                  <a:pt x="32350" y="3994854"/>
                  <a:pt x="0" y="3909060"/>
                </a:cubicBezTo>
                <a:cubicBezTo>
                  <a:pt x="-32350" y="3823266"/>
                  <a:pt x="34909" y="3593198"/>
                  <a:pt x="0" y="3406140"/>
                </a:cubicBezTo>
                <a:cubicBezTo>
                  <a:pt x="-34909" y="3219082"/>
                  <a:pt x="28958" y="2929480"/>
                  <a:pt x="0" y="2697480"/>
                </a:cubicBezTo>
                <a:cubicBezTo>
                  <a:pt x="-28958" y="2465480"/>
                  <a:pt x="27406" y="2317245"/>
                  <a:pt x="0" y="2194560"/>
                </a:cubicBezTo>
                <a:cubicBezTo>
                  <a:pt x="-27406" y="2071875"/>
                  <a:pt x="56462" y="1726972"/>
                  <a:pt x="0" y="1485900"/>
                </a:cubicBezTo>
                <a:cubicBezTo>
                  <a:pt x="-56462" y="1244828"/>
                  <a:pt x="66944" y="1158164"/>
                  <a:pt x="0" y="845820"/>
                </a:cubicBezTo>
                <a:cubicBezTo>
                  <a:pt x="-66944" y="533476"/>
                  <a:pt x="42128" y="240303"/>
                  <a:pt x="0" y="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76200">
            <a:extLst>
              <a:ext uri="{C807C97D-BFC1-408E-A445-0C87EB9F89A2}">
                <ask:lineSketchStyleProps xmlns:ask="http://schemas.microsoft.com/office/drawing/2018/sketchyshapes" sd="41981149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tar: 32 Points 4">
            <a:extLst>
              <a:ext uri="{FF2B5EF4-FFF2-40B4-BE49-F238E27FC236}">
                <a16:creationId xmlns:a16="http://schemas.microsoft.com/office/drawing/2014/main" id="{77D79297-8D14-5BBA-997C-74CF354A9B6D}"/>
              </a:ext>
            </a:extLst>
          </p:cNvPr>
          <p:cNvSpPr/>
          <p:nvPr/>
        </p:nvSpPr>
        <p:spPr>
          <a:xfrm>
            <a:off x="3799114" y="1676400"/>
            <a:ext cx="8392886" cy="4953001"/>
          </a:xfrm>
          <a:custGeom>
            <a:avLst/>
            <a:gdLst>
              <a:gd name="csX0" fmla="*/ 0 w 8392886"/>
              <a:gd name="csY0" fmla="*/ 2476501 h 4953001"/>
              <a:gd name="csX1" fmla="*/ 514379 w 8392886"/>
              <a:gd name="csY1" fmla="*/ 2422653 h 4953001"/>
              <a:gd name="csX2" fmla="*/ 1043739 w 8392886"/>
              <a:gd name="csY2" fmla="*/ 2367236 h 4953001"/>
              <a:gd name="csX3" fmla="*/ 1498190 w 8392886"/>
              <a:gd name="csY3" fmla="*/ 2319662 h 4953001"/>
              <a:gd name="csX4" fmla="*/ 1054016 w 8392886"/>
              <a:gd name="csY4" fmla="*/ 2217421 h 4953001"/>
              <a:gd name="csX5" fmla="*/ 609842 w 8392886"/>
              <a:gd name="csY5" fmla="*/ 2115179 h 4953001"/>
              <a:gd name="csX6" fmla="*/ 80614 w 8392886"/>
              <a:gd name="csY6" fmla="*/ 1993360 h 4953001"/>
              <a:gd name="csX7" fmla="*/ 557275 w 8392886"/>
              <a:gd name="csY7" fmla="*/ 1999211 h 4953001"/>
              <a:gd name="csX8" fmla="*/ 1064360 w 8392886"/>
              <a:gd name="csY8" fmla="*/ 2005435 h 4953001"/>
              <a:gd name="csX9" fmla="*/ 1601871 w 8392886"/>
              <a:gd name="csY9" fmla="*/ 2012033 h 4953001"/>
              <a:gd name="csX10" fmla="*/ 1174392 w 8392886"/>
              <a:gd name="csY10" fmla="*/ 1850953 h 4953001"/>
              <a:gd name="csX11" fmla="*/ 772561 w 8392886"/>
              <a:gd name="csY11" fmla="*/ 1699538 h 4953001"/>
              <a:gd name="csX12" fmla="*/ 319433 w 8392886"/>
              <a:gd name="csY12" fmla="*/ 1528793 h 4953001"/>
              <a:gd name="csX13" fmla="*/ 799855 w 8392886"/>
              <a:gd name="csY13" fmla="*/ 1591337 h 4953001"/>
              <a:gd name="csX14" fmla="*/ 1309994 w 8392886"/>
              <a:gd name="csY14" fmla="*/ 1657750 h 4953001"/>
              <a:gd name="csX15" fmla="*/ 1805274 w 8392886"/>
              <a:gd name="csY15" fmla="*/ 1722229 h 4953001"/>
              <a:gd name="csX16" fmla="*/ 1428278 w 8392886"/>
              <a:gd name="csY16" fmla="*/ 1508814 h 4953001"/>
              <a:gd name="csX17" fmla="*/ 1062262 w 8392886"/>
              <a:gd name="csY17" fmla="*/ 1301614 h 4953001"/>
              <a:gd name="csX18" fmla="*/ 707227 w 8392886"/>
              <a:gd name="csY18" fmla="*/ 1100631 h 4953001"/>
              <a:gd name="csX19" fmla="*/ 1185606 w 8392886"/>
              <a:gd name="csY19" fmla="*/ 1224507 h 4953001"/>
              <a:gd name="csX20" fmla="*/ 1636118 w 8392886"/>
              <a:gd name="csY20" fmla="*/ 1341166 h 4953001"/>
              <a:gd name="csX21" fmla="*/ 2100564 w 8392886"/>
              <a:gd name="csY21" fmla="*/ 1461434 h 4953001"/>
              <a:gd name="csX22" fmla="*/ 1647408 w 8392886"/>
              <a:gd name="csY22" fmla="*/ 1078670 h 4953001"/>
              <a:gd name="csX23" fmla="*/ 1229110 w 8392886"/>
              <a:gd name="csY23" fmla="*/ 725350 h 4953001"/>
              <a:gd name="csX24" fmla="*/ 1669822 w 8392886"/>
              <a:gd name="csY24" fmla="*/ 907063 h 4953001"/>
              <a:gd name="csX25" fmla="*/ 2110534 w 8392886"/>
              <a:gd name="csY25" fmla="*/ 1088777 h 4953001"/>
              <a:gd name="csX26" fmla="*/ 2476408 w 8392886"/>
              <a:gd name="csY26" fmla="*/ 1239633 h 4953001"/>
              <a:gd name="csX27" fmla="*/ 2164603 w 8392886"/>
              <a:gd name="csY27" fmla="*/ 820276 h 4953001"/>
              <a:gd name="csX28" fmla="*/ 1865025 w 8392886"/>
              <a:gd name="csY28" fmla="*/ 417365 h 4953001"/>
              <a:gd name="csX29" fmla="*/ 2237191 w 8392886"/>
              <a:gd name="csY29" fmla="*/ 646326 h 4953001"/>
              <a:gd name="csX30" fmla="*/ 2577759 w 8392886"/>
              <a:gd name="csY30" fmla="*/ 855848 h 4953001"/>
              <a:gd name="csX31" fmla="*/ 2918326 w 8392886"/>
              <a:gd name="csY31" fmla="*/ 1065369 h 4953001"/>
              <a:gd name="csX32" fmla="*/ 2757715 w 8392886"/>
              <a:gd name="csY32" fmla="*/ 635709 h 4953001"/>
              <a:gd name="csX33" fmla="*/ 2590548 w 8392886"/>
              <a:gd name="csY33" fmla="*/ 188511 h 4953001"/>
              <a:gd name="csX34" fmla="*/ 2999975 w 8392886"/>
              <a:gd name="csY34" fmla="*/ 566922 h 4953001"/>
              <a:gd name="csX35" fmla="*/ 3409401 w 8392886"/>
              <a:gd name="csY35" fmla="*/ 945332 h 4953001"/>
              <a:gd name="csX36" fmla="*/ 3392947 w 8392886"/>
              <a:gd name="csY36" fmla="*/ 478498 h 4953001"/>
              <a:gd name="csX37" fmla="*/ 3377759 w 8392886"/>
              <a:gd name="csY37" fmla="*/ 47574 h 4953001"/>
              <a:gd name="csX38" fmla="*/ 3654219 w 8392886"/>
              <a:gd name="csY38" fmla="*/ 465860 h 4953001"/>
              <a:gd name="csX39" fmla="*/ 3930679 w 8392886"/>
              <a:gd name="csY39" fmla="*/ 884146 h 4953001"/>
              <a:gd name="csX40" fmla="*/ 4066219 w 8392886"/>
              <a:gd name="csY40" fmla="*/ 433232 h 4953001"/>
              <a:gd name="csX41" fmla="*/ 4196443 w 8392886"/>
              <a:gd name="csY41" fmla="*/ 0 h 4953001"/>
              <a:gd name="csX42" fmla="*/ 4326667 w 8392886"/>
              <a:gd name="csY42" fmla="*/ 433232 h 4953001"/>
              <a:gd name="csX43" fmla="*/ 4462207 w 8392886"/>
              <a:gd name="csY43" fmla="*/ 884146 h 4953001"/>
              <a:gd name="csX44" fmla="*/ 4749725 w 8392886"/>
              <a:gd name="csY44" fmla="*/ 449129 h 4953001"/>
              <a:gd name="csX45" fmla="*/ 5015127 w 8392886"/>
              <a:gd name="csY45" fmla="*/ 47574 h 4953001"/>
              <a:gd name="csX46" fmla="*/ 4999622 w 8392886"/>
              <a:gd name="csY46" fmla="*/ 487475 h 4953001"/>
              <a:gd name="csX47" fmla="*/ 4983485 w 8392886"/>
              <a:gd name="csY47" fmla="*/ 945332 h 4953001"/>
              <a:gd name="csX48" fmla="*/ 5392912 w 8392886"/>
              <a:gd name="csY48" fmla="*/ 566922 h 4953001"/>
              <a:gd name="csX49" fmla="*/ 5802338 w 8392886"/>
              <a:gd name="csY49" fmla="*/ 188511 h 4953001"/>
              <a:gd name="csX50" fmla="*/ 5638449 w 8392886"/>
              <a:gd name="csY50" fmla="*/ 626940 h 4953001"/>
              <a:gd name="csX51" fmla="*/ 5474560 w 8392886"/>
              <a:gd name="csY51" fmla="*/ 1065369 h 4953001"/>
              <a:gd name="csX52" fmla="*/ 5815127 w 8392886"/>
              <a:gd name="csY52" fmla="*/ 855848 h 4953001"/>
              <a:gd name="csX53" fmla="*/ 6134629 w 8392886"/>
              <a:gd name="csY53" fmla="*/ 659286 h 4953001"/>
              <a:gd name="csX54" fmla="*/ 6527861 w 8392886"/>
              <a:gd name="csY54" fmla="*/ 417365 h 4953001"/>
              <a:gd name="csX55" fmla="*/ 6228283 w 8392886"/>
              <a:gd name="csY55" fmla="*/ 820276 h 4953001"/>
              <a:gd name="csX56" fmla="*/ 5916478 w 8392886"/>
              <a:gd name="csY56" fmla="*/ 1239633 h 4953001"/>
              <a:gd name="csX57" fmla="*/ 6294825 w 8392886"/>
              <a:gd name="csY57" fmla="*/ 1083634 h 4953001"/>
              <a:gd name="csX58" fmla="*/ 6698118 w 8392886"/>
              <a:gd name="csY58" fmla="*/ 917349 h 4953001"/>
              <a:gd name="csX59" fmla="*/ 7163776 w 8392886"/>
              <a:gd name="csY59" fmla="*/ 725350 h 4953001"/>
              <a:gd name="csX60" fmla="*/ 6745478 w 8392886"/>
              <a:gd name="csY60" fmla="*/ 1078670 h 4953001"/>
              <a:gd name="csX61" fmla="*/ 6292322 w 8392886"/>
              <a:gd name="csY61" fmla="*/ 1461434 h 4953001"/>
              <a:gd name="csX62" fmla="*/ 6756768 w 8392886"/>
              <a:gd name="csY62" fmla="*/ 1341166 h 4953001"/>
              <a:gd name="csX63" fmla="*/ 7207280 w 8392886"/>
              <a:gd name="csY63" fmla="*/ 1224507 h 4953001"/>
              <a:gd name="csX64" fmla="*/ 7685659 w 8392886"/>
              <a:gd name="csY64" fmla="*/ 1100631 h 4953001"/>
              <a:gd name="csX65" fmla="*/ 7352585 w 8392886"/>
              <a:gd name="csY65" fmla="*/ 1289182 h 4953001"/>
              <a:gd name="csX66" fmla="*/ 7008530 w 8392886"/>
              <a:gd name="csY66" fmla="*/ 1483950 h 4953001"/>
              <a:gd name="csX67" fmla="*/ 6587612 w 8392886"/>
              <a:gd name="csY67" fmla="*/ 1722229 h 4953001"/>
              <a:gd name="csX68" fmla="*/ 7053176 w 8392886"/>
              <a:gd name="csY68" fmla="*/ 1661619 h 4953001"/>
              <a:gd name="csX69" fmla="*/ 7533597 w 8392886"/>
              <a:gd name="csY69" fmla="*/ 1599075 h 4953001"/>
              <a:gd name="csX70" fmla="*/ 8073453 w 8392886"/>
              <a:gd name="csY70" fmla="*/ 1528793 h 4953001"/>
              <a:gd name="csX71" fmla="*/ 7620325 w 8392886"/>
              <a:gd name="csY71" fmla="*/ 1699538 h 4953001"/>
              <a:gd name="csX72" fmla="*/ 7192846 w 8392886"/>
              <a:gd name="csY72" fmla="*/ 1860618 h 4953001"/>
              <a:gd name="csX73" fmla="*/ 6791015 w 8392886"/>
              <a:gd name="csY73" fmla="*/ 2012033 h 4953001"/>
              <a:gd name="csX74" fmla="*/ 7313313 w 8392886"/>
              <a:gd name="csY74" fmla="*/ 2005622 h 4953001"/>
              <a:gd name="csX75" fmla="*/ 7774761 w 8392886"/>
              <a:gd name="csY75" fmla="*/ 1999958 h 4953001"/>
              <a:gd name="csX76" fmla="*/ 8312272 w 8392886"/>
              <a:gd name="csY76" fmla="*/ 1993360 h 4953001"/>
              <a:gd name="csX77" fmla="*/ 7825571 w 8392886"/>
              <a:gd name="csY77" fmla="*/ 2105390 h 4953001"/>
              <a:gd name="csX78" fmla="*/ 7338870 w 8392886"/>
              <a:gd name="csY78" fmla="*/ 2217421 h 4953001"/>
              <a:gd name="csX79" fmla="*/ 6894696 w 8392886"/>
              <a:gd name="csY79" fmla="*/ 2319662 h 4953001"/>
              <a:gd name="csX80" fmla="*/ 7409075 w 8392886"/>
              <a:gd name="csY80" fmla="*/ 2373510 h 4953001"/>
              <a:gd name="csX81" fmla="*/ 7938435 w 8392886"/>
              <a:gd name="csY81" fmla="*/ 2428927 h 4953001"/>
              <a:gd name="csX82" fmla="*/ 8392886 w 8392886"/>
              <a:gd name="csY82" fmla="*/ 2476501 h 4953001"/>
              <a:gd name="csX83" fmla="*/ 7893489 w 8392886"/>
              <a:gd name="csY83" fmla="*/ 2528780 h 4953001"/>
              <a:gd name="csX84" fmla="*/ 7439038 w 8392886"/>
              <a:gd name="csY84" fmla="*/ 2576355 h 4953001"/>
              <a:gd name="csX85" fmla="*/ 6894696 w 8392886"/>
              <a:gd name="csY85" fmla="*/ 2633339 h 4953001"/>
              <a:gd name="csX86" fmla="*/ 7324694 w 8392886"/>
              <a:gd name="csY86" fmla="*/ 2732317 h 4953001"/>
              <a:gd name="csX87" fmla="*/ 7811395 w 8392886"/>
              <a:gd name="csY87" fmla="*/ 2844348 h 4953001"/>
              <a:gd name="csX88" fmla="*/ 8312272 w 8392886"/>
              <a:gd name="csY88" fmla="*/ 2959641 h 4953001"/>
              <a:gd name="csX89" fmla="*/ 7805186 w 8392886"/>
              <a:gd name="csY89" fmla="*/ 2953417 h 4953001"/>
              <a:gd name="csX90" fmla="*/ 7298101 w 8392886"/>
              <a:gd name="csY90" fmla="*/ 2947192 h 4953001"/>
              <a:gd name="csX91" fmla="*/ 6791015 w 8392886"/>
              <a:gd name="csY91" fmla="*/ 2940968 h 4953001"/>
              <a:gd name="csX92" fmla="*/ 7244143 w 8392886"/>
              <a:gd name="csY92" fmla="*/ 3111713 h 4953001"/>
              <a:gd name="csX93" fmla="*/ 7645974 w 8392886"/>
              <a:gd name="csY93" fmla="*/ 3263128 h 4953001"/>
              <a:gd name="csX94" fmla="*/ 8073453 w 8392886"/>
              <a:gd name="csY94" fmla="*/ 3424208 h 4953001"/>
              <a:gd name="csX95" fmla="*/ 7578173 w 8392886"/>
              <a:gd name="csY95" fmla="*/ 3359729 h 4953001"/>
              <a:gd name="csX96" fmla="*/ 7112609 w 8392886"/>
              <a:gd name="csY96" fmla="*/ 3299119 h 4953001"/>
              <a:gd name="csX97" fmla="*/ 6587612 w 8392886"/>
              <a:gd name="csY97" fmla="*/ 3230772 h 4953001"/>
              <a:gd name="csX98" fmla="*/ 6975589 w 8392886"/>
              <a:gd name="csY98" fmla="*/ 3450403 h 4953001"/>
              <a:gd name="csX99" fmla="*/ 7341604 w 8392886"/>
              <a:gd name="csY99" fmla="*/ 3657603 h 4953001"/>
              <a:gd name="csX100" fmla="*/ 7685659 w 8392886"/>
              <a:gd name="csY100" fmla="*/ 3852370 h 4953001"/>
              <a:gd name="csX101" fmla="*/ 7263013 w 8392886"/>
              <a:gd name="csY101" fmla="*/ 3742926 h 4953001"/>
              <a:gd name="csX102" fmla="*/ 6826435 w 8392886"/>
              <a:gd name="csY102" fmla="*/ 3629875 h 4953001"/>
              <a:gd name="csX103" fmla="*/ 6292322 w 8392886"/>
              <a:gd name="csY103" fmla="*/ 3491567 h 4953001"/>
              <a:gd name="csX104" fmla="*/ 6736764 w 8392886"/>
              <a:gd name="csY104" fmla="*/ 3866970 h 4953001"/>
              <a:gd name="csX105" fmla="*/ 7163776 w 8392886"/>
              <a:gd name="csY105" fmla="*/ 4227651 h 4953001"/>
              <a:gd name="csX106" fmla="*/ 6735537 w 8392886"/>
              <a:gd name="csY106" fmla="*/ 4051081 h 4953001"/>
              <a:gd name="csX107" fmla="*/ 6294825 w 8392886"/>
              <a:gd name="csY107" fmla="*/ 3869367 h 4953001"/>
              <a:gd name="csX108" fmla="*/ 5916478 w 8392886"/>
              <a:gd name="csY108" fmla="*/ 3713368 h 4953001"/>
              <a:gd name="csX109" fmla="*/ 6234397 w 8392886"/>
              <a:gd name="csY109" fmla="*/ 4140947 h 4953001"/>
              <a:gd name="csX110" fmla="*/ 6527861 w 8392886"/>
              <a:gd name="csY110" fmla="*/ 4535636 h 4953001"/>
              <a:gd name="csX111" fmla="*/ 6197827 w 8392886"/>
              <a:gd name="csY111" fmla="*/ 4332595 h 4953001"/>
              <a:gd name="csX112" fmla="*/ 5846726 w 8392886"/>
              <a:gd name="csY112" fmla="*/ 4116593 h 4953001"/>
              <a:gd name="csX113" fmla="*/ 5474560 w 8392886"/>
              <a:gd name="csY113" fmla="*/ 3887632 h 4953001"/>
              <a:gd name="csX114" fmla="*/ 5641727 w 8392886"/>
              <a:gd name="csY114" fmla="*/ 4334830 h 4953001"/>
              <a:gd name="csX115" fmla="*/ 5802338 w 8392886"/>
              <a:gd name="csY115" fmla="*/ 4764490 h 4953001"/>
              <a:gd name="csX116" fmla="*/ 5392912 w 8392886"/>
              <a:gd name="csY116" fmla="*/ 4386080 h 4953001"/>
              <a:gd name="csX117" fmla="*/ 4983485 w 8392886"/>
              <a:gd name="csY117" fmla="*/ 4007669 h 4953001"/>
              <a:gd name="csX118" fmla="*/ 4999306 w 8392886"/>
              <a:gd name="csY118" fmla="*/ 4456548 h 4953001"/>
              <a:gd name="csX119" fmla="*/ 5015127 w 8392886"/>
              <a:gd name="csY119" fmla="*/ 4905427 h 4953001"/>
              <a:gd name="csX120" fmla="*/ 4749725 w 8392886"/>
              <a:gd name="csY120" fmla="*/ 4503872 h 4953001"/>
              <a:gd name="csX121" fmla="*/ 4462207 w 8392886"/>
              <a:gd name="csY121" fmla="*/ 4068855 h 4953001"/>
              <a:gd name="csX122" fmla="*/ 4334640 w 8392886"/>
              <a:gd name="csY122" fmla="*/ 4493245 h 4953001"/>
              <a:gd name="csX123" fmla="*/ 4196443 w 8392886"/>
              <a:gd name="csY123" fmla="*/ 4953001 h 4953001"/>
              <a:gd name="csX124" fmla="*/ 4060903 w 8392886"/>
              <a:gd name="csY124" fmla="*/ 4502087 h 4953001"/>
              <a:gd name="csX125" fmla="*/ 3930679 w 8392886"/>
              <a:gd name="csY125" fmla="*/ 4068855 h 4953001"/>
              <a:gd name="csX126" fmla="*/ 3648690 w 8392886"/>
              <a:gd name="csY126" fmla="*/ 4495507 h 4953001"/>
              <a:gd name="csX127" fmla="*/ 3377759 w 8392886"/>
              <a:gd name="csY127" fmla="*/ 4905427 h 4953001"/>
              <a:gd name="csX128" fmla="*/ 3394213 w 8392886"/>
              <a:gd name="csY128" fmla="*/ 4438593 h 4953001"/>
              <a:gd name="csX129" fmla="*/ 3409401 w 8392886"/>
              <a:gd name="csY129" fmla="*/ 4007669 h 4953001"/>
              <a:gd name="csX130" fmla="*/ 2983597 w 8392886"/>
              <a:gd name="csY130" fmla="*/ 4401216 h 4953001"/>
              <a:gd name="csX131" fmla="*/ 2590548 w 8392886"/>
              <a:gd name="csY131" fmla="*/ 4764490 h 4953001"/>
              <a:gd name="csX132" fmla="*/ 2754437 w 8392886"/>
              <a:gd name="csY132" fmla="*/ 4326061 h 4953001"/>
              <a:gd name="csX133" fmla="*/ 2918326 w 8392886"/>
              <a:gd name="csY133" fmla="*/ 3887632 h 4953001"/>
              <a:gd name="csX134" fmla="*/ 2577759 w 8392886"/>
              <a:gd name="csY134" fmla="*/ 4097153 h 4953001"/>
              <a:gd name="csX135" fmla="*/ 2237191 w 8392886"/>
              <a:gd name="csY135" fmla="*/ 4306675 h 4953001"/>
              <a:gd name="csX136" fmla="*/ 1865025 w 8392886"/>
              <a:gd name="csY136" fmla="*/ 4535636 h 4953001"/>
              <a:gd name="csX137" fmla="*/ 2170717 w 8392886"/>
              <a:gd name="csY137" fmla="*/ 4124502 h 4953001"/>
              <a:gd name="csX138" fmla="*/ 2476408 w 8392886"/>
              <a:gd name="csY138" fmla="*/ 3713368 h 4953001"/>
              <a:gd name="csX139" fmla="*/ 2035696 w 8392886"/>
              <a:gd name="csY139" fmla="*/ 3895081 h 4953001"/>
              <a:gd name="csX140" fmla="*/ 1632403 w 8392886"/>
              <a:gd name="csY140" fmla="*/ 4061366 h 4953001"/>
              <a:gd name="csX141" fmla="*/ 1229110 w 8392886"/>
              <a:gd name="csY141" fmla="*/ 4227651 h 4953001"/>
              <a:gd name="csX142" fmla="*/ 1673552 w 8392886"/>
              <a:gd name="csY142" fmla="*/ 3852248 h 4953001"/>
              <a:gd name="csX143" fmla="*/ 2100564 w 8392886"/>
              <a:gd name="csY143" fmla="*/ 3491567 h 4953001"/>
              <a:gd name="csX144" fmla="*/ 1663985 w 8392886"/>
              <a:gd name="csY144" fmla="*/ 3604619 h 4953001"/>
              <a:gd name="csX145" fmla="*/ 1199539 w 8392886"/>
              <a:gd name="csY145" fmla="*/ 3724886 h 4953001"/>
              <a:gd name="csX146" fmla="*/ 707227 w 8392886"/>
              <a:gd name="csY146" fmla="*/ 3852370 h 4953001"/>
              <a:gd name="csX147" fmla="*/ 1073243 w 8392886"/>
              <a:gd name="csY147" fmla="*/ 3645171 h 4953001"/>
              <a:gd name="csX148" fmla="*/ 1439258 w 8392886"/>
              <a:gd name="csY148" fmla="*/ 3437971 h 4953001"/>
              <a:gd name="csX149" fmla="*/ 1805274 w 8392886"/>
              <a:gd name="csY149" fmla="*/ 3230772 h 4953001"/>
              <a:gd name="csX150" fmla="*/ 1280277 w 8392886"/>
              <a:gd name="csY150" fmla="*/ 3299119 h 4953001"/>
              <a:gd name="csX151" fmla="*/ 784997 w 8392886"/>
              <a:gd name="csY151" fmla="*/ 3363598 h 4953001"/>
              <a:gd name="csX152" fmla="*/ 319433 w 8392886"/>
              <a:gd name="csY152" fmla="*/ 3424208 h 4953001"/>
              <a:gd name="csX153" fmla="*/ 746912 w 8392886"/>
              <a:gd name="csY153" fmla="*/ 3263128 h 4953001"/>
              <a:gd name="csX154" fmla="*/ 1187216 w 8392886"/>
              <a:gd name="csY154" fmla="*/ 3097216 h 4953001"/>
              <a:gd name="csX155" fmla="*/ 1601871 w 8392886"/>
              <a:gd name="csY155" fmla="*/ 2940968 h 4953001"/>
              <a:gd name="csX156" fmla="*/ 1125210 w 8392886"/>
              <a:gd name="csY156" fmla="*/ 2946819 h 4953001"/>
              <a:gd name="csX157" fmla="*/ 602912 w 8392886"/>
              <a:gd name="csY157" fmla="*/ 2953230 h 4953001"/>
              <a:gd name="csX158" fmla="*/ 80614 w 8392886"/>
              <a:gd name="csY158" fmla="*/ 2959641 h 4953001"/>
              <a:gd name="csX159" fmla="*/ 553139 w 8392886"/>
              <a:gd name="csY159" fmla="*/ 2850874 h 4953001"/>
              <a:gd name="csX160" fmla="*/ 1025665 w 8392886"/>
              <a:gd name="csY160" fmla="*/ 2742106 h 4953001"/>
              <a:gd name="csX161" fmla="*/ 1498190 w 8392886"/>
              <a:gd name="csY161" fmla="*/ 2633339 h 4953001"/>
              <a:gd name="csX162" fmla="*/ 968830 w 8392886"/>
              <a:gd name="csY162" fmla="*/ 2577923 h 4953001"/>
              <a:gd name="csX163" fmla="*/ 454451 w 8392886"/>
              <a:gd name="csY163" fmla="*/ 2524075 h 4953001"/>
              <a:gd name="csX164" fmla="*/ 0 w 8392886"/>
              <a:gd name="csY164" fmla="*/ 2476501 h 49530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</a:cxnLst>
            <a:rect l="l" t="t" r="r" b="b"/>
            <a:pathLst>
              <a:path w="8392886" h="4953001" fill="none" extrusionOk="0">
                <a:moveTo>
                  <a:pt x="0" y="2476501"/>
                </a:moveTo>
                <a:cubicBezTo>
                  <a:pt x="232122" y="2405180"/>
                  <a:pt x="343070" y="2481685"/>
                  <a:pt x="514379" y="2422653"/>
                </a:cubicBezTo>
                <a:cubicBezTo>
                  <a:pt x="685688" y="2363621"/>
                  <a:pt x="815130" y="2447838"/>
                  <a:pt x="1043739" y="2367236"/>
                </a:cubicBezTo>
                <a:cubicBezTo>
                  <a:pt x="1272348" y="2286634"/>
                  <a:pt x="1306440" y="2361850"/>
                  <a:pt x="1498190" y="2319662"/>
                </a:cubicBezTo>
                <a:cubicBezTo>
                  <a:pt x="1305972" y="2311873"/>
                  <a:pt x="1230832" y="2212790"/>
                  <a:pt x="1054016" y="2217421"/>
                </a:cubicBezTo>
                <a:cubicBezTo>
                  <a:pt x="877200" y="2222052"/>
                  <a:pt x="815061" y="2120705"/>
                  <a:pt x="609842" y="2115179"/>
                </a:cubicBezTo>
                <a:cubicBezTo>
                  <a:pt x="404623" y="2109654"/>
                  <a:pt x="264266" y="1999349"/>
                  <a:pt x="80614" y="1993360"/>
                </a:cubicBezTo>
                <a:cubicBezTo>
                  <a:pt x="305167" y="1963935"/>
                  <a:pt x="434331" y="2038496"/>
                  <a:pt x="557275" y="1999211"/>
                </a:cubicBezTo>
                <a:cubicBezTo>
                  <a:pt x="680219" y="1959926"/>
                  <a:pt x="818809" y="2037330"/>
                  <a:pt x="1064360" y="2005435"/>
                </a:cubicBezTo>
                <a:cubicBezTo>
                  <a:pt x="1309911" y="1973541"/>
                  <a:pt x="1483067" y="2025872"/>
                  <a:pt x="1601871" y="2012033"/>
                </a:cubicBezTo>
                <a:cubicBezTo>
                  <a:pt x="1458382" y="1960895"/>
                  <a:pt x="1335647" y="1858962"/>
                  <a:pt x="1174392" y="1850953"/>
                </a:cubicBezTo>
                <a:cubicBezTo>
                  <a:pt x="1013137" y="1842944"/>
                  <a:pt x="966986" y="1745393"/>
                  <a:pt x="772561" y="1699538"/>
                </a:cubicBezTo>
                <a:cubicBezTo>
                  <a:pt x="578137" y="1653682"/>
                  <a:pt x="539396" y="1578282"/>
                  <a:pt x="319433" y="1528793"/>
                </a:cubicBezTo>
                <a:cubicBezTo>
                  <a:pt x="499219" y="1496023"/>
                  <a:pt x="624813" y="1605307"/>
                  <a:pt x="799855" y="1591337"/>
                </a:cubicBezTo>
                <a:cubicBezTo>
                  <a:pt x="974897" y="1577367"/>
                  <a:pt x="1141557" y="1641377"/>
                  <a:pt x="1309994" y="1657750"/>
                </a:cubicBezTo>
                <a:cubicBezTo>
                  <a:pt x="1478431" y="1674123"/>
                  <a:pt x="1695575" y="1748353"/>
                  <a:pt x="1805274" y="1722229"/>
                </a:cubicBezTo>
                <a:cubicBezTo>
                  <a:pt x="1628265" y="1637549"/>
                  <a:pt x="1610640" y="1598243"/>
                  <a:pt x="1428278" y="1508814"/>
                </a:cubicBezTo>
                <a:cubicBezTo>
                  <a:pt x="1245916" y="1419385"/>
                  <a:pt x="1224075" y="1336548"/>
                  <a:pt x="1062262" y="1301614"/>
                </a:cubicBezTo>
                <a:cubicBezTo>
                  <a:pt x="900449" y="1266680"/>
                  <a:pt x="833550" y="1156295"/>
                  <a:pt x="707227" y="1100631"/>
                </a:cubicBezTo>
                <a:cubicBezTo>
                  <a:pt x="817917" y="1071142"/>
                  <a:pt x="1019425" y="1229539"/>
                  <a:pt x="1185606" y="1224507"/>
                </a:cubicBezTo>
                <a:cubicBezTo>
                  <a:pt x="1351787" y="1219475"/>
                  <a:pt x="1438329" y="1321945"/>
                  <a:pt x="1636118" y="1341166"/>
                </a:cubicBezTo>
                <a:cubicBezTo>
                  <a:pt x="1833907" y="1360388"/>
                  <a:pt x="1971506" y="1473069"/>
                  <a:pt x="2100564" y="1461434"/>
                </a:cubicBezTo>
                <a:cubicBezTo>
                  <a:pt x="1930805" y="1400070"/>
                  <a:pt x="1832870" y="1196850"/>
                  <a:pt x="1647408" y="1078670"/>
                </a:cubicBezTo>
                <a:cubicBezTo>
                  <a:pt x="1461946" y="960490"/>
                  <a:pt x="1410981" y="830856"/>
                  <a:pt x="1229110" y="725350"/>
                </a:cubicBezTo>
                <a:cubicBezTo>
                  <a:pt x="1341429" y="751861"/>
                  <a:pt x="1520142" y="906192"/>
                  <a:pt x="1669822" y="907063"/>
                </a:cubicBezTo>
                <a:cubicBezTo>
                  <a:pt x="1819502" y="907934"/>
                  <a:pt x="1923484" y="1063797"/>
                  <a:pt x="2110534" y="1088777"/>
                </a:cubicBezTo>
                <a:cubicBezTo>
                  <a:pt x="2297584" y="1113756"/>
                  <a:pt x="2311187" y="1202553"/>
                  <a:pt x="2476408" y="1239633"/>
                </a:cubicBezTo>
                <a:cubicBezTo>
                  <a:pt x="2345180" y="1131697"/>
                  <a:pt x="2318779" y="999407"/>
                  <a:pt x="2164603" y="820276"/>
                </a:cubicBezTo>
                <a:cubicBezTo>
                  <a:pt x="2010426" y="641145"/>
                  <a:pt x="2014210" y="598322"/>
                  <a:pt x="1865025" y="417365"/>
                </a:cubicBezTo>
                <a:cubicBezTo>
                  <a:pt x="2020364" y="475505"/>
                  <a:pt x="2067151" y="592777"/>
                  <a:pt x="2237191" y="646326"/>
                </a:cubicBezTo>
                <a:cubicBezTo>
                  <a:pt x="2407231" y="699875"/>
                  <a:pt x="2486891" y="822707"/>
                  <a:pt x="2577759" y="855848"/>
                </a:cubicBezTo>
                <a:cubicBezTo>
                  <a:pt x="2668627" y="888989"/>
                  <a:pt x="2809338" y="1043661"/>
                  <a:pt x="2918326" y="1065369"/>
                </a:cubicBezTo>
                <a:cubicBezTo>
                  <a:pt x="2854222" y="923811"/>
                  <a:pt x="2847587" y="758869"/>
                  <a:pt x="2757715" y="635709"/>
                </a:cubicBezTo>
                <a:cubicBezTo>
                  <a:pt x="2667843" y="512549"/>
                  <a:pt x="2655805" y="336599"/>
                  <a:pt x="2590548" y="188511"/>
                </a:cubicBezTo>
                <a:cubicBezTo>
                  <a:pt x="2819868" y="331529"/>
                  <a:pt x="2828329" y="465440"/>
                  <a:pt x="2999975" y="566922"/>
                </a:cubicBezTo>
                <a:cubicBezTo>
                  <a:pt x="3171621" y="668403"/>
                  <a:pt x="3166901" y="810505"/>
                  <a:pt x="3409401" y="945332"/>
                </a:cubicBezTo>
                <a:cubicBezTo>
                  <a:pt x="3372109" y="757271"/>
                  <a:pt x="3445596" y="574037"/>
                  <a:pt x="3392947" y="478498"/>
                </a:cubicBezTo>
                <a:cubicBezTo>
                  <a:pt x="3340298" y="382959"/>
                  <a:pt x="3392984" y="239219"/>
                  <a:pt x="3377759" y="47574"/>
                </a:cubicBezTo>
                <a:cubicBezTo>
                  <a:pt x="3534362" y="215168"/>
                  <a:pt x="3516365" y="352309"/>
                  <a:pt x="3654219" y="465860"/>
                </a:cubicBezTo>
                <a:cubicBezTo>
                  <a:pt x="3792073" y="579411"/>
                  <a:pt x="3836380" y="759668"/>
                  <a:pt x="3930679" y="884146"/>
                </a:cubicBezTo>
                <a:cubicBezTo>
                  <a:pt x="3959359" y="765086"/>
                  <a:pt x="4054714" y="605031"/>
                  <a:pt x="4066219" y="433232"/>
                </a:cubicBezTo>
                <a:cubicBezTo>
                  <a:pt x="4077724" y="261433"/>
                  <a:pt x="4178988" y="175124"/>
                  <a:pt x="4196443" y="0"/>
                </a:cubicBezTo>
                <a:cubicBezTo>
                  <a:pt x="4242096" y="124721"/>
                  <a:pt x="4250174" y="276769"/>
                  <a:pt x="4326667" y="433232"/>
                </a:cubicBezTo>
                <a:cubicBezTo>
                  <a:pt x="4403160" y="589694"/>
                  <a:pt x="4355810" y="675915"/>
                  <a:pt x="4462207" y="884146"/>
                </a:cubicBezTo>
                <a:cubicBezTo>
                  <a:pt x="4550418" y="713920"/>
                  <a:pt x="4671183" y="647971"/>
                  <a:pt x="4749725" y="449129"/>
                </a:cubicBezTo>
                <a:cubicBezTo>
                  <a:pt x="4828267" y="250287"/>
                  <a:pt x="4926993" y="236846"/>
                  <a:pt x="5015127" y="47574"/>
                </a:cubicBezTo>
                <a:cubicBezTo>
                  <a:pt x="5040182" y="250224"/>
                  <a:pt x="4959973" y="322261"/>
                  <a:pt x="4999622" y="487475"/>
                </a:cubicBezTo>
                <a:cubicBezTo>
                  <a:pt x="5039271" y="652689"/>
                  <a:pt x="4954858" y="788664"/>
                  <a:pt x="4983485" y="945332"/>
                </a:cubicBezTo>
                <a:cubicBezTo>
                  <a:pt x="5092480" y="788730"/>
                  <a:pt x="5230949" y="773169"/>
                  <a:pt x="5392912" y="566922"/>
                </a:cubicBezTo>
                <a:cubicBezTo>
                  <a:pt x="5554875" y="360675"/>
                  <a:pt x="5719762" y="314502"/>
                  <a:pt x="5802338" y="188511"/>
                </a:cubicBezTo>
                <a:cubicBezTo>
                  <a:pt x="5801407" y="322615"/>
                  <a:pt x="5663003" y="445600"/>
                  <a:pt x="5638449" y="626940"/>
                </a:cubicBezTo>
                <a:cubicBezTo>
                  <a:pt x="5613895" y="808280"/>
                  <a:pt x="5534301" y="860961"/>
                  <a:pt x="5474560" y="1065369"/>
                </a:cubicBezTo>
                <a:cubicBezTo>
                  <a:pt x="5585016" y="984580"/>
                  <a:pt x="5698536" y="981307"/>
                  <a:pt x="5815127" y="855848"/>
                </a:cubicBezTo>
                <a:cubicBezTo>
                  <a:pt x="5931718" y="730389"/>
                  <a:pt x="6075840" y="742470"/>
                  <a:pt x="6134629" y="659286"/>
                </a:cubicBezTo>
                <a:cubicBezTo>
                  <a:pt x="6193418" y="576102"/>
                  <a:pt x="6395931" y="561659"/>
                  <a:pt x="6527861" y="417365"/>
                </a:cubicBezTo>
                <a:cubicBezTo>
                  <a:pt x="6454083" y="607616"/>
                  <a:pt x="6272700" y="714860"/>
                  <a:pt x="6228283" y="820276"/>
                </a:cubicBezTo>
                <a:cubicBezTo>
                  <a:pt x="6183866" y="925692"/>
                  <a:pt x="5999180" y="1047435"/>
                  <a:pt x="5916478" y="1239633"/>
                </a:cubicBezTo>
                <a:cubicBezTo>
                  <a:pt x="6004391" y="1197502"/>
                  <a:pt x="6154687" y="1190650"/>
                  <a:pt x="6294825" y="1083634"/>
                </a:cubicBezTo>
                <a:cubicBezTo>
                  <a:pt x="6434963" y="976618"/>
                  <a:pt x="6538149" y="1010103"/>
                  <a:pt x="6698118" y="917349"/>
                </a:cubicBezTo>
                <a:cubicBezTo>
                  <a:pt x="6858087" y="824595"/>
                  <a:pt x="6955869" y="816056"/>
                  <a:pt x="7163776" y="725350"/>
                </a:cubicBezTo>
                <a:cubicBezTo>
                  <a:pt x="7006254" y="889798"/>
                  <a:pt x="6894281" y="878037"/>
                  <a:pt x="6745478" y="1078670"/>
                </a:cubicBezTo>
                <a:cubicBezTo>
                  <a:pt x="6596676" y="1279303"/>
                  <a:pt x="6444721" y="1293208"/>
                  <a:pt x="6292322" y="1461434"/>
                </a:cubicBezTo>
                <a:cubicBezTo>
                  <a:pt x="6425683" y="1421436"/>
                  <a:pt x="6660534" y="1396408"/>
                  <a:pt x="6756768" y="1341166"/>
                </a:cubicBezTo>
                <a:cubicBezTo>
                  <a:pt x="6853002" y="1285924"/>
                  <a:pt x="7112130" y="1250358"/>
                  <a:pt x="7207280" y="1224507"/>
                </a:cubicBezTo>
                <a:cubicBezTo>
                  <a:pt x="7302430" y="1198655"/>
                  <a:pt x="7515136" y="1177465"/>
                  <a:pt x="7685659" y="1100631"/>
                </a:cubicBezTo>
                <a:cubicBezTo>
                  <a:pt x="7578262" y="1170667"/>
                  <a:pt x="7417795" y="1238923"/>
                  <a:pt x="7352585" y="1289182"/>
                </a:cubicBezTo>
                <a:cubicBezTo>
                  <a:pt x="7287375" y="1339441"/>
                  <a:pt x="7138057" y="1395769"/>
                  <a:pt x="7008530" y="1483950"/>
                </a:cubicBezTo>
                <a:cubicBezTo>
                  <a:pt x="6879003" y="1572131"/>
                  <a:pt x="6724918" y="1602103"/>
                  <a:pt x="6587612" y="1722229"/>
                </a:cubicBezTo>
                <a:cubicBezTo>
                  <a:pt x="6727825" y="1688156"/>
                  <a:pt x="6935994" y="1730147"/>
                  <a:pt x="7053176" y="1661619"/>
                </a:cubicBezTo>
                <a:cubicBezTo>
                  <a:pt x="7170358" y="1593091"/>
                  <a:pt x="7351993" y="1635060"/>
                  <a:pt x="7533597" y="1599075"/>
                </a:cubicBezTo>
                <a:cubicBezTo>
                  <a:pt x="7715201" y="1563089"/>
                  <a:pt x="7805251" y="1573690"/>
                  <a:pt x="8073453" y="1528793"/>
                </a:cubicBezTo>
                <a:cubicBezTo>
                  <a:pt x="7966809" y="1625184"/>
                  <a:pt x="7789764" y="1609978"/>
                  <a:pt x="7620325" y="1699538"/>
                </a:cubicBezTo>
                <a:cubicBezTo>
                  <a:pt x="7450886" y="1789098"/>
                  <a:pt x="7339526" y="1792615"/>
                  <a:pt x="7192846" y="1860618"/>
                </a:cubicBezTo>
                <a:cubicBezTo>
                  <a:pt x="7046165" y="1928621"/>
                  <a:pt x="6871908" y="1969551"/>
                  <a:pt x="6791015" y="2012033"/>
                </a:cubicBezTo>
                <a:cubicBezTo>
                  <a:pt x="6980213" y="1951564"/>
                  <a:pt x="7086790" y="2051766"/>
                  <a:pt x="7313313" y="2005622"/>
                </a:cubicBezTo>
                <a:cubicBezTo>
                  <a:pt x="7539836" y="1959478"/>
                  <a:pt x="7572477" y="2043537"/>
                  <a:pt x="7774761" y="1999958"/>
                </a:cubicBezTo>
                <a:cubicBezTo>
                  <a:pt x="7977045" y="1956378"/>
                  <a:pt x="8134227" y="2012340"/>
                  <a:pt x="8312272" y="1993360"/>
                </a:cubicBezTo>
                <a:cubicBezTo>
                  <a:pt x="8185573" y="2076667"/>
                  <a:pt x="7969479" y="2047302"/>
                  <a:pt x="7825571" y="2105390"/>
                </a:cubicBezTo>
                <a:cubicBezTo>
                  <a:pt x="7681664" y="2163478"/>
                  <a:pt x="7445287" y="2168761"/>
                  <a:pt x="7338870" y="2217421"/>
                </a:cubicBezTo>
                <a:cubicBezTo>
                  <a:pt x="7232453" y="2266080"/>
                  <a:pt x="7088518" y="2261175"/>
                  <a:pt x="6894696" y="2319662"/>
                </a:cubicBezTo>
                <a:cubicBezTo>
                  <a:pt x="7109896" y="2323181"/>
                  <a:pt x="7292565" y="2377765"/>
                  <a:pt x="7409075" y="2373510"/>
                </a:cubicBezTo>
                <a:cubicBezTo>
                  <a:pt x="7525585" y="2369255"/>
                  <a:pt x="7752883" y="2466845"/>
                  <a:pt x="7938435" y="2428927"/>
                </a:cubicBezTo>
                <a:cubicBezTo>
                  <a:pt x="8123987" y="2391009"/>
                  <a:pt x="8187530" y="2502423"/>
                  <a:pt x="8392886" y="2476501"/>
                </a:cubicBezTo>
                <a:cubicBezTo>
                  <a:pt x="8262075" y="2521096"/>
                  <a:pt x="8035987" y="2494126"/>
                  <a:pt x="7893489" y="2528780"/>
                </a:cubicBezTo>
                <a:cubicBezTo>
                  <a:pt x="7750991" y="2563435"/>
                  <a:pt x="7652703" y="2536747"/>
                  <a:pt x="7439038" y="2576355"/>
                </a:cubicBezTo>
                <a:cubicBezTo>
                  <a:pt x="7225373" y="2615962"/>
                  <a:pt x="7029631" y="2589093"/>
                  <a:pt x="6894696" y="2633339"/>
                </a:cubicBezTo>
                <a:cubicBezTo>
                  <a:pt x="7043379" y="2635130"/>
                  <a:pt x="7174622" y="2705775"/>
                  <a:pt x="7324694" y="2732317"/>
                </a:cubicBezTo>
                <a:cubicBezTo>
                  <a:pt x="7474766" y="2758859"/>
                  <a:pt x="7609545" y="2831958"/>
                  <a:pt x="7811395" y="2844348"/>
                </a:cubicBezTo>
                <a:cubicBezTo>
                  <a:pt x="8013245" y="2856738"/>
                  <a:pt x="8100473" y="2932058"/>
                  <a:pt x="8312272" y="2959641"/>
                </a:cubicBezTo>
                <a:cubicBezTo>
                  <a:pt x="8138132" y="2966092"/>
                  <a:pt x="8013566" y="2899421"/>
                  <a:pt x="7805186" y="2953417"/>
                </a:cubicBezTo>
                <a:cubicBezTo>
                  <a:pt x="7596806" y="3007412"/>
                  <a:pt x="7439136" y="2934514"/>
                  <a:pt x="7298101" y="2947192"/>
                </a:cubicBezTo>
                <a:cubicBezTo>
                  <a:pt x="7157066" y="2959870"/>
                  <a:pt x="7038114" y="2895017"/>
                  <a:pt x="6791015" y="2940968"/>
                </a:cubicBezTo>
                <a:cubicBezTo>
                  <a:pt x="6931102" y="2988549"/>
                  <a:pt x="7026759" y="3084712"/>
                  <a:pt x="7244143" y="3111713"/>
                </a:cubicBezTo>
                <a:cubicBezTo>
                  <a:pt x="7461527" y="3138714"/>
                  <a:pt x="7456923" y="3234833"/>
                  <a:pt x="7645974" y="3263128"/>
                </a:cubicBezTo>
                <a:cubicBezTo>
                  <a:pt x="7835025" y="3291424"/>
                  <a:pt x="7924383" y="3369648"/>
                  <a:pt x="8073453" y="3424208"/>
                </a:cubicBezTo>
                <a:cubicBezTo>
                  <a:pt x="7839117" y="3434626"/>
                  <a:pt x="7691860" y="3317232"/>
                  <a:pt x="7578173" y="3359729"/>
                </a:cubicBezTo>
                <a:cubicBezTo>
                  <a:pt x="7464486" y="3402227"/>
                  <a:pt x="7341354" y="3290751"/>
                  <a:pt x="7112609" y="3299119"/>
                </a:cubicBezTo>
                <a:cubicBezTo>
                  <a:pt x="6883864" y="3307487"/>
                  <a:pt x="6697907" y="3232195"/>
                  <a:pt x="6587612" y="3230772"/>
                </a:cubicBezTo>
                <a:cubicBezTo>
                  <a:pt x="6755778" y="3323250"/>
                  <a:pt x="6809594" y="3389796"/>
                  <a:pt x="6975589" y="3450403"/>
                </a:cubicBezTo>
                <a:cubicBezTo>
                  <a:pt x="7141583" y="3511011"/>
                  <a:pt x="7247503" y="3634435"/>
                  <a:pt x="7341604" y="3657603"/>
                </a:cubicBezTo>
                <a:cubicBezTo>
                  <a:pt x="7435705" y="3680770"/>
                  <a:pt x="7564151" y="3836018"/>
                  <a:pt x="7685659" y="3852370"/>
                </a:cubicBezTo>
                <a:cubicBezTo>
                  <a:pt x="7498552" y="3826755"/>
                  <a:pt x="7396074" y="3729775"/>
                  <a:pt x="7263013" y="3742926"/>
                </a:cubicBezTo>
                <a:cubicBezTo>
                  <a:pt x="7129952" y="3756077"/>
                  <a:pt x="6972807" y="3623111"/>
                  <a:pt x="6826435" y="3629875"/>
                </a:cubicBezTo>
                <a:cubicBezTo>
                  <a:pt x="6680063" y="3636639"/>
                  <a:pt x="6455074" y="3502827"/>
                  <a:pt x="6292322" y="3491567"/>
                </a:cubicBezTo>
                <a:cubicBezTo>
                  <a:pt x="6486119" y="3649211"/>
                  <a:pt x="6591040" y="3790129"/>
                  <a:pt x="6736764" y="3866970"/>
                </a:cubicBezTo>
                <a:cubicBezTo>
                  <a:pt x="6882487" y="3943811"/>
                  <a:pt x="6996355" y="4090021"/>
                  <a:pt x="7163776" y="4227651"/>
                </a:cubicBezTo>
                <a:cubicBezTo>
                  <a:pt x="6994321" y="4173986"/>
                  <a:pt x="6854976" y="4043900"/>
                  <a:pt x="6735537" y="4051081"/>
                </a:cubicBezTo>
                <a:cubicBezTo>
                  <a:pt x="6616098" y="4058261"/>
                  <a:pt x="6414018" y="3916987"/>
                  <a:pt x="6294825" y="3869367"/>
                </a:cubicBezTo>
                <a:cubicBezTo>
                  <a:pt x="6175632" y="3821748"/>
                  <a:pt x="6046626" y="3766341"/>
                  <a:pt x="5916478" y="3713368"/>
                </a:cubicBezTo>
                <a:cubicBezTo>
                  <a:pt x="5994066" y="3808908"/>
                  <a:pt x="6140220" y="4064313"/>
                  <a:pt x="6234397" y="4140947"/>
                </a:cubicBezTo>
                <a:cubicBezTo>
                  <a:pt x="6328574" y="4217581"/>
                  <a:pt x="6421067" y="4431997"/>
                  <a:pt x="6527861" y="4535636"/>
                </a:cubicBezTo>
                <a:cubicBezTo>
                  <a:pt x="6362181" y="4484555"/>
                  <a:pt x="6307565" y="4356253"/>
                  <a:pt x="6197827" y="4332595"/>
                </a:cubicBezTo>
                <a:cubicBezTo>
                  <a:pt x="6088089" y="4308937"/>
                  <a:pt x="5922585" y="4154413"/>
                  <a:pt x="5846726" y="4116593"/>
                </a:cubicBezTo>
                <a:cubicBezTo>
                  <a:pt x="5770867" y="4078773"/>
                  <a:pt x="5624806" y="3959676"/>
                  <a:pt x="5474560" y="3887632"/>
                </a:cubicBezTo>
                <a:cubicBezTo>
                  <a:pt x="5565533" y="4075612"/>
                  <a:pt x="5550510" y="4219678"/>
                  <a:pt x="5641727" y="4334830"/>
                </a:cubicBezTo>
                <a:cubicBezTo>
                  <a:pt x="5732944" y="4449982"/>
                  <a:pt x="5711170" y="4640627"/>
                  <a:pt x="5802338" y="4764490"/>
                </a:cubicBezTo>
                <a:cubicBezTo>
                  <a:pt x="5698597" y="4702943"/>
                  <a:pt x="5527480" y="4463342"/>
                  <a:pt x="5392912" y="4386080"/>
                </a:cubicBezTo>
                <a:cubicBezTo>
                  <a:pt x="5258344" y="4308818"/>
                  <a:pt x="5154371" y="4112283"/>
                  <a:pt x="4983485" y="4007669"/>
                </a:cubicBezTo>
                <a:cubicBezTo>
                  <a:pt x="4996397" y="4196522"/>
                  <a:pt x="4950552" y="4364513"/>
                  <a:pt x="4999306" y="4456548"/>
                </a:cubicBezTo>
                <a:cubicBezTo>
                  <a:pt x="5048060" y="4548583"/>
                  <a:pt x="4972315" y="4754898"/>
                  <a:pt x="5015127" y="4905427"/>
                </a:cubicBezTo>
                <a:cubicBezTo>
                  <a:pt x="4877420" y="4769178"/>
                  <a:pt x="4836377" y="4575270"/>
                  <a:pt x="4749725" y="4503872"/>
                </a:cubicBezTo>
                <a:cubicBezTo>
                  <a:pt x="4663073" y="4432474"/>
                  <a:pt x="4574040" y="4146030"/>
                  <a:pt x="4462207" y="4068855"/>
                </a:cubicBezTo>
                <a:cubicBezTo>
                  <a:pt x="4419154" y="4230225"/>
                  <a:pt x="4324512" y="4363524"/>
                  <a:pt x="4334640" y="4493245"/>
                </a:cubicBezTo>
                <a:cubicBezTo>
                  <a:pt x="4344768" y="4622966"/>
                  <a:pt x="4222433" y="4785081"/>
                  <a:pt x="4196443" y="4953001"/>
                </a:cubicBezTo>
                <a:cubicBezTo>
                  <a:pt x="4087582" y="4765219"/>
                  <a:pt x="4154460" y="4656691"/>
                  <a:pt x="4060903" y="4502087"/>
                </a:cubicBezTo>
                <a:cubicBezTo>
                  <a:pt x="3967346" y="4347483"/>
                  <a:pt x="4016497" y="4263547"/>
                  <a:pt x="3930679" y="4068855"/>
                </a:cubicBezTo>
                <a:cubicBezTo>
                  <a:pt x="3896964" y="4204519"/>
                  <a:pt x="3760895" y="4272359"/>
                  <a:pt x="3648690" y="4495507"/>
                </a:cubicBezTo>
                <a:cubicBezTo>
                  <a:pt x="3536485" y="4718654"/>
                  <a:pt x="3396223" y="4775571"/>
                  <a:pt x="3377759" y="4905427"/>
                </a:cubicBezTo>
                <a:cubicBezTo>
                  <a:pt x="3336582" y="4693324"/>
                  <a:pt x="3426171" y="4596273"/>
                  <a:pt x="3394213" y="4438593"/>
                </a:cubicBezTo>
                <a:cubicBezTo>
                  <a:pt x="3362255" y="4280913"/>
                  <a:pt x="3412499" y="4131828"/>
                  <a:pt x="3409401" y="4007669"/>
                </a:cubicBezTo>
                <a:cubicBezTo>
                  <a:pt x="3325010" y="4165643"/>
                  <a:pt x="3073542" y="4254960"/>
                  <a:pt x="2983597" y="4401216"/>
                </a:cubicBezTo>
                <a:cubicBezTo>
                  <a:pt x="2893652" y="4547472"/>
                  <a:pt x="2694590" y="4622377"/>
                  <a:pt x="2590548" y="4764490"/>
                </a:cubicBezTo>
                <a:cubicBezTo>
                  <a:pt x="2628764" y="4597959"/>
                  <a:pt x="2685528" y="4510416"/>
                  <a:pt x="2754437" y="4326061"/>
                </a:cubicBezTo>
                <a:cubicBezTo>
                  <a:pt x="2823346" y="4141706"/>
                  <a:pt x="2893078" y="4037058"/>
                  <a:pt x="2918326" y="3887632"/>
                </a:cubicBezTo>
                <a:cubicBezTo>
                  <a:pt x="2787384" y="3996452"/>
                  <a:pt x="2732936" y="3985380"/>
                  <a:pt x="2577759" y="4097153"/>
                </a:cubicBezTo>
                <a:cubicBezTo>
                  <a:pt x="2422582" y="4208927"/>
                  <a:pt x="2373714" y="4196815"/>
                  <a:pt x="2237191" y="4306675"/>
                </a:cubicBezTo>
                <a:cubicBezTo>
                  <a:pt x="2100667" y="4416535"/>
                  <a:pt x="1912084" y="4445130"/>
                  <a:pt x="1865025" y="4535636"/>
                </a:cubicBezTo>
                <a:cubicBezTo>
                  <a:pt x="1974334" y="4381606"/>
                  <a:pt x="2095894" y="4264996"/>
                  <a:pt x="2170717" y="4124502"/>
                </a:cubicBezTo>
                <a:cubicBezTo>
                  <a:pt x="2245540" y="3984008"/>
                  <a:pt x="2408292" y="3871471"/>
                  <a:pt x="2476408" y="3713368"/>
                </a:cubicBezTo>
                <a:cubicBezTo>
                  <a:pt x="2372309" y="3808362"/>
                  <a:pt x="2219544" y="3802411"/>
                  <a:pt x="2035696" y="3895081"/>
                </a:cubicBezTo>
                <a:cubicBezTo>
                  <a:pt x="1851848" y="3987751"/>
                  <a:pt x="1823933" y="3974669"/>
                  <a:pt x="1632403" y="4061366"/>
                </a:cubicBezTo>
                <a:cubicBezTo>
                  <a:pt x="1440873" y="4148063"/>
                  <a:pt x="1330635" y="4143937"/>
                  <a:pt x="1229110" y="4227651"/>
                </a:cubicBezTo>
                <a:cubicBezTo>
                  <a:pt x="1419276" y="4051066"/>
                  <a:pt x="1579900" y="3941964"/>
                  <a:pt x="1673552" y="3852248"/>
                </a:cubicBezTo>
                <a:cubicBezTo>
                  <a:pt x="1767204" y="3762532"/>
                  <a:pt x="2030589" y="3621504"/>
                  <a:pt x="2100564" y="3491567"/>
                </a:cubicBezTo>
                <a:cubicBezTo>
                  <a:pt x="1975861" y="3558899"/>
                  <a:pt x="1850968" y="3530622"/>
                  <a:pt x="1663985" y="3604619"/>
                </a:cubicBezTo>
                <a:cubicBezTo>
                  <a:pt x="1477002" y="3678616"/>
                  <a:pt x="1356638" y="3641698"/>
                  <a:pt x="1199539" y="3724886"/>
                </a:cubicBezTo>
                <a:cubicBezTo>
                  <a:pt x="1042441" y="3808075"/>
                  <a:pt x="865598" y="3797626"/>
                  <a:pt x="707227" y="3852370"/>
                </a:cubicBezTo>
                <a:cubicBezTo>
                  <a:pt x="809137" y="3767975"/>
                  <a:pt x="952594" y="3727237"/>
                  <a:pt x="1073243" y="3645171"/>
                </a:cubicBezTo>
                <a:cubicBezTo>
                  <a:pt x="1193891" y="3563104"/>
                  <a:pt x="1350597" y="3542720"/>
                  <a:pt x="1439258" y="3437971"/>
                </a:cubicBezTo>
                <a:cubicBezTo>
                  <a:pt x="1527919" y="3333222"/>
                  <a:pt x="1637253" y="3326413"/>
                  <a:pt x="1805274" y="3230772"/>
                </a:cubicBezTo>
                <a:cubicBezTo>
                  <a:pt x="1576421" y="3293489"/>
                  <a:pt x="1536167" y="3232299"/>
                  <a:pt x="1280277" y="3299119"/>
                </a:cubicBezTo>
                <a:cubicBezTo>
                  <a:pt x="1024387" y="3365939"/>
                  <a:pt x="884571" y="3331577"/>
                  <a:pt x="784997" y="3363598"/>
                </a:cubicBezTo>
                <a:cubicBezTo>
                  <a:pt x="685423" y="3395619"/>
                  <a:pt x="503218" y="3387793"/>
                  <a:pt x="319433" y="3424208"/>
                </a:cubicBezTo>
                <a:cubicBezTo>
                  <a:pt x="436675" y="3355379"/>
                  <a:pt x="557485" y="3353142"/>
                  <a:pt x="746912" y="3263128"/>
                </a:cubicBezTo>
                <a:cubicBezTo>
                  <a:pt x="936339" y="3173114"/>
                  <a:pt x="1071862" y="3187330"/>
                  <a:pt x="1187216" y="3097216"/>
                </a:cubicBezTo>
                <a:cubicBezTo>
                  <a:pt x="1302570" y="3007101"/>
                  <a:pt x="1440223" y="3012661"/>
                  <a:pt x="1601871" y="2940968"/>
                </a:cubicBezTo>
                <a:cubicBezTo>
                  <a:pt x="1369487" y="2959320"/>
                  <a:pt x="1277090" y="2913063"/>
                  <a:pt x="1125210" y="2946819"/>
                </a:cubicBezTo>
                <a:cubicBezTo>
                  <a:pt x="973330" y="2980575"/>
                  <a:pt x="814878" y="2927060"/>
                  <a:pt x="602912" y="2953230"/>
                </a:cubicBezTo>
                <a:cubicBezTo>
                  <a:pt x="390946" y="2979400"/>
                  <a:pt x="217516" y="2903153"/>
                  <a:pt x="80614" y="2959641"/>
                </a:cubicBezTo>
                <a:cubicBezTo>
                  <a:pt x="264275" y="2867466"/>
                  <a:pt x="348298" y="2930780"/>
                  <a:pt x="553139" y="2850874"/>
                </a:cubicBezTo>
                <a:cubicBezTo>
                  <a:pt x="757980" y="2770967"/>
                  <a:pt x="862553" y="2780831"/>
                  <a:pt x="1025665" y="2742106"/>
                </a:cubicBezTo>
                <a:cubicBezTo>
                  <a:pt x="1188777" y="2703381"/>
                  <a:pt x="1349679" y="2697609"/>
                  <a:pt x="1498190" y="2633339"/>
                </a:cubicBezTo>
                <a:cubicBezTo>
                  <a:pt x="1301091" y="2619185"/>
                  <a:pt x="1134239" y="2553396"/>
                  <a:pt x="968830" y="2577923"/>
                </a:cubicBezTo>
                <a:cubicBezTo>
                  <a:pt x="803421" y="2602449"/>
                  <a:pt x="614424" y="2531837"/>
                  <a:pt x="454451" y="2524075"/>
                </a:cubicBezTo>
                <a:cubicBezTo>
                  <a:pt x="294478" y="2516313"/>
                  <a:pt x="142952" y="2491126"/>
                  <a:pt x="0" y="2476501"/>
                </a:cubicBezTo>
                <a:close/>
              </a:path>
              <a:path w="8392886" h="4953001" stroke="0" extrusionOk="0">
                <a:moveTo>
                  <a:pt x="0" y="2476501"/>
                </a:moveTo>
                <a:cubicBezTo>
                  <a:pt x="199116" y="2406880"/>
                  <a:pt x="312964" y="2468160"/>
                  <a:pt x="454451" y="2428927"/>
                </a:cubicBezTo>
                <a:cubicBezTo>
                  <a:pt x="595938" y="2389693"/>
                  <a:pt x="732411" y="2417738"/>
                  <a:pt x="908902" y="2381352"/>
                </a:cubicBezTo>
                <a:cubicBezTo>
                  <a:pt x="1085393" y="2344966"/>
                  <a:pt x="1226329" y="2348825"/>
                  <a:pt x="1498190" y="2319662"/>
                </a:cubicBezTo>
                <a:cubicBezTo>
                  <a:pt x="1300783" y="2276357"/>
                  <a:pt x="1175876" y="2208236"/>
                  <a:pt x="1011489" y="2207632"/>
                </a:cubicBezTo>
                <a:cubicBezTo>
                  <a:pt x="847102" y="2207028"/>
                  <a:pt x="692632" y="2123197"/>
                  <a:pt x="581491" y="2108653"/>
                </a:cubicBezTo>
                <a:cubicBezTo>
                  <a:pt x="470350" y="2094110"/>
                  <a:pt x="334314" y="2022430"/>
                  <a:pt x="80614" y="1993360"/>
                </a:cubicBezTo>
                <a:cubicBezTo>
                  <a:pt x="278046" y="1956621"/>
                  <a:pt x="459363" y="2034937"/>
                  <a:pt x="587700" y="1999584"/>
                </a:cubicBezTo>
                <a:cubicBezTo>
                  <a:pt x="716037" y="1964231"/>
                  <a:pt x="962801" y="2048707"/>
                  <a:pt x="1109998" y="2005995"/>
                </a:cubicBezTo>
                <a:cubicBezTo>
                  <a:pt x="1257196" y="1963283"/>
                  <a:pt x="1486878" y="2042848"/>
                  <a:pt x="1601871" y="2012033"/>
                </a:cubicBezTo>
                <a:cubicBezTo>
                  <a:pt x="1429774" y="1993647"/>
                  <a:pt x="1379101" y="1871235"/>
                  <a:pt x="1148743" y="1841288"/>
                </a:cubicBezTo>
                <a:cubicBezTo>
                  <a:pt x="918385" y="1811341"/>
                  <a:pt x="841877" y="1671843"/>
                  <a:pt x="695615" y="1670543"/>
                </a:cubicBezTo>
                <a:cubicBezTo>
                  <a:pt x="549353" y="1669243"/>
                  <a:pt x="413275" y="1513158"/>
                  <a:pt x="319433" y="1528793"/>
                </a:cubicBezTo>
                <a:cubicBezTo>
                  <a:pt x="452791" y="1512329"/>
                  <a:pt x="662169" y="1626404"/>
                  <a:pt x="829572" y="1595206"/>
                </a:cubicBezTo>
                <a:cubicBezTo>
                  <a:pt x="996975" y="1564008"/>
                  <a:pt x="1108810" y="1653194"/>
                  <a:pt x="1309994" y="1657750"/>
                </a:cubicBezTo>
                <a:cubicBezTo>
                  <a:pt x="1511178" y="1662306"/>
                  <a:pt x="1645913" y="1734367"/>
                  <a:pt x="1805274" y="1722229"/>
                </a:cubicBezTo>
                <a:cubicBezTo>
                  <a:pt x="1676143" y="1673078"/>
                  <a:pt x="1648006" y="1605918"/>
                  <a:pt x="1472200" y="1533678"/>
                </a:cubicBezTo>
                <a:cubicBezTo>
                  <a:pt x="1296394" y="1461438"/>
                  <a:pt x="1181641" y="1355029"/>
                  <a:pt x="1095204" y="1320262"/>
                </a:cubicBezTo>
                <a:cubicBezTo>
                  <a:pt x="1008767" y="1285496"/>
                  <a:pt x="896567" y="1190575"/>
                  <a:pt x="707227" y="1100631"/>
                </a:cubicBezTo>
                <a:cubicBezTo>
                  <a:pt x="920014" y="1123705"/>
                  <a:pt x="978638" y="1174225"/>
                  <a:pt x="1143806" y="1213683"/>
                </a:cubicBezTo>
                <a:cubicBezTo>
                  <a:pt x="1308975" y="1253141"/>
                  <a:pt x="1483210" y="1314072"/>
                  <a:pt x="1580385" y="1326734"/>
                </a:cubicBezTo>
                <a:cubicBezTo>
                  <a:pt x="1677560" y="1339396"/>
                  <a:pt x="1902884" y="1459743"/>
                  <a:pt x="2100564" y="1461434"/>
                </a:cubicBezTo>
                <a:cubicBezTo>
                  <a:pt x="1971390" y="1393203"/>
                  <a:pt x="1817598" y="1217401"/>
                  <a:pt x="1673552" y="1100753"/>
                </a:cubicBezTo>
                <a:cubicBezTo>
                  <a:pt x="1529506" y="984105"/>
                  <a:pt x="1370079" y="829026"/>
                  <a:pt x="1229110" y="725350"/>
                </a:cubicBezTo>
                <a:cubicBezTo>
                  <a:pt x="1343840" y="743187"/>
                  <a:pt x="1430617" y="862713"/>
                  <a:pt x="1619930" y="886492"/>
                </a:cubicBezTo>
                <a:cubicBezTo>
                  <a:pt x="1809243" y="910271"/>
                  <a:pt x="1909849" y="1030509"/>
                  <a:pt x="2010750" y="1047634"/>
                </a:cubicBezTo>
                <a:cubicBezTo>
                  <a:pt x="2111651" y="1064759"/>
                  <a:pt x="2250403" y="1157651"/>
                  <a:pt x="2476408" y="1239633"/>
                </a:cubicBezTo>
                <a:cubicBezTo>
                  <a:pt x="2389412" y="1166944"/>
                  <a:pt x="2259365" y="894129"/>
                  <a:pt x="2164603" y="820276"/>
                </a:cubicBezTo>
                <a:cubicBezTo>
                  <a:pt x="2069841" y="746423"/>
                  <a:pt x="1988054" y="550142"/>
                  <a:pt x="1865025" y="417365"/>
                </a:cubicBezTo>
                <a:cubicBezTo>
                  <a:pt x="1964175" y="456809"/>
                  <a:pt x="2072507" y="566689"/>
                  <a:pt x="2195059" y="620406"/>
                </a:cubicBezTo>
                <a:cubicBezTo>
                  <a:pt x="2317611" y="674123"/>
                  <a:pt x="2421432" y="776942"/>
                  <a:pt x="2535627" y="829928"/>
                </a:cubicBezTo>
                <a:cubicBezTo>
                  <a:pt x="2649822" y="882913"/>
                  <a:pt x="2783641" y="1016693"/>
                  <a:pt x="2918326" y="1065369"/>
                </a:cubicBezTo>
                <a:cubicBezTo>
                  <a:pt x="2824330" y="885351"/>
                  <a:pt x="2824655" y="714950"/>
                  <a:pt x="2747881" y="609403"/>
                </a:cubicBezTo>
                <a:cubicBezTo>
                  <a:pt x="2671107" y="503856"/>
                  <a:pt x="2647755" y="283907"/>
                  <a:pt x="2590548" y="188511"/>
                </a:cubicBezTo>
                <a:cubicBezTo>
                  <a:pt x="2802081" y="301003"/>
                  <a:pt x="2853114" y="465227"/>
                  <a:pt x="3016352" y="582058"/>
                </a:cubicBezTo>
                <a:cubicBezTo>
                  <a:pt x="3179590" y="698889"/>
                  <a:pt x="3303291" y="899878"/>
                  <a:pt x="3409401" y="945332"/>
                </a:cubicBezTo>
                <a:cubicBezTo>
                  <a:pt x="3372249" y="778274"/>
                  <a:pt x="3447311" y="683406"/>
                  <a:pt x="3392947" y="478498"/>
                </a:cubicBezTo>
                <a:cubicBezTo>
                  <a:pt x="3338583" y="273590"/>
                  <a:pt x="3420458" y="197919"/>
                  <a:pt x="3377759" y="47574"/>
                </a:cubicBezTo>
                <a:cubicBezTo>
                  <a:pt x="3513032" y="206893"/>
                  <a:pt x="3552311" y="394850"/>
                  <a:pt x="3648690" y="457494"/>
                </a:cubicBezTo>
                <a:cubicBezTo>
                  <a:pt x="3745069" y="520138"/>
                  <a:pt x="3762682" y="703340"/>
                  <a:pt x="3930679" y="884146"/>
                </a:cubicBezTo>
                <a:cubicBezTo>
                  <a:pt x="3958571" y="679775"/>
                  <a:pt x="4031964" y="680550"/>
                  <a:pt x="4058246" y="459756"/>
                </a:cubicBezTo>
                <a:cubicBezTo>
                  <a:pt x="4084528" y="238961"/>
                  <a:pt x="4171142" y="185229"/>
                  <a:pt x="4196443" y="0"/>
                </a:cubicBezTo>
                <a:cubicBezTo>
                  <a:pt x="4278288" y="114345"/>
                  <a:pt x="4272527" y="312698"/>
                  <a:pt x="4321352" y="415549"/>
                </a:cubicBezTo>
                <a:cubicBezTo>
                  <a:pt x="4370177" y="518400"/>
                  <a:pt x="4407204" y="739262"/>
                  <a:pt x="4462207" y="884146"/>
                </a:cubicBezTo>
                <a:cubicBezTo>
                  <a:pt x="4535253" y="706005"/>
                  <a:pt x="4683069" y="577633"/>
                  <a:pt x="4733138" y="474226"/>
                </a:cubicBezTo>
                <a:cubicBezTo>
                  <a:pt x="4783207" y="370819"/>
                  <a:pt x="4936378" y="184996"/>
                  <a:pt x="5015127" y="47574"/>
                </a:cubicBezTo>
                <a:cubicBezTo>
                  <a:pt x="5051544" y="185198"/>
                  <a:pt x="4991899" y="331622"/>
                  <a:pt x="4999939" y="478498"/>
                </a:cubicBezTo>
                <a:cubicBezTo>
                  <a:pt x="5007979" y="625374"/>
                  <a:pt x="4953570" y="804537"/>
                  <a:pt x="4983485" y="945332"/>
                </a:cubicBezTo>
                <a:cubicBezTo>
                  <a:pt x="5132072" y="806183"/>
                  <a:pt x="5232058" y="762124"/>
                  <a:pt x="5392912" y="566922"/>
                </a:cubicBezTo>
                <a:cubicBezTo>
                  <a:pt x="5553765" y="371720"/>
                  <a:pt x="5741489" y="296437"/>
                  <a:pt x="5802338" y="188511"/>
                </a:cubicBezTo>
                <a:cubicBezTo>
                  <a:pt x="5777785" y="341946"/>
                  <a:pt x="5642078" y="541221"/>
                  <a:pt x="5631893" y="644477"/>
                </a:cubicBezTo>
                <a:cubicBezTo>
                  <a:pt x="5621708" y="747733"/>
                  <a:pt x="5499537" y="926456"/>
                  <a:pt x="5474560" y="1065369"/>
                </a:cubicBezTo>
                <a:cubicBezTo>
                  <a:pt x="5521127" y="984518"/>
                  <a:pt x="5727220" y="944037"/>
                  <a:pt x="5794061" y="868808"/>
                </a:cubicBezTo>
                <a:cubicBezTo>
                  <a:pt x="5860902" y="793579"/>
                  <a:pt x="6022717" y="771927"/>
                  <a:pt x="6134629" y="659286"/>
                </a:cubicBezTo>
                <a:cubicBezTo>
                  <a:pt x="6246541" y="546645"/>
                  <a:pt x="6362492" y="558806"/>
                  <a:pt x="6527861" y="417365"/>
                </a:cubicBezTo>
                <a:cubicBezTo>
                  <a:pt x="6429773" y="587424"/>
                  <a:pt x="6259339" y="693854"/>
                  <a:pt x="6209942" y="844944"/>
                </a:cubicBezTo>
                <a:cubicBezTo>
                  <a:pt x="6160545" y="996034"/>
                  <a:pt x="6005637" y="1105629"/>
                  <a:pt x="5916478" y="1239633"/>
                </a:cubicBezTo>
                <a:cubicBezTo>
                  <a:pt x="6011255" y="1184013"/>
                  <a:pt x="6144465" y="1190400"/>
                  <a:pt x="6294825" y="1083634"/>
                </a:cubicBezTo>
                <a:cubicBezTo>
                  <a:pt x="6445185" y="976868"/>
                  <a:pt x="6582680" y="990014"/>
                  <a:pt x="6710591" y="912206"/>
                </a:cubicBezTo>
                <a:cubicBezTo>
                  <a:pt x="6838502" y="834398"/>
                  <a:pt x="7012700" y="790138"/>
                  <a:pt x="7163776" y="725350"/>
                </a:cubicBezTo>
                <a:cubicBezTo>
                  <a:pt x="7014044" y="897048"/>
                  <a:pt x="6939900" y="878583"/>
                  <a:pt x="6754193" y="1071309"/>
                </a:cubicBezTo>
                <a:cubicBezTo>
                  <a:pt x="6568486" y="1264035"/>
                  <a:pt x="6499631" y="1261919"/>
                  <a:pt x="6292322" y="1461434"/>
                </a:cubicBezTo>
                <a:cubicBezTo>
                  <a:pt x="6402455" y="1421987"/>
                  <a:pt x="6607132" y="1414835"/>
                  <a:pt x="6714968" y="1351990"/>
                </a:cubicBezTo>
                <a:cubicBezTo>
                  <a:pt x="6822804" y="1289145"/>
                  <a:pt x="7079720" y="1295976"/>
                  <a:pt x="7179413" y="1231723"/>
                </a:cubicBezTo>
                <a:cubicBezTo>
                  <a:pt x="7279106" y="1167470"/>
                  <a:pt x="7568207" y="1166966"/>
                  <a:pt x="7685659" y="1100631"/>
                </a:cubicBezTo>
                <a:cubicBezTo>
                  <a:pt x="7537300" y="1209679"/>
                  <a:pt x="7405561" y="1205489"/>
                  <a:pt x="7330624" y="1301614"/>
                </a:cubicBezTo>
                <a:cubicBezTo>
                  <a:pt x="7255687" y="1397739"/>
                  <a:pt x="7099243" y="1392362"/>
                  <a:pt x="6964608" y="1508814"/>
                </a:cubicBezTo>
                <a:cubicBezTo>
                  <a:pt x="6829973" y="1625266"/>
                  <a:pt x="6735718" y="1596879"/>
                  <a:pt x="6587612" y="1722229"/>
                </a:cubicBezTo>
                <a:cubicBezTo>
                  <a:pt x="6740701" y="1680814"/>
                  <a:pt x="6972404" y="1710099"/>
                  <a:pt x="7112609" y="1653882"/>
                </a:cubicBezTo>
                <a:cubicBezTo>
                  <a:pt x="7252813" y="1597665"/>
                  <a:pt x="7441077" y="1628065"/>
                  <a:pt x="7637606" y="1585534"/>
                </a:cubicBezTo>
                <a:cubicBezTo>
                  <a:pt x="7834135" y="1543004"/>
                  <a:pt x="7953875" y="1564604"/>
                  <a:pt x="8073453" y="1528793"/>
                </a:cubicBezTo>
                <a:cubicBezTo>
                  <a:pt x="7932890" y="1633370"/>
                  <a:pt x="7794471" y="1622990"/>
                  <a:pt x="7620325" y="1699538"/>
                </a:cubicBezTo>
                <a:cubicBezTo>
                  <a:pt x="7446179" y="1776086"/>
                  <a:pt x="7407067" y="1728178"/>
                  <a:pt x="7231319" y="1846121"/>
                </a:cubicBezTo>
                <a:cubicBezTo>
                  <a:pt x="7055571" y="1964063"/>
                  <a:pt x="6878133" y="1937060"/>
                  <a:pt x="6791015" y="2012033"/>
                </a:cubicBezTo>
                <a:cubicBezTo>
                  <a:pt x="6930512" y="1948333"/>
                  <a:pt x="7058085" y="2037906"/>
                  <a:pt x="7313313" y="2005622"/>
                </a:cubicBezTo>
                <a:cubicBezTo>
                  <a:pt x="7568541" y="1973338"/>
                  <a:pt x="7661516" y="2009012"/>
                  <a:pt x="7850824" y="1999024"/>
                </a:cubicBezTo>
                <a:cubicBezTo>
                  <a:pt x="8040132" y="1989036"/>
                  <a:pt x="8194787" y="2041466"/>
                  <a:pt x="8312272" y="1993360"/>
                </a:cubicBezTo>
                <a:cubicBezTo>
                  <a:pt x="8137696" y="2039139"/>
                  <a:pt x="7984008" y="2052765"/>
                  <a:pt x="7882274" y="2092338"/>
                </a:cubicBezTo>
                <a:cubicBezTo>
                  <a:pt x="7780540" y="2131911"/>
                  <a:pt x="7585706" y="2107718"/>
                  <a:pt x="7395573" y="2204369"/>
                </a:cubicBezTo>
                <a:cubicBezTo>
                  <a:pt x="7205440" y="2301020"/>
                  <a:pt x="7045174" y="2224038"/>
                  <a:pt x="6894696" y="2319662"/>
                </a:cubicBezTo>
                <a:cubicBezTo>
                  <a:pt x="7067235" y="2297852"/>
                  <a:pt x="7272579" y="2383850"/>
                  <a:pt x="7379111" y="2370373"/>
                </a:cubicBezTo>
                <a:cubicBezTo>
                  <a:pt x="7485643" y="2356896"/>
                  <a:pt x="7663918" y="2427756"/>
                  <a:pt x="7878507" y="2422653"/>
                </a:cubicBezTo>
                <a:cubicBezTo>
                  <a:pt x="8093096" y="2417550"/>
                  <a:pt x="8235853" y="2493662"/>
                  <a:pt x="8392886" y="2476501"/>
                </a:cubicBezTo>
                <a:cubicBezTo>
                  <a:pt x="8285359" y="2501252"/>
                  <a:pt x="8103509" y="2503478"/>
                  <a:pt x="7938435" y="2524075"/>
                </a:cubicBezTo>
                <a:cubicBezTo>
                  <a:pt x="7773361" y="2544672"/>
                  <a:pt x="7567878" y="2535714"/>
                  <a:pt x="7469002" y="2573218"/>
                </a:cubicBezTo>
                <a:cubicBezTo>
                  <a:pt x="7370126" y="2610722"/>
                  <a:pt x="7148266" y="2593190"/>
                  <a:pt x="6894696" y="2633339"/>
                </a:cubicBezTo>
                <a:cubicBezTo>
                  <a:pt x="7079946" y="2654919"/>
                  <a:pt x="7107024" y="2732648"/>
                  <a:pt x="7338870" y="2735580"/>
                </a:cubicBezTo>
                <a:cubicBezTo>
                  <a:pt x="7570716" y="2738513"/>
                  <a:pt x="7682588" y="2843594"/>
                  <a:pt x="7825571" y="2847611"/>
                </a:cubicBezTo>
                <a:cubicBezTo>
                  <a:pt x="7968554" y="2851628"/>
                  <a:pt x="8186852" y="2948549"/>
                  <a:pt x="8312272" y="2959641"/>
                </a:cubicBezTo>
                <a:cubicBezTo>
                  <a:pt x="8087184" y="2985499"/>
                  <a:pt x="7939806" y="2907621"/>
                  <a:pt x="7820399" y="2953603"/>
                </a:cubicBezTo>
                <a:cubicBezTo>
                  <a:pt x="7700992" y="2999585"/>
                  <a:pt x="7469165" y="2899517"/>
                  <a:pt x="7358951" y="2947939"/>
                </a:cubicBezTo>
                <a:cubicBezTo>
                  <a:pt x="7248737" y="2996361"/>
                  <a:pt x="7066205" y="2890113"/>
                  <a:pt x="6791015" y="2940968"/>
                </a:cubicBezTo>
                <a:cubicBezTo>
                  <a:pt x="7010156" y="2979553"/>
                  <a:pt x="7056903" y="3055515"/>
                  <a:pt x="7205670" y="3097216"/>
                </a:cubicBezTo>
                <a:cubicBezTo>
                  <a:pt x="7354437" y="3138917"/>
                  <a:pt x="7507065" y="3255132"/>
                  <a:pt x="7607501" y="3248631"/>
                </a:cubicBezTo>
                <a:cubicBezTo>
                  <a:pt x="7707937" y="3242130"/>
                  <a:pt x="7917544" y="3396947"/>
                  <a:pt x="8073453" y="3424208"/>
                </a:cubicBezTo>
                <a:cubicBezTo>
                  <a:pt x="7884967" y="3436638"/>
                  <a:pt x="7767778" y="3343654"/>
                  <a:pt x="7578173" y="3359729"/>
                </a:cubicBezTo>
                <a:cubicBezTo>
                  <a:pt x="7388568" y="3375804"/>
                  <a:pt x="7248488" y="3271098"/>
                  <a:pt x="7068034" y="3293316"/>
                </a:cubicBezTo>
                <a:cubicBezTo>
                  <a:pt x="6887580" y="3315534"/>
                  <a:pt x="6736229" y="3245106"/>
                  <a:pt x="6587612" y="3230772"/>
                </a:cubicBezTo>
                <a:cubicBezTo>
                  <a:pt x="6762118" y="3305926"/>
                  <a:pt x="6810414" y="3360863"/>
                  <a:pt x="6964608" y="3444187"/>
                </a:cubicBezTo>
                <a:cubicBezTo>
                  <a:pt x="7118802" y="3527511"/>
                  <a:pt x="7211058" y="3615312"/>
                  <a:pt x="7297682" y="3632739"/>
                </a:cubicBezTo>
                <a:cubicBezTo>
                  <a:pt x="7384306" y="3650166"/>
                  <a:pt x="7563955" y="3817294"/>
                  <a:pt x="7685659" y="3852370"/>
                </a:cubicBezTo>
                <a:cubicBezTo>
                  <a:pt x="7535397" y="3873199"/>
                  <a:pt x="7360910" y="3720458"/>
                  <a:pt x="7193347" y="3724886"/>
                </a:cubicBezTo>
                <a:cubicBezTo>
                  <a:pt x="7025784" y="3729314"/>
                  <a:pt x="6826617" y="3579085"/>
                  <a:pt x="6714968" y="3601011"/>
                </a:cubicBezTo>
                <a:cubicBezTo>
                  <a:pt x="6603319" y="3622937"/>
                  <a:pt x="6508609" y="3498985"/>
                  <a:pt x="6292322" y="3491567"/>
                </a:cubicBezTo>
                <a:cubicBezTo>
                  <a:pt x="6483741" y="3635843"/>
                  <a:pt x="6593515" y="3752526"/>
                  <a:pt x="6745478" y="3874331"/>
                </a:cubicBezTo>
                <a:cubicBezTo>
                  <a:pt x="6897441" y="3996136"/>
                  <a:pt x="7010164" y="4132384"/>
                  <a:pt x="7163776" y="4227651"/>
                </a:cubicBezTo>
                <a:cubicBezTo>
                  <a:pt x="7017493" y="4200576"/>
                  <a:pt x="6989497" y="4103129"/>
                  <a:pt x="6785429" y="4071652"/>
                </a:cubicBezTo>
                <a:cubicBezTo>
                  <a:pt x="6581361" y="4040175"/>
                  <a:pt x="6493702" y="3898499"/>
                  <a:pt x="6369663" y="3900224"/>
                </a:cubicBezTo>
                <a:cubicBezTo>
                  <a:pt x="6245624" y="3901949"/>
                  <a:pt x="6115855" y="3779581"/>
                  <a:pt x="5916478" y="3713368"/>
                </a:cubicBezTo>
                <a:cubicBezTo>
                  <a:pt x="6016585" y="3769970"/>
                  <a:pt x="6079357" y="4027979"/>
                  <a:pt x="6222170" y="4124502"/>
                </a:cubicBezTo>
                <a:cubicBezTo>
                  <a:pt x="6364983" y="4221025"/>
                  <a:pt x="6400705" y="4439253"/>
                  <a:pt x="6527861" y="4535636"/>
                </a:cubicBezTo>
                <a:cubicBezTo>
                  <a:pt x="6364386" y="4441966"/>
                  <a:pt x="6309507" y="4375232"/>
                  <a:pt x="6197827" y="4332595"/>
                </a:cubicBezTo>
                <a:cubicBezTo>
                  <a:pt x="6086147" y="4289958"/>
                  <a:pt x="5954349" y="4131068"/>
                  <a:pt x="5857259" y="4123073"/>
                </a:cubicBezTo>
                <a:cubicBezTo>
                  <a:pt x="5760169" y="4115078"/>
                  <a:pt x="5600665" y="3917296"/>
                  <a:pt x="5474560" y="3887632"/>
                </a:cubicBezTo>
                <a:cubicBezTo>
                  <a:pt x="5588148" y="4070519"/>
                  <a:pt x="5571952" y="4266020"/>
                  <a:pt x="5645005" y="4343598"/>
                </a:cubicBezTo>
                <a:cubicBezTo>
                  <a:pt x="5718058" y="4421176"/>
                  <a:pt x="5722410" y="4561375"/>
                  <a:pt x="5802338" y="4764490"/>
                </a:cubicBezTo>
                <a:cubicBezTo>
                  <a:pt x="5635340" y="4675778"/>
                  <a:pt x="5553787" y="4467591"/>
                  <a:pt x="5392912" y="4386080"/>
                </a:cubicBezTo>
                <a:cubicBezTo>
                  <a:pt x="5232037" y="4304569"/>
                  <a:pt x="5115749" y="4068386"/>
                  <a:pt x="4983485" y="4007669"/>
                </a:cubicBezTo>
                <a:cubicBezTo>
                  <a:pt x="4991011" y="4214501"/>
                  <a:pt x="4983521" y="4250532"/>
                  <a:pt x="4999306" y="4456548"/>
                </a:cubicBezTo>
                <a:cubicBezTo>
                  <a:pt x="5015091" y="4662564"/>
                  <a:pt x="4991342" y="4782650"/>
                  <a:pt x="5015127" y="4905427"/>
                </a:cubicBezTo>
                <a:cubicBezTo>
                  <a:pt x="4871187" y="4768838"/>
                  <a:pt x="4881106" y="4641179"/>
                  <a:pt x="4744196" y="4495507"/>
                </a:cubicBezTo>
                <a:cubicBezTo>
                  <a:pt x="4607286" y="4349835"/>
                  <a:pt x="4587964" y="4252872"/>
                  <a:pt x="4462207" y="4068855"/>
                </a:cubicBezTo>
                <a:cubicBezTo>
                  <a:pt x="4414191" y="4248459"/>
                  <a:pt x="4350614" y="4333915"/>
                  <a:pt x="4326667" y="4519769"/>
                </a:cubicBezTo>
                <a:cubicBezTo>
                  <a:pt x="4302720" y="4705623"/>
                  <a:pt x="4213912" y="4833330"/>
                  <a:pt x="4196443" y="4953001"/>
                </a:cubicBezTo>
                <a:cubicBezTo>
                  <a:pt x="4135415" y="4836524"/>
                  <a:pt x="4132693" y="4697894"/>
                  <a:pt x="4060903" y="4502087"/>
                </a:cubicBezTo>
                <a:cubicBezTo>
                  <a:pt x="3989113" y="4306280"/>
                  <a:pt x="4020385" y="4204221"/>
                  <a:pt x="3930679" y="4068855"/>
                </a:cubicBezTo>
                <a:cubicBezTo>
                  <a:pt x="3888564" y="4227084"/>
                  <a:pt x="3760778" y="4291779"/>
                  <a:pt x="3659748" y="4478775"/>
                </a:cubicBezTo>
                <a:cubicBezTo>
                  <a:pt x="3558718" y="4665771"/>
                  <a:pt x="3455749" y="4752978"/>
                  <a:pt x="3377759" y="4905427"/>
                </a:cubicBezTo>
                <a:cubicBezTo>
                  <a:pt x="3348789" y="4754758"/>
                  <a:pt x="3420272" y="4668008"/>
                  <a:pt x="3393264" y="4465526"/>
                </a:cubicBezTo>
                <a:cubicBezTo>
                  <a:pt x="3366255" y="4263044"/>
                  <a:pt x="3459545" y="4126154"/>
                  <a:pt x="3409401" y="4007669"/>
                </a:cubicBezTo>
                <a:cubicBezTo>
                  <a:pt x="3347920" y="4100245"/>
                  <a:pt x="3143423" y="4203668"/>
                  <a:pt x="3016352" y="4370943"/>
                </a:cubicBezTo>
                <a:cubicBezTo>
                  <a:pt x="2889280" y="4538218"/>
                  <a:pt x="2760126" y="4580471"/>
                  <a:pt x="2590548" y="4764490"/>
                </a:cubicBezTo>
                <a:cubicBezTo>
                  <a:pt x="2613771" y="4661781"/>
                  <a:pt x="2732190" y="4518753"/>
                  <a:pt x="2747881" y="4343598"/>
                </a:cubicBezTo>
                <a:cubicBezTo>
                  <a:pt x="2763572" y="4168443"/>
                  <a:pt x="2919780" y="4027999"/>
                  <a:pt x="2918326" y="3887632"/>
                </a:cubicBezTo>
                <a:cubicBezTo>
                  <a:pt x="2840283" y="3957342"/>
                  <a:pt x="2637360" y="4021831"/>
                  <a:pt x="2546160" y="4116593"/>
                </a:cubicBezTo>
                <a:cubicBezTo>
                  <a:pt x="2454961" y="4211355"/>
                  <a:pt x="2338726" y="4224691"/>
                  <a:pt x="2173993" y="4345555"/>
                </a:cubicBezTo>
                <a:cubicBezTo>
                  <a:pt x="2009260" y="4466419"/>
                  <a:pt x="2006708" y="4447114"/>
                  <a:pt x="1865025" y="4535636"/>
                </a:cubicBezTo>
                <a:cubicBezTo>
                  <a:pt x="1939324" y="4400341"/>
                  <a:pt x="2063134" y="4308950"/>
                  <a:pt x="2158489" y="4140947"/>
                </a:cubicBezTo>
                <a:cubicBezTo>
                  <a:pt x="2253844" y="3972944"/>
                  <a:pt x="2367746" y="3890712"/>
                  <a:pt x="2476408" y="3713368"/>
                </a:cubicBezTo>
                <a:cubicBezTo>
                  <a:pt x="2263166" y="3819215"/>
                  <a:pt x="2152777" y="3838766"/>
                  <a:pt x="2035696" y="3895081"/>
                </a:cubicBezTo>
                <a:cubicBezTo>
                  <a:pt x="1918615" y="3951397"/>
                  <a:pt x="1730991" y="3977985"/>
                  <a:pt x="1607457" y="4071652"/>
                </a:cubicBezTo>
                <a:cubicBezTo>
                  <a:pt x="1483923" y="4165319"/>
                  <a:pt x="1407401" y="4131946"/>
                  <a:pt x="1229110" y="4227651"/>
                </a:cubicBezTo>
                <a:cubicBezTo>
                  <a:pt x="1353611" y="4102294"/>
                  <a:pt x="1478376" y="4083422"/>
                  <a:pt x="1638693" y="3881692"/>
                </a:cubicBezTo>
                <a:cubicBezTo>
                  <a:pt x="1799010" y="3679962"/>
                  <a:pt x="1931173" y="3634840"/>
                  <a:pt x="2100564" y="3491567"/>
                </a:cubicBezTo>
                <a:cubicBezTo>
                  <a:pt x="1892268" y="3598139"/>
                  <a:pt x="1849562" y="3554715"/>
                  <a:pt x="1650052" y="3608227"/>
                </a:cubicBezTo>
                <a:cubicBezTo>
                  <a:pt x="1450542" y="3661738"/>
                  <a:pt x="1399337" y="3646524"/>
                  <a:pt x="1199539" y="3724886"/>
                </a:cubicBezTo>
                <a:cubicBezTo>
                  <a:pt x="999741" y="3803249"/>
                  <a:pt x="837113" y="3816657"/>
                  <a:pt x="707227" y="3852370"/>
                </a:cubicBezTo>
                <a:cubicBezTo>
                  <a:pt x="795991" y="3755879"/>
                  <a:pt x="917344" y="3784806"/>
                  <a:pt x="1073243" y="3645171"/>
                </a:cubicBezTo>
                <a:cubicBezTo>
                  <a:pt x="1229141" y="3505536"/>
                  <a:pt x="1327971" y="3527143"/>
                  <a:pt x="1406317" y="3456619"/>
                </a:cubicBezTo>
                <a:cubicBezTo>
                  <a:pt x="1484663" y="3386095"/>
                  <a:pt x="1730112" y="3324636"/>
                  <a:pt x="1805274" y="3230772"/>
                </a:cubicBezTo>
                <a:cubicBezTo>
                  <a:pt x="1637104" y="3292753"/>
                  <a:pt x="1470702" y="3238235"/>
                  <a:pt x="1324852" y="3293316"/>
                </a:cubicBezTo>
                <a:cubicBezTo>
                  <a:pt x="1179002" y="3348397"/>
                  <a:pt x="938462" y="3305011"/>
                  <a:pt x="814713" y="3359729"/>
                </a:cubicBezTo>
                <a:cubicBezTo>
                  <a:pt x="690964" y="3414448"/>
                  <a:pt x="418334" y="3358620"/>
                  <a:pt x="319433" y="3424208"/>
                </a:cubicBezTo>
                <a:cubicBezTo>
                  <a:pt x="413873" y="3331351"/>
                  <a:pt x="553680" y="3346388"/>
                  <a:pt x="746912" y="3263128"/>
                </a:cubicBezTo>
                <a:cubicBezTo>
                  <a:pt x="940144" y="3179868"/>
                  <a:pt x="1064292" y="3160382"/>
                  <a:pt x="1161567" y="3106880"/>
                </a:cubicBezTo>
                <a:cubicBezTo>
                  <a:pt x="1258842" y="3053378"/>
                  <a:pt x="1504214" y="2998649"/>
                  <a:pt x="1601871" y="2940968"/>
                </a:cubicBezTo>
                <a:cubicBezTo>
                  <a:pt x="1419002" y="2951762"/>
                  <a:pt x="1318068" y="2928829"/>
                  <a:pt x="1064360" y="2947566"/>
                </a:cubicBezTo>
                <a:cubicBezTo>
                  <a:pt x="810652" y="2966303"/>
                  <a:pt x="720005" y="2937787"/>
                  <a:pt x="542062" y="2953977"/>
                </a:cubicBezTo>
                <a:cubicBezTo>
                  <a:pt x="364119" y="2970167"/>
                  <a:pt x="183831" y="2919832"/>
                  <a:pt x="80614" y="2959641"/>
                </a:cubicBezTo>
                <a:cubicBezTo>
                  <a:pt x="231821" y="2920352"/>
                  <a:pt x="395859" y="2912365"/>
                  <a:pt x="510612" y="2860663"/>
                </a:cubicBezTo>
                <a:cubicBezTo>
                  <a:pt x="625365" y="2808961"/>
                  <a:pt x="800796" y="2856973"/>
                  <a:pt x="1011489" y="2745369"/>
                </a:cubicBezTo>
                <a:cubicBezTo>
                  <a:pt x="1222183" y="2633765"/>
                  <a:pt x="1354727" y="2683662"/>
                  <a:pt x="1498190" y="2633339"/>
                </a:cubicBezTo>
                <a:cubicBezTo>
                  <a:pt x="1309642" y="2633971"/>
                  <a:pt x="1231040" y="2599817"/>
                  <a:pt x="1013775" y="2582628"/>
                </a:cubicBezTo>
                <a:cubicBezTo>
                  <a:pt x="796510" y="2565439"/>
                  <a:pt x="736881" y="2498128"/>
                  <a:pt x="484415" y="2527212"/>
                </a:cubicBezTo>
                <a:cubicBezTo>
                  <a:pt x="231949" y="2556296"/>
                  <a:pt x="215418" y="2461395"/>
                  <a:pt x="0" y="247650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  <a:extLst>
              <a:ext uri="{C807C97D-BFC1-408E-A445-0C87EB9F89A2}">
                <ask:lineSketchStyleProps xmlns:ask="http://schemas.microsoft.com/office/drawing/2018/sketchyshapes" sd="809686124">
                  <a:prstGeom prst="star32">
                    <a:avLst>
                      <a:gd name="adj" fmla="val 32305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মিনা</a:t>
            </a:r>
            <a:r>
              <a:rPr lang="en-US" sz="4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বেগম</a:t>
            </a:r>
            <a:endParaRPr lang="en-US" sz="48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32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সহকারি</a:t>
            </a:r>
            <a:r>
              <a:rPr lang="en-US" sz="3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শিক্ষক</a:t>
            </a:r>
            <a:endParaRPr lang="en-US" sz="3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32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গিয়াসনগর</a:t>
            </a:r>
            <a:r>
              <a:rPr lang="en-US" sz="3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সঃপ্রাঃবিঃ</a:t>
            </a:r>
            <a:endParaRPr lang="en-US" sz="3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32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মৌলভীবাজার</a:t>
            </a:r>
            <a:r>
              <a:rPr lang="en-US" sz="3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সদর</a:t>
            </a:r>
            <a:endParaRPr lang="en-US" sz="3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32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মৌলভীবাজার</a:t>
            </a:r>
            <a:endParaRPr lang="en-US" sz="3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074C0B1-6B68-0594-5F88-AFFAB200EFCB}"/>
              </a:ext>
            </a:extLst>
          </p:cNvPr>
          <p:cNvSpPr/>
          <p:nvPr/>
        </p:nvSpPr>
        <p:spPr>
          <a:xfrm>
            <a:off x="2645229" y="390926"/>
            <a:ext cx="6901542" cy="1066801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76200">
            <a:extLst>
              <a:ext uri="{C807C97D-BFC1-408E-A445-0C87EB9F89A2}">
                <ask:lineSketchStyleProps xmlns:ask="http://schemas.microsoft.com/office/drawing/2018/sketchyshapes" sd="3708623666">
                  <a:custGeom>
                    <a:avLst/>
                    <a:gdLst>
                      <a:gd name="csX0" fmla="*/ 0 w 5987143"/>
                      <a:gd name="csY0" fmla="*/ 489858 h 979715"/>
                      <a:gd name="csX1" fmla="*/ 2993572 w 5987143"/>
                      <a:gd name="csY1" fmla="*/ 0 h 979715"/>
                      <a:gd name="csX2" fmla="*/ 5987144 w 5987143"/>
                      <a:gd name="csY2" fmla="*/ 489858 h 979715"/>
                      <a:gd name="csX3" fmla="*/ 2993572 w 5987143"/>
                      <a:gd name="csY3" fmla="*/ 979716 h 979715"/>
                      <a:gd name="csX4" fmla="*/ 0 w 5987143"/>
                      <a:gd name="csY4" fmla="*/ 489858 h 97971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987143" h="979715" fill="none" extrusionOk="0">
                        <a:moveTo>
                          <a:pt x="0" y="489858"/>
                        </a:moveTo>
                        <a:cubicBezTo>
                          <a:pt x="48997" y="281539"/>
                          <a:pt x="1317559" y="-174619"/>
                          <a:pt x="2993572" y="0"/>
                        </a:cubicBezTo>
                        <a:cubicBezTo>
                          <a:pt x="4628343" y="5373"/>
                          <a:pt x="6021746" y="228895"/>
                          <a:pt x="5987144" y="489858"/>
                        </a:cubicBezTo>
                        <a:cubicBezTo>
                          <a:pt x="5984084" y="926794"/>
                          <a:pt x="4631142" y="824028"/>
                          <a:pt x="2993572" y="979716"/>
                        </a:cubicBezTo>
                        <a:cubicBezTo>
                          <a:pt x="1343135" y="1025517"/>
                          <a:pt x="39094" y="793590"/>
                          <a:pt x="0" y="489858"/>
                        </a:cubicBezTo>
                        <a:close/>
                      </a:path>
                      <a:path w="5987143" h="979715" stroke="0" extrusionOk="0">
                        <a:moveTo>
                          <a:pt x="0" y="489858"/>
                        </a:moveTo>
                        <a:cubicBezTo>
                          <a:pt x="61001" y="227706"/>
                          <a:pt x="1282368" y="110271"/>
                          <a:pt x="2993572" y="0"/>
                        </a:cubicBezTo>
                        <a:cubicBezTo>
                          <a:pt x="4623878" y="-29388"/>
                          <a:pt x="5952637" y="214404"/>
                          <a:pt x="5987144" y="489858"/>
                        </a:cubicBezTo>
                        <a:cubicBezTo>
                          <a:pt x="6095877" y="500057"/>
                          <a:pt x="4512875" y="975334"/>
                          <a:pt x="2993572" y="979716"/>
                        </a:cubicBezTo>
                        <a:cubicBezTo>
                          <a:pt x="1321571" y="986869"/>
                          <a:pt x="38575" y="785289"/>
                          <a:pt x="0" y="48985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accent1">
                    <a:lumMod val="50000"/>
                  </a:schemeClr>
                </a:solidFill>
              </a:rPr>
              <a:t>শিক্ষক</a:t>
            </a:r>
            <a:r>
              <a:rPr lang="en-US" sz="4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accent1">
                    <a:lumMod val="50000"/>
                  </a:schemeClr>
                </a:solidFill>
              </a:rPr>
              <a:t>পরিচিতি</a:t>
            </a:r>
            <a:endParaRPr lang="en-US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681AAD-710B-2252-ECFE-BB2D227CC1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5" y="1676400"/>
            <a:ext cx="3864428" cy="473432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29235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17A030-8BF6-7C73-D002-C1E63FFBDFC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sX0" fmla="*/ 0 w 12192000"/>
              <a:gd name="csY0" fmla="*/ 0 h 6858000"/>
              <a:gd name="csX1" fmla="*/ 458651 w 12192000"/>
              <a:gd name="csY1" fmla="*/ 0 h 6858000"/>
              <a:gd name="csX2" fmla="*/ 917303 w 12192000"/>
              <a:gd name="csY2" fmla="*/ 0 h 6858000"/>
              <a:gd name="csX3" fmla="*/ 1619794 w 12192000"/>
              <a:gd name="csY3" fmla="*/ 0 h 6858000"/>
              <a:gd name="csX4" fmla="*/ 2322286 w 12192000"/>
              <a:gd name="csY4" fmla="*/ 0 h 6858000"/>
              <a:gd name="csX5" fmla="*/ 2902857 w 12192000"/>
              <a:gd name="csY5" fmla="*/ 0 h 6858000"/>
              <a:gd name="csX6" fmla="*/ 3727269 w 12192000"/>
              <a:gd name="csY6" fmla="*/ 0 h 6858000"/>
              <a:gd name="csX7" fmla="*/ 4551680 w 12192000"/>
              <a:gd name="csY7" fmla="*/ 0 h 6858000"/>
              <a:gd name="csX8" fmla="*/ 5254171 w 12192000"/>
              <a:gd name="csY8" fmla="*/ 0 h 6858000"/>
              <a:gd name="csX9" fmla="*/ 5468983 w 12192000"/>
              <a:gd name="csY9" fmla="*/ 0 h 6858000"/>
              <a:gd name="csX10" fmla="*/ 5683794 w 12192000"/>
              <a:gd name="csY10" fmla="*/ 0 h 6858000"/>
              <a:gd name="csX11" fmla="*/ 5898606 w 12192000"/>
              <a:gd name="csY11" fmla="*/ 0 h 6858000"/>
              <a:gd name="csX12" fmla="*/ 6601097 w 12192000"/>
              <a:gd name="csY12" fmla="*/ 0 h 6858000"/>
              <a:gd name="csX13" fmla="*/ 7425509 w 12192000"/>
              <a:gd name="csY13" fmla="*/ 0 h 6858000"/>
              <a:gd name="csX14" fmla="*/ 8006080 w 12192000"/>
              <a:gd name="csY14" fmla="*/ 0 h 6858000"/>
              <a:gd name="csX15" fmla="*/ 8586651 w 12192000"/>
              <a:gd name="csY15" fmla="*/ 0 h 6858000"/>
              <a:gd name="csX16" fmla="*/ 8923383 w 12192000"/>
              <a:gd name="csY16" fmla="*/ 0 h 6858000"/>
              <a:gd name="csX17" fmla="*/ 9382034 w 12192000"/>
              <a:gd name="csY17" fmla="*/ 0 h 6858000"/>
              <a:gd name="csX18" fmla="*/ 9840686 w 12192000"/>
              <a:gd name="csY18" fmla="*/ 0 h 6858000"/>
              <a:gd name="csX19" fmla="*/ 10055497 w 12192000"/>
              <a:gd name="csY19" fmla="*/ 0 h 6858000"/>
              <a:gd name="csX20" fmla="*/ 10514149 w 12192000"/>
              <a:gd name="csY20" fmla="*/ 0 h 6858000"/>
              <a:gd name="csX21" fmla="*/ 11338560 w 12192000"/>
              <a:gd name="csY21" fmla="*/ 0 h 6858000"/>
              <a:gd name="csX22" fmla="*/ 12192000 w 12192000"/>
              <a:gd name="csY22" fmla="*/ 0 h 6858000"/>
              <a:gd name="csX23" fmla="*/ 12192000 w 12192000"/>
              <a:gd name="csY23" fmla="*/ 434340 h 6858000"/>
              <a:gd name="csX24" fmla="*/ 12192000 w 12192000"/>
              <a:gd name="csY24" fmla="*/ 1143000 h 6858000"/>
              <a:gd name="csX25" fmla="*/ 12192000 w 12192000"/>
              <a:gd name="csY25" fmla="*/ 1508760 h 6858000"/>
              <a:gd name="csX26" fmla="*/ 12192000 w 12192000"/>
              <a:gd name="csY26" fmla="*/ 2011680 h 6858000"/>
              <a:gd name="csX27" fmla="*/ 12192000 w 12192000"/>
              <a:gd name="csY27" fmla="*/ 2514600 h 6858000"/>
              <a:gd name="csX28" fmla="*/ 12192000 w 12192000"/>
              <a:gd name="csY28" fmla="*/ 2948940 h 6858000"/>
              <a:gd name="csX29" fmla="*/ 12192000 w 12192000"/>
              <a:gd name="csY29" fmla="*/ 3451860 h 6858000"/>
              <a:gd name="csX30" fmla="*/ 12192000 w 12192000"/>
              <a:gd name="csY30" fmla="*/ 3886200 h 6858000"/>
              <a:gd name="csX31" fmla="*/ 12192000 w 12192000"/>
              <a:gd name="csY31" fmla="*/ 4251960 h 6858000"/>
              <a:gd name="csX32" fmla="*/ 12192000 w 12192000"/>
              <a:gd name="csY32" fmla="*/ 4754880 h 6858000"/>
              <a:gd name="csX33" fmla="*/ 12192000 w 12192000"/>
              <a:gd name="csY33" fmla="*/ 5326380 h 6858000"/>
              <a:gd name="csX34" fmla="*/ 12192000 w 12192000"/>
              <a:gd name="csY34" fmla="*/ 5692140 h 6858000"/>
              <a:gd name="csX35" fmla="*/ 12192000 w 12192000"/>
              <a:gd name="csY35" fmla="*/ 6126480 h 6858000"/>
              <a:gd name="csX36" fmla="*/ 12192000 w 12192000"/>
              <a:gd name="csY36" fmla="*/ 6858000 h 6858000"/>
              <a:gd name="csX37" fmla="*/ 11733349 w 12192000"/>
              <a:gd name="csY37" fmla="*/ 6858000 h 6858000"/>
              <a:gd name="csX38" fmla="*/ 11030857 w 12192000"/>
              <a:gd name="csY38" fmla="*/ 6858000 h 6858000"/>
              <a:gd name="csX39" fmla="*/ 10206446 w 12192000"/>
              <a:gd name="csY39" fmla="*/ 6858000 h 6858000"/>
              <a:gd name="csX40" fmla="*/ 9382034 w 12192000"/>
              <a:gd name="csY40" fmla="*/ 6858000 h 6858000"/>
              <a:gd name="csX41" fmla="*/ 8801463 w 12192000"/>
              <a:gd name="csY41" fmla="*/ 6858000 h 6858000"/>
              <a:gd name="csX42" fmla="*/ 8464731 w 12192000"/>
              <a:gd name="csY42" fmla="*/ 6858000 h 6858000"/>
              <a:gd name="csX43" fmla="*/ 7884160 w 12192000"/>
              <a:gd name="csY43" fmla="*/ 6858000 h 6858000"/>
              <a:gd name="csX44" fmla="*/ 7059749 w 12192000"/>
              <a:gd name="csY44" fmla="*/ 6858000 h 6858000"/>
              <a:gd name="csX45" fmla="*/ 6601097 w 12192000"/>
              <a:gd name="csY45" fmla="*/ 6858000 h 6858000"/>
              <a:gd name="csX46" fmla="*/ 6386286 w 12192000"/>
              <a:gd name="csY46" fmla="*/ 6858000 h 6858000"/>
              <a:gd name="csX47" fmla="*/ 6171474 w 12192000"/>
              <a:gd name="csY47" fmla="*/ 6858000 h 6858000"/>
              <a:gd name="csX48" fmla="*/ 5590903 w 12192000"/>
              <a:gd name="csY48" fmla="*/ 6858000 h 6858000"/>
              <a:gd name="csX49" fmla="*/ 5010331 w 12192000"/>
              <a:gd name="csY49" fmla="*/ 6858000 h 6858000"/>
              <a:gd name="csX50" fmla="*/ 4795520 w 12192000"/>
              <a:gd name="csY50" fmla="*/ 6858000 h 6858000"/>
              <a:gd name="csX51" fmla="*/ 4214949 w 12192000"/>
              <a:gd name="csY51" fmla="*/ 6858000 h 6858000"/>
              <a:gd name="csX52" fmla="*/ 3390537 w 12192000"/>
              <a:gd name="csY52" fmla="*/ 6858000 h 6858000"/>
              <a:gd name="csX53" fmla="*/ 2688046 w 12192000"/>
              <a:gd name="csY53" fmla="*/ 6858000 h 6858000"/>
              <a:gd name="csX54" fmla="*/ 2473234 w 12192000"/>
              <a:gd name="csY54" fmla="*/ 6858000 h 6858000"/>
              <a:gd name="csX55" fmla="*/ 1892663 w 12192000"/>
              <a:gd name="csY55" fmla="*/ 6858000 h 6858000"/>
              <a:gd name="csX56" fmla="*/ 1312091 w 12192000"/>
              <a:gd name="csY56" fmla="*/ 6858000 h 6858000"/>
              <a:gd name="csX57" fmla="*/ 731520 w 12192000"/>
              <a:gd name="csY57" fmla="*/ 6858000 h 6858000"/>
              <a:gd name="csX58" fmla="*/ 0 w 12192000"/>
              <a:gd name="csY58" fmla="*/ 6858000 h 6858000"/>
              <a:gd name="csX59" fmla="*/ 0 w 12192000"/>
              <a:gd name="csY59" fmla="*/ 6423660 h 6858000"/>
              <a:gd name="csX60" fmla="*/ 0 w 12192000"/>
              <a:gd name="csY60" fmla="*/ 5715000 h 6858000"/>
              <a:gd name="csX61" fmla="*/ 0 w 12192000"/>
              <a:gd name="csY61" fmla="*/ 5280660 h 6858000"/>
              <a:gd name="csX62" fmla="*/ 0 w 12192000"/>
              <a:gd name="csY62" fmla="*/ 4914900 h 6858000"/>
              <a:gd name="csX63" fmla="*/ 0 w 12192000"/>
              <a:gd name="csY63" fmla="*/ 4206240 h 6858000"/>
              <a:gd name="csX64" fmla="*/ 0 w 12192000"/>
              <a:gd name="csY64" fmla="*/ 3566160 h 6858000"/>
              <a:gd name="csX65" fmla="*/ 0 w 12192000"/>
              <a:gd name="csY65" fmla="*/ 2926080 h 6858000"/>
              <a:gd name="csX66" fmla="*/ 0 w 12192000"/>
              <a:gd name="csY66" fmla="*/ 2423160 h 6858000"/>
              <a:gd name="csX67" fmla="*/ 0 w 12192000"/>
              <a:gd name="csY67" fmla="*/ 2057400 h 6858000"/>
              <a:gd name="csX68" fmla="*/ 0 w 12192000"/>
              <a:gd name="csY68" fmla="*/ 1554480 h 6858000"/>
              <a:gd name="csX69" fmla="*/ 0 w 12192000"/>
              <a:gd name="csY69" fmla="*/ 1120140 h 6858000"/>
              <a:gd name="csX70" fmla="*/ 0 w 12192000"/>
              <a:gd name="csY70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</a:cxnLst>
            <a:rect l="l" t="t" r="r" b="b"/>
            <a:pathLst>
              <a:path w="12192000" h="6858000" fill="none" extrusionOk="0">
                <a:moveTo>
                  <a:pt x="0" y="0"/>
                </a:moveTo>
                <a:cubicBezTo>
                  <a:pt x="102008" y="-3793"/>
                  <a:pt x="279084" y="52708"/>
                  <a:pt x="458651" y="0"/>
                </a:cubicBezTo>
                <a:cubicBezTo>
                  <a:pt x="638218" y="-52708"/>
                  <a:pt x="822998" y="12274"/>
                  <a:pt x="917303" y="0"/>
                </a:cubicBezTo>
                <a:cubicBezTo>
                  <a:pt x="1011608" y="-12274"/>
                  <a:pt x="1415347" y="19313"/>
                  <a:pt x="1619794" y="0"/>
                </a:cubicBezTo>
                <a:cubicBezTo>
                  <a:pt x="1824241" y="-19313"/>
                  <a:pt x="1981524" y="52868"/>
                  <a:pt x="2322286" y="0"/>
                </a:cubicBezTo>
                <a:cubicBezTo>
                  <a:pt x="2663048" y="-52868"/>
                  <a:pt x="2714097" y="22060"/>
                  <a:pt x="2902857" y="0"/>
                </a:cubicBezTo>
                <a:cubicBezTo>
                  <a:pt x="3091617" y="-22060"/>
                  <a:pt x="3380071" y="31711"/>
                  <a:pt x="3727269" y="0"/>
                </a:cubicBezTo>
                <a:cubicBezTo>
                  <a:pt x="4074467" y="-31711"/>
                  <a:pt x="4383356" y="78453"/>
                  <a:pt x="4551680" y="0"/>
                </a:cubicBezTo>
                <a:cubicBezTo>
                  <a:pt x="4720004" y="-78453"/>
                  <a:pt x="4980104" y="76072"/>
                  <a:pt x="5254171" y="0"/>
                </a:cubicBezTo>
                <a:cubicBezTo>
                  <a:pt x="5528238" y="-76072"/>
                  <a:pt x="5394048" y="23210"/>
                  <a:pt x="5468983" y="0"/>
                </a:cubicBezTo>
                <a:cubicBezTo>
                  <a:pt x="5543918" y="-23210"/>
                  <a:pt x="5625373" y="12378"/>
                  <a:pt x="5683794" y="0"/>
                </a:cubicBezTo>
                <a:cubicBezTo>
                  <a:pt x="5742215" y="-12378"/>
                  <a:pt x="5837796" y="11799"/>
                  <a:pt x="5898606" y="0"/>
                </a:cubicBezTo>
                <a:cubicBezTo>
                  <a:pt x="5959416" y="-11799"/>
                  <a:pt x="6436176" y="9331"/>
                  <a:pt x="6601097" y="0"/>
                </a:cubicBezTo>
                <a:cubicBezTo>
                  <a:pt x="6766018" y="-9331"/>
                  <a:pt x="7078780" y="59845"/>
                  <a:pt x="7425509" y="0"/>
                </a:cubicBezTo>
                <a:cubicBezTo>
                  <a:pt x="7772238" y="-59845"/>
                  <a:pt x="7753517" y="34995"/>
                  <a:pt x="8006080" y="0"/>
                </a:cubicBezTo>
                <a:cubicBezTo>
                  <a:pt x="8258643" y="-34995"/>
                  <a:pt x="8383521" y="17793"/>
                  <a:pt x="8586651" y="0"/>
                </a:cubicBezTo>
                <a:cubicBezTo>
                  <a:pt x="8789781" y="-17793"/>
                  <a:pt x="8847174" y="21223"/>
                  <a:pt x="8923383" y="0"/>
                </a:cubicBezTo>
                <a:cubicBezTo>
                  <a:pt x="8999592" y="-21223"/>
                  <a:pt x="9192888" y="36333"/>
                  <a:pt x="9382034" y="0"/>
                </a:cubicBezTo>
                <a:cubicBezTo>
                  <a:pt x="9571180" y="-36333"/>
                  <a:pt x="9704726" y="51462"/>
                  <a:pt x="9840686" y="0"/>
                </a:cubicBezTo>
                <a:cubicBezTo>
                  <a:pt x="9976646" y="-51462"/>
                  <a:pt x="9973374" y="5604"/>
                  <a:pt x="10055497" y="0"/>
                </a:cubicBezTo>
                <a:cubicBezTo>
                  <a:pt x="10137620" y="-5604"/>
                  <a:pt x="10354398" y="12920"/>
                  <a:pt x="10514149" y="0"/>
                </a:cubicBezTo>
                <a:cubicBezTo>
                  <a:pt x="10673900" y="-12920"/>
                  <a:pt x="11022837" y="85251"/>
                  <a:pt x="11338560" y="0"/>
                </a:cubicBezTo>
                <a:cubicBezTo>
                  <a:pt x="11654283" y="-85251"/>
                  <a:pt x="11972115" y="56719"/>
                  <a:pt x="12192000" y="0"/>
                </a:cubicBezTo>
                <a:cubicBezTo>
                  <a:pt x="12214667" y="152411"/>
                  <a:pt x="12177119" y="270980"/>
                  <a:pt x="12192000" y="434340"/>
                </a:cubicBezTo>
                <a:cubicBezTo>
                  <a:pt x="12206881" y="597700"/>
                  <a:pt x="12157435" y="993755"/>
                  <a:pt x="12192000" y="1143000"/>
                </a:cubicBezTo>
                <a:cubicBezTo>
                  <a:pt x="12226565" y="1292245"/>
                  <a:pt x="12187279" y="1347519"/>
                  <a:pt x="12192000" y="1508760"/>
                </a:cubicBezTo>
                <a:cubicBezTo>
                  <a:pt x="12196721" y="1670001"/>
                  <a:pt x="12189714" y="1832962"/>
                  <a:pt x="12192000" y="2011680"/>
                </a:cubicBezTo>
                <a:cubicBezTo>
                  <a:pt x="12194286" y="2190398"/>
                  <a:pt x="12133760" y="2399242"/>
                  <a:pt x="12192000" y="2514600"/>
                </a:cubicBezTo>
                <a:cubicBezTo>
                  <a:pt x="12250240" y="2629958"/>
                  <a:pt x="12153064" y="2760348"/>
                  <a:pt x="12192000" y="2948940"/>
                </a:cubicBezTo>
                <a:cubicBezTo>
                  <a:pt x="12230936" y="3137532"/>
                  <a:pt x="12171137" y="3262074"/>
                  <a:pt x="12192000" y="3451860"/>
                </a:cubicBezTo>
                <a:cubicBezTo>
                  <a:pt x="12212863" y="3641646"/>
                  <a:pt x="12154505" y="3791187"/>
                  <a:pt x="12192000" y="3886200"/>
                </a:cubicBezTo>
                <a:cubicBezTo>
                  <a:pt x="12229495" y="3981213"/>
                  <a:pt x="12161892" y="4100422"/>
                  <a:pt x="12192000" y="4251960"/>
                </a:cubicBezTo>
                <a:cubicBezTo>
                  <a:pt x="12222108" y="4403498"/>
                  <a:pt x="12136705" y="4558610"/>
                  <a:pt x="12192000" y="4754880"/>
                </a:cubicBezTo>
                <a:cubicBezTo>
                  <a:pt x="12247295" y="4951150"/>
                  <a:pt x="12166286" y="5124437"/>
                  <a:pt x="12192000" y="5326380"/>
                </a:cubicBezTo>
                <a:cubicBezTo>
                  <a:pt x="12217714" y="5528323"/>
                  <a:pt x="12161578" y="5560646"/>
                  <a:pt x="12192000" y="5692140"/>
                </a:cubicBezTo>
                <a:cubicBezTo>
                  <a:pt x="12222422" y="5823634"/>
                  <a:pt x="12183807" y="6034627"/>
                  <a:pt x="12192000" y="6126480"/>
                </a:cubicBezTo>
                <a:cubicBezTo>
                  <a:pt x="12200193" y="6218333"/>
                  <a:pt x="12127133" y="6564537"/>
                  <a:pt x="12192000" y="6858000"/>
                </a:cubicBezTo>
                <a:cubicBezTo>
                  <a:pt x="12032392" y="6907628"/>
                  <a:pt x="11830095" y="6832840"/>
                  <a:pt x="11733349" y="6858000"/>
                </a:cubicBezTo>
                <a:cubicBezTo>
                  <a:pt x="11636603" y="6883160"/>
                  <a:pt x="11292011" y="6852744"/>
                  <a:pt x="11030857" y="6858000"/>
                </a:cubicBezTo>
                <a:cubicBezTo>
                  <a:pt x="10769703" y="6863256"/>
                  <a:pt x="10502890" y="6853187"/>
                  <a:pt x="10206446" y="6858000"/>
                </a:cubicBezTo>
                <a:cubicBezTo>
                  <a:pt x="9910002" y="6862813"/>
                  <a:pt x="9552469" y="6771875"/>
                  <a:pt x="9382034" y="6858000"/>
                </a:cubicBezTo>
                <a:cubicBezTo>
                  <a:pt x="9211599" y="6944125"/>
                  <a:pt x="8981558" y="6806013"/>
                  <a:pt x="8801463" y="6858000"/>
                </a:cubicBezTo>
                <a:cubicBezTo>
                  <a:pt x="8621368" y="6909987"/>
                  <a:pt x="8574665" y="6838577"/>
                  <a:pt x="8464731" y="6858000"/>
                </a:cubicBezTo>
                <a:cubicBezTo>
                  <a:pt x="8354797" y="6877423"/>
                  <a:pt x="8057120" y="6800903"/>
                  <a:pt x="7884160" y="6858000"/>
                </a:cubicBezTo>
                <a:cubicBezTo>
                  <a:pt x="7711200" y="6915097"/>
                  <a:pt x="7449875" y="6797226"/>
                  <a:pt x="7059749" y="6858000"/>
                </a:cubicBezTo>
                <a:cubicBezTo>
                  <a:pt x="6669623" y="6918774"/>
                  <a:pt x="6824118" y="6825973"/>
                  <a:pt x="6601097" y="6858000"/>
                </a:cubicBezTo>
                <a:cubicBezTo>
                  <a:pt x="6378076" y="6890027"/>
                  <a:pt x="6484242" y="6838879"/>
                  <a:pt x="6386286" y="6858000"/>
                </a:cubicBezTo>
                <a:cubicBezTo>
                  <a:pt x="6288330" y="6877121"/>
                  <a:pt x="6231217" y="6850610"/>
                  <a:pt x="6171474" y="6858000"/>
                </a:cubicBezTo>
                <a:cubicBezTo>
                  <a:pt x="6111731" y="6865390"/>
                  <a:pt x="5828647" y="6818600"/>
                  <a:pt x="5590903" y="6858000"/>
                </a:cubicBezTo>
                <a:cubicBezTo>
                  <a:pt x="5353159" y="6897400"/>
                  <a:pt x="5298436" y="6851522"/>
                  <a:pt x="5010331" y="6858000"/>
                </a:cubicBezTo>
                <a:cubicBezTo>
                  <a:pt x="4722226" y="6864478"/>
                  <a:pt x="4870755" y="6848989"/>
                  <a:pt x="4795520" y="6858000"/>
                </a:cubicBezTo>
                <a:cubicBezTo>
                  <a:pt x="4720285" y="6867011"/>
                  <a:pt x="4503961" y="6820135"/>
                  <a:pt x="4214949" y="6858000"/>
                </a:cubicBezTo>
                <a:cubicBezTo>
                  <a:pt x="3925937" y="6895865"/>
                  <a:pt x="3798927" y="6796626"/>
                  <a:pt x="3390537" y="6858000"/>
                </a:cubicBezTo>
                <a:cubicBezTo>
                  <a:pt x="2982147" y="6919374"/>
                  <a:pt x="2980599" y="6775039"/>
                  <a:pt x="2688046" y="6858000"/>
                </a:cubicBezTo>
                <a:cubicBezTo>
                  <a:pt x="2395493" y="6940961"/>
                  <a:pt x="2519034" y="6837599"/>
                  <a:pt x="2473234" y="6858000"/>
                </a:cubicBezTo>
                <a:cubicBezTo>
                  <a:pt x="2427434" y="6878401"/>
                  <a:pt x="2049326" y="6826751"/>
                  <a:pt x="1892663" y="6858000"/>
                </a:cubicBezTo>
                <a:cubicBezTo>
                  <a:pt x="1736000" y="6889249"/>
                  <a:pt x="1434481" y="6814601"/>
                  <a:pt x="1312091" y="6858000"/>
                </a:cubicBezTo>
                <a:cubicBezTo>
                  <a:pt x="1189701" y="6901399"/>
                  <a:pt x="934845" y="6801426"/>
                  <a:pt x="731520" y="6858000"/>
                </a:cubicBezTo>
                <a:cubicBezTo>
                  <a:pt x="528195" y="6914574"/>
                  <a:pt x="249093" y="6808050"/>
                  <a:pt x="0" y="6858000"/>
                </a:cubicBezTo>
                <a:cubicBezTo>
                  <a:pt x="-21474" y="6674697"/>
                  <a:pt x="11945" y="6541114"/>
                  <a:pt x="0" y="6423660"/>
                </a:cubicBezTo>
                <a:cubicBezTo>
                  <a:pt x="-11945" y="6306206"/>
                  <a:pt x="44665" y="5996424"/>
                  <a:pt x="0" y="5715000"/>
                </a:cubicBezTo>
                <a:cubicBezTo>
                  <a:pt x="-44665" y="5433576"/>
                  <a:pt x="28827" y="5412072"/>
                  <a:pt x="0" y="5280660"/>
                </a:cubicBezTo>
                <a:cubicBezTo>
                  <a:pt x="-28827" y="5149248"/>
                  <a:pt x="2737" y="5084218"/>
                  <a:pt x="0" y="4914900"/>
                </a:cubicBezTo>
                <a:cubicBezTo>
                  <a:pt x="-2737" y="4745582"/>
                  <a:pt x="3890" y="4427315"/>
                  <a:pt x="0" y="4206240"/>
                </a:cubicBezTo>
                <a:cubicBezTo>
                  <a:pt x="-3890" y="3985165"/>
                  <a:pt x="67927" y="3740502"/>
                  <a:pt x="0" y="3566160"/>
                </a:cubicBezTo>
                <a:cubicBezTo>
                  <a:pt x="-67927" y="3391818"/>
                  <a:pt x="61333" y="3207713"/>
                  <a:pt x="0" y="2926080"/>
                </a:cubicBezTo>
                <a:cubicBezTo>
                  <a:pt x="-61333" y="2644447"/>
                  <a:pt x="29457" y="2657888"/>
                  <a:pt x="0" y="2423160"/>
                </a:cubicBezTo>
                <a:cubicBezTo>
                  <a:pt x="-29457" y="2188432"/>
                  <a:pt x="9548" y="2173097"/>
                  <a:pt x="0" y="2057400"/>
                </a:cubicBezTo>
                <a:cubicBezTo>
                  <a:pt x="-9548" y="1941703"/>
                  <a:pt x="41050" y="1770647"/>
                  <a:pt x="0" y="1554480"/>
                </a:cubicBezTo>
                <a:cubicBezTo>
                  <a:pt x="-41050" y="1338313"/>
                  <a:pt x="16395" y="1208821"/>
                  <a:pt x="0" y="1120140"/>
                </a:cubicBezTo>
                <a:cubicBezTo>
                  <a:pt x="-16395" y="1031459"/>
                  <a:pt x="56555" y="452072"/>
                  <a:pt x="0" y="0"/>
                </a:cubicBezTo>
                <a:close/>
              </a:path>
              <a:path w="12192000" h="6858000" stroke="0" extrusionOk="0">
                <a:moveTo>
                  <a:pt x="0" y="0"/>
                </a:moveTo>
                <a:cubicBezTo>
                  <a:pt x="267509" y="-5183"/>
                  <a:pt x="340863" y="43189"/>
                  <a:pt x="580571" y="0"/>
                </a:cubicBezTo>
                <a:cubicBezTo>
                  <a:pt x="820279" y="-43189"/>
                  <a:pt x="960367" y="22988"/>
                  <a:pt x="1161143" y="0"/>
                </a:cubicBezTo>
                <a:cubicBezTo>
                  <a:pt x="1361919" y="-22988"/>
                  <a:pt x="1351859" y="426"/>
                  <a:pt x="1497874" y="0"/>
                </a:cubicBezTo>
                <a:cubicBezTo>
                  <a:pt x="1643889" y="-426"/>
                  <a:pt x="1849524" y="16485"/>
                  <a:pt x="1956526" y="0"/>
                </a:cubicBezTo>
                <a:cubicBezTo>
                  <a:pt x="2063528" y="-16485"/>
                  <a:pt x="2268761" y="48486"/>
                  <a:pt x="2415177" y="0"/>
                </a:cubicBezTo>
                <a:cubicBezTo>
                  <a:pt x="2561593" y="-48486"/>
                  <a:pt x="2660361" y="11663"/>
                  <a:pt x="2873829" y="0"/>
                </a:cubicBezTo>
                <a:cubicBezTo>
                  <a:pt x="3087297" y="-11663"/>
                  <a:pt x="3211408" y="53959"/>
                  <a:pt x="3454400" y="0"/>
                </a:cubicBezTo>
                <a:cubicBezTo>
                  <a:pt x="3697392" y="-53959"/>
                  <a:pt x="3816844" y="11499"/>
                  <a:pt x="4034971" y="0"/>
                </a:cubicBezTo>
                <a:cubicBezTo>
                  <a:pt x="4253098" y="-11499"/>
                  <a:pt x="4325241" y="16929"/>
                  <a:pt x="4493623" y="0"/>
                </a:cubicBezTo>
                <a:cubicBezTo>
                  <a:pt x="4662005" y="-16929"/>
                  <a:pt x="5070146" y="86553"/>
                  <a:pt x="5318034" y="0"/>
                </a:cubicBezTo>
                <a:cubicBezTo>
                  <a:pt x="5565922" y="-86553"/>
                  <a:pt x="5808079" y="6580"/>
                  <a:pt x="6142446" y="0"/>
                </a:cubicBezTo>
                <a:cubicBezTo>
                  <a:pt x="6476813" y="-6580"/>
                  <a:pt x="6760198" y="51059"/>
                  <a:pt x="6966857" y="0"/>
                </a:cubicBezTo>
                <a:cubicBezTo>
                  <a:pt x="7173516" y="-51059"/>
                  <a:pt x="7521353" y="77316"/>
                  <a:pt x="7669349" y="0"/>
                </a:cubicBezTo>
                <a:cubicBezTo>
                  <a:pt x="7817345" y="-77316"/>
                  <a:pt x="8026639" y="24286"/>
                  <a:pt x="8128000" y="0"/>
                </a:cubicBezTo>
                <a:cubicBezTo>
                  <a:pt x="8229361" y="-24286"/>
                  <a:pt x="8396177" y="15812"/>
                  <a:pt x="8464731" y="0"/>
                </a:cubicBezTo>
                <a:cubicBezTo>
                  <a:pt x="8533285" y="-15812"/>
                  <a:pt x="8661740" y="21694"/>
                  <a:pt x="8801463" y="0"/>
                </a:cubicBezTo>
                <a:cubicBezTo>
                  <a:pt x="8941186" y="-21694"/>
                  <a:pt x="8964522" y="6833"/>
                  <a:pt x="9016274" y="0"/>
                </a:cubicBezTo>
                <a:cubicBezTo>
                  <a:pt x="9068026" y="-6833"/>
                  <a:pt x="9450982" y="61406"/>
                  <a:pt x="9840686" y="0"/>
                </a:cubicBezTo>
                <a:cubicBezTo>
                  <a:pt x="10230390" y="-61406"/>
                  <a:pt x="10266841" y="56824"/>
                  <a:pt x="10421257" y="0"/>
                </a:cubicBezTo>
                <a:cubicBezTo>
                  <a:pt x="10575673" y="-56824"/>
                  <a:pt x="10556300" y="10743"/>
                  <a:pt x="10636069" y="0"/>
                </a:cubicBezTo>
                <a:cubicBezTo>
                  <a:pt x="10715838" y="-10743"/>
                  <a:pt x="11127779" y="30856"/>
                  <a:pt x="11338560" y="0"/>
                </a:cubicBezTo>
                <a:cubicBezTo>
                  <a:pt x="11549341" y="-30856"/>
                  <a:pt x="11603367" y="781"/>
                  <a:pt x="11675291" y="0"/>
                </a:cubicBezTo>
                <a:cubicBezTo>
                  <a:pt x="11747215" y="-781"/>
                  <a:pt x="12043643" y="35566"/>
                  <a:pt x="12192000" y="0"/>
                </a:cubicBezTo>
                <a:cubicBezTo>
                  <a:pt x="12209507" y="147791"/>
                  <a:pt x="12155370" y="266657"/>
                  <a:pt x="12192000" y="502920"/>
                </a:cubicBezTo>
                <a:cubicBezTo>
                  <a:pt x="12228630" y="739183"/>
                  <a:pt x="12180340" y="777441"/>
                  <a:pt x="12192000" y="1005840"/>
                </a:cubicBezTo>
                <a:cubicBezTo>
                  <a:pt x="12203660" y="1234239"/>
                  <a:pt x="12179250" y="1433507"/>
                  <a:pt x="12192000" y="1577340"/>
                </a:cubicBezTo>
                <a:cubicBezTo>
                  <a:pt x="12204750" y="1721173"/>
                  <a:pt x="12149029" y="2045990"/>
                  <a:pt x="12192000" y="2286000"/>
                </a:cubicBezTo>
                <a:cubicBezTo>
                  <a:pt x="12234971" y="2526010"/>
                  <a:pt x="12143056" y="2637595"/>
                  <a:pt x="12192000" y="2926080"/>
                </a:cubicBezTo>
                <a:cubicBezTo>
                  <a:pt x="12240944" y="3214565"/>
                  <a:pt x="12174354" y="3253068"/>
                  <a:pt x="12192000" y="3429000"/>
                </a:cubicBezTo>
                <a:cubicBezTo>
                  <a:pt x="12209646" y="3604932"/>
                  <a:pt x="12168143" y="3827517"/>
                  <a:pt x="12192000" y="4137660"/>
                </a:cubicBezTo>
                <a:cubicBezTo>
                  <a:pt x="12215857" y="4447803"/>
                  <a:pt x="12175060" y="4347794"/>
                  <a:pt x="12192000" y="4503420"/>
                </a:cubicBezTo>
                <a:cubicBezTo>
                  <a:pt x="12208940" y="4659046"/>
                  <a:pt x="12182462" y="4827373"/>
                  <a:pt x="12192000" y="5006340"/>
                </a:cubicBezTo>
                <a:cubicBezTo>
                  <a:pt x="12201538" y="5185307"/>
                  <a:pt x="12158887" y="5543166"/>
                  <a:pt x="12192000" y="5715000"/>
                </a:cubicBezTo>
                <a:cubicBezTo>
                  <a:pt x="12225113" y="5886834"/>
                  <a:pt x="12179765" y="5939864"/>
                  <a:pt x="12192000" y="6080760"/>
                </a:cubicBezTo>
                <a:cubicBezTo>
                  <a:pt x="12204235" y="6221656"/>
                  <a:pt x="12152800" y="6623381"/>
                  <a:pt x="12192000" y="6858000"/>
                </a:cubicBezTo>
                <a:cubicBezTo>
                  <a:pt x="11886904" y="6916602"/>
                  <a:pt x="11723603" y="6806122"/>
                  <a:pt x="11367589" y="6858000"/>
                </a:cubicBezTo>
                <a:cubicBezTo>
                  <a:pt x="11011575" y="6909878"/>
                  <a:pt x="10904782" y="6766698"/>
                  <a:pt x="10543177" y="6858000"/>
                </a:cubicBezTo>
                <a:cubicBezTo>
                  <a:pt x="10181572" y="6949302"/>
                  <a:pt x="10215645" y="6829996"/>
                  <a:pt x="9962606" y="6858000"/>
                </a:cubicBezTo>
                <a:cubicBezTo>
                  <a:pt x="9709567" y="6886004"/>
                  <a:pt x="9640738" y="6825890"/>
                  <a:pt x="9503954" y="6858000"/>
                </a:cubicBezTo>
                <a:cubicBezTo>
                  <a:pt x="9367170" y="6890110"/>
                  <a:pt x="9074310" y="6828733"/>
                  <a:pt x="8923383" y="6858000"/>
                </a:cubicBezTo>
                <a:cubicBezTo>
                  <a:pt x="8772456" y="6887267"/>
                  <a:pt x="8288960" y="6802938"/>
                  <a:pt x="8098971" y="6858000"/>
                </a:cubicBezTo>
                <a:cubicBezTo>
                  <a:pt x="7908982" y="6913062"/>
                  <a:pt x="7802835" y="6842876"/>
                  <a:pt x="7640320" y="6858000"/>
                </a:cubicBezTo>
                <a:cubicBezTo>
                  <a:pt x="7477805" y="6873124"/>
                  <a:pt x="7477263" y="6850970"/>
                  <a:pt x="7425509" y="6858000"/>
                </a:cubicBezTo>
                <a:cubicBezTo>
                  <a:pt x="7373755" y="6865030"/>
                  <a:pt x="6922908" y="6844110"/>
                  <a:pt x="6601097" y="6858000"/>
                </a:cubicBezTo>
                <a:cubicBezTo>
                  <a:pt x="6279286" y="6871890"/>
                  <a:pt x="6333599" y="6834180"/>
                  <a:pt x="6142446" y="6858000"/>
                </a:cubicBezTo>
                <a:cubicBezTo>
                  <a:pt x="5951293" y="6881820"/>
                  <a:pt x="5786987" y="6818972"/>
                  <a:pt x="5561874" y="6858000"/>
                </a:cubicBezTo>
                <a:cubicBezTo>
                  <a:pt x="5336761" y="6897028"/>
                  <a:pt x="5074060" y="6799980"/>
                  <a:pt x="4859383" y="6858000"/>
                </a:cubicBezTo>
                <a:cubicBezTo>
                  <a:pt x="4644706" y="6916020"/>
                  <a:pt x="4359602" y="6768793"/>
                  <a:pt x="4034971" y="6858000"/>
                </a:cubicBezTo>
                <a:cubicBezTo>
                  <a:pt x="3710340" y="6947207"/>
                  <a:pt x="3552652" y="6856217"/>
                  <a:pt x="3332480" y="6858000"/>
                </a:cubicBezTo>
                <a:cubicBezTo>
                  <a:pt x="3112308" y="6859783"/>
                  <a:pt x="2959364" y="6841427"/>
                  <a:pt x="2751909" y="6858000"/>
                </a:cubicBezTo>
                <a:cubicBezTo>
                  <a:pt x="2544454" y="6874573"/>
                  <a:pt x="2635535" y="6833549"/>
                  <a:pt x="2537097" y="6858000"/>
                </a:cubicBezTo>
                <a:cubicBezTo>
                  <a:pt x="2438659" y="6882451"/>
                  <a:pt x="2008846" y="6800047"/>
                  <a:pt x="1712686" y="6858000"/>
                </a:cubicBezTo>
                <a:cubicBezTo>
                  <a:pt x="1416526" y="6915953"/>
                  <a:pt x="1493135" y="6834090"/>
                  <a:pt x="1375954" y="6858000"/>
                </a:cubicBezTo>
                <a:cubicBezTo>
                  <a:pt x="1258773" y="6881910"/>
                  <a:pt x="1218192" y="6850046"/>
                  <a:pt x="1161143" y="6858000"/>
                </a:cubicBezTo>
                <a:cubicBezTo>
                  <a:pt x="1104094" y="6865954"/>
                  <a:pt x="820871" y="6817554"/>
                  <a:pt x="702491" y="6858000"/>
                </a:cubicBezTo>
                <a:cubicBezTo>
                  <a:pt x="584111" y="6898446"/>
                  <a:pt x="332287" y="6845681"/>
                  <a:pt x="0" y="6858000"/>
                </a:cubicBezTo>
                <a:cubicBezTo>
                  <a:pt x="-44400" y="6650939"/>
                  <a:pt x="49940" y="6512216"/>
                  <a:pt x="0" y="6217920"/>
                </a:cubicBezTo>
                <a:cubicBezTo>
                  <a:pt x="-49940" y="5923624"/>
                  <a:pt x="16979" y="5843589"/>
                  <a:pt x="0" y="5715000"/>
                </a:cubicBezTo>
                <a:cubicBezTo>
                  <a:pt x="-16979" y="5586411"/>
                  <a:pt x="37072" y="5338850"/>
                  <a:pt x="0" y="5212080"/>
                </a:cubicBezTo>
                <a:cubicBezTo>
                  <a:pt x="-37072" y="5085310"/>
                  <a:pt x="44927" y="4895508"/>
                  <a:pt x="0" y="4777740"/>
                </a:cubicBezTo>
                <a:cubicBezTo>
                  <a:pt x="-44927" y="4659972"/>
                  <a:pt x="27511" y="4399236"/>
                  <a:pt x="0" y="4069080"/>
                </a:cubicBezTo>
                <a:cubicBezTo>
                  <a:pt x="-27511" y="3738924"/>
                  <a:pt x="52548" y="3723210"/>
                  <a:pt x="0" y="3566160"/>
                </a:cubicBezTo>
                <a:cubicBezTo>
                  <a:pt x="-52548" y="3409110"/>
                  <a:pt x="40526" y="3137680"/>
                  <a:pt x="0" y="2994660"/>
                </a:cubicBezTo>
                <a:cubicBezTo>
                  <a:pt x="-40526" y="2851640"/>
                  <a:pt x="11743" y="2639573"/>
                  <a:pt x="0" y="2286000"/>
                </a:cubicBezTo>
                <a:cubicBezTo>
                  <a:pt x="-11743" y="1932427"/>
                  <a:pt x="15777" y="2090888"/>
                  <a:pt x="0" y="1920240"/>
                </a:cubicBezTo>
                <a:cubicBezTo>
                  <a:pt x="-15777" y="1749592"/>
                  <a:pt x="20144" y="1647583"/>
                  <a:pt x="0" y="1485900"/>
                </a:cubicBezTo>
                <a:cubicBezTo>
                  <a:pt x="-20144" y="1324217"/>
                  <a:pt x="10110" y="1045394"/>
                  <a:pt x="0" y="914400"/>
                </a:cubicBezTo>
                <a:cubicBezTo>
                  <a:pt x="-10110" y="783406"/>
                  <a:pt x="364" y="722316"/>
                  <a:pt x="0" y="548640"/>
                </a:cubicBezTo>
                <a:cubicBezTo>
                  <a:pt x="-364" y="374964"/>
                  <a:pt x="7569" y="235124"/>
                  <a:pt x="0" y="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76200">
            <a:extLst>
              <a:ext uri="{C807C97D-BFC1-408E-A445-0C87EB9F89A2}">
                <ask:lineSketchStyleProps xmlns:ask="http://schemas.microsoft.com/office/drawing/2018/sketchyshapes" sd="75414472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ar: 24 Points 5">
            <a:extLst>
              <a:ext uri="{FF2B5EF4-FFF2-40B4-BE49-F238E27FC236}">
                <a16:creationId xmlns:a16="http://schemas.microsoft.com/office/drawing/2014/main" id="{A9032C49-6B51-6C0F-7C7D-10571FADCE46}"/>
              </a:ext>
            </a:extLst>
          </p:cNvPr>
          <p:cNvSpPr/>
          <p:nvPr/>
        </p:nvSpPr>
        <p:spPr>
          <a:xfrm>
            <a:off x="2185059" y="174363"/>
            <a:ext cx="6923314" cy="1342367"/>
          </a:xfrm>
          <a:prstGeom prst="star24">
            <a:avLst/>
          </a:prstGeom>
          <a:solidFill>
            <a:schemeClr val="bg2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পাঠ</a:t>
            </a:r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পরিচিতি</a:t>
            </a:r>
            <a:endParaRPr lang="en-US" sz="4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Wave 6">
            <a:extLst>
              <a:ext uri="{FF2B5EF4-FFF2-40B4-BE49-F238E27FC236}">
                <a16:creationId xmlns:a16="http://schemas.microsoft.com/office/drawing/2014/main" id="{AB85633C-4667-5002-251B-43136DD15C9E}"/>
              </a:ext>
            </a:extLst>
          </p:cNvPr>
          <p:cNvSpPr/>
          <p:nvPr/>
        </p:nvSpPr>
        <p:spPr>
          <a:xfrm>
            <a:off x="4868883" y="1516730"/>
            <a:ext cx="7113320" cy="5251862"/>
          </a:xfrm>
          <a:prstGeom prst="wave">
            <a:avLst>
              <a:gd name="adj1" fmla="val 7899"/>
              <a:gd name="adj2" fmla="val 0"/>
            </a:avLst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chemeClr val="bg2">
                <a:lumMod val="10000"/>
              </a:schemeClr>
            </a:solidFill>
            <a:prstDash val="sysDot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শ্রেণিঃ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পঞ্চম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বিষয়ঃ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বাংলা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পাঠের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শিরোনামঃ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পোস্টার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লিখি,প্ল্যাকার্ড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লিখি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পাঠ্যাংশঃ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স্কুলে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………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যায়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সময়ঃ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৫০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মিনিট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4013E41-AEDF-C72E-F86D-2665AEE72F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92" y="1755691"/>
            <a:ext cx="3865461" cy="477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373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395F8A7-94A4-370B-7E9A-8669BFD22AAB}"/>
              </a:ext>
            </a:extLst>
          </p:cNvPr>
          <p:cNvSpPr/>
          <p:nvPr/>
        </p:nvSpPr>
        <p:spPr>
          <a:xfrm>
            <a:off x="76200" y="0"/>
            <a:ext cx="12192000" cy="6858000"/>
          </a:xfrm>
          <a:custGeom>
            <a:avLst/>
            <a:gdLst>
              <a:gd name="csX0" fmla="*/ 0 w 12192000"/>
              <a:gd name="csY0" fmla="*/ 0 h 6858000"/>
              <a:gd name="csX1" fmla="*/ 580571 w 12192000"/>
              <a:gd name="csY1" fmla="*/ 0 h 6858000"/>
              <a:gd name="csX2" fmla="*/ 1404983 w 12192000"/>
              <a:gd name="csY2" fmla="*/ 0 h 6858000"/>
              <a:gd name="csX3" fmla="*/ 1985554 w 12192000"/>
              <a:gd name="csY3" fmla="*/ 0 h 6858000"/>
              <a:gd name="csX4" fmla="*/ 2809966 w 12192000"/>
              <a:gd name="csY4" fmla="*/ 0 h 6858000"/>
              <a:gd name="csX5" fmla="*/ 3512457 w 12192000"/>
              <a:gd name="csY5" fmla="*/ 0 h 6858000"/>
              <a:gd name="csX6" fmla="*/ 3971109 w 12192000"/>
              <a:gd name="csY6" fmla="*/ 0 h 6858000"/>
              <a:gd name="csX7" fmla="*/ 4795520 w 12192000"/>
              <a:gd name="csY7" fmla="*/ 0 h 6858000"/>
              <a:gd name="csX8" fmla="*/ 5376091 w 12192000"/>
              <a:gd name="csY8" fmla="*/ 0 h 6858000"/>
              <a:gd name="csX9" fmla="*/ 5590903 w 12192000"/>
              <a:gd name="csY9" fmla="*/ 0 h 6858000"/>
              <a:gd name="csX10" fmla="*/ 6049554 w 12192000"/>
              <a:gd name="csY10" fmla="*/ 0 h 6858000"/>
              <a:gd name="csX11" fmla="*/ 6873966 w 12192000"/>
              <a:gd name="csY11" fmla="*/ 0 h 6858000"/>
              <a:gd name="csX12" fmla="*/ 7576457 w 12192000"/>
              <a:gd name="csY12" fmla="*/ 0 h 6858000"/>
              <a:gd name="csX13" fmla="*/ 7913189 w 12192000"/>
              <a:gd name="csY13" fmla="*/ 0 h 6858000"/>
              <a:gd name="csX14" fmla="*/ 8371840 w 12192000"/>
              <a:gd name="csY14" fmla="*/ 0 h 6858000"/>
              <a:gd name="csX15" fmla="*/ 8952411 w 12192000"/>
              <a:gd name="csY15" fmla="*/ 0 h 6858000"/>
              <a:gd name="csX16" fmla="*/ 9532983 w 12192000"/>
              <a:gd name="csY16" fmla="*/ 0 h 6858000"/>
              <a:gd name="csX17" fmla="*/ 10235474 w 12192000"/>
              <a:gd name="csY17" fmla="*/ 0 h 6858000"/>
              <a:gd name="csX18" fmla="*/ 10937966 w 12192000"/>
              <a:gd name="csY18" fmla="*/ 0 h 6858000"/>
              <a:gd name="csX19" fmla="*/ 12192000 w 12192000"/>
              <a:gd name="csY19" fmla="*/ 0 h 6858000"/>
              <a:gd name="csX20" fmla="*/ 12192000 w 12192000"/>
              <a:gd name="csY20" fmla="*/ 571500 h 6858000"/>
              <a:gd name="csX21" fmla="*/ 12192000 w 12192000"/>
              <a:gd name="csY21" fmla="*/ 1211580 h 6858000"/>
              <a:gd name="csX22" fmla="*/ 12192000 w 12192000"/>
              <a:gd name="csY22" fmla="*/ 1645920 h 6858000"/>
              <a:gd name="csX23" fmla="*/ 12192000 w 12192000"/>
              <a:gd name="csY23" fmla="*/ 2354580 h 6858000"/>
              <a:gd name="csX24" fmla="*/ 12192000 w 12192000"/>
              <a:gd name="csY24" fmla="*/ 2857500 h 6858000"/>
              <a:gd name="csX25" fmla="*/ 12192000 w 12192000"/>
              <a:gd name="csY25" fmla="*/ 3497580 h 6858000"/>
              <a:gd name="csX26" fmla="*/ 12192000 w 12192000"/>
              <a:gd name="csY26" fmla="*/ 3931920 h 6858000"/>
              <a:gd name="csX27" fmla="*/ 12192000 w 12192000"/>
              <a:gd name="csY27" fmla="*/ 4434840 h 6858000"/>
              <a:gd name="csX28" fmla="*/ 12192000 w 12192000"/>
              <a:gd name="csY28" fmla="*/ 5006340 h 6858000"/>
              <a:gd name="csX29" fmla="*/ 12192000 w 12192000"/>
              <a:gd name="csY29" fmla="*/ 5372100 h 6858000"/>
              <a:gd name="csX30" fmla="*/ 12192000 w 12192000"/>
              <a:gd name="csY30" fmla="*/ 6080760 h 6858000"/>
              <a:gd name="csX31" fmla="*/ 12192000 w 12192000"/>
              <a:gd name="csY31" fmla="*/ 6858000 h 6858000"/>
              <a:gd name="csX32" fmla="*/ 11733349 w 12192000"/>
              <a:gd name="csY32" fmla="*/ 6858000 h 6858000"/>
              <a:gd name="csX33" fmla="*/ 11396617 w 12192000"/>
              <a:gd name="csY33" fmla="*/ 6858000 h 6858000"/>
              <a:gd name="csX34" fmla="*/ 10816046 w 12192000"/>
              <a:gd name="csY34" fmla="*/ 6858000 h 6858000"/>
              <a:gd name="csX35" fmla="*/ 10601234 w 12192000"/>
              <a:gd name="csY35" fmla="*/ 6858000 h 6858000"/>
              <a:gd name="csX36" fmla="*/ 9898743 w 12192000"/>
              <a:gd name="csY36" fmla="*/ 6858000 h 6858000"/>
              <a:gd name="csX37" fmla="*/ 9440091 w 12192000"/>
              <a:gd name="csY37" fmla="*/ 6858000 h 6858000"/>
              <a:gd name="csX38" fmla="*/ 8859520 w 12192000"/>
              <a:gd name="csY38" fmla="*/ 6858000 h 6858000"/>
              <a:gd name="csX39" fmla="*/ 8522789 w 12192000"/>
              <a:gd name="csY39" fmla="*/ 6858000 h 6858000"/>
              <a:gd name="csX40" fmla="*/ 8064137 w 12192000"/>
              <a:gd name="csY40" fmla="*/ 6858000 h 6858000"/>
              <a:gd name="csX41" fmla="*/ 7239726 w 12192000"/>
              <a:gd name="csY41" fmla="*/ 6858000 h 6858000"/>
              <a:gd name="csX42" fmla="*/ 6537234 w 12192000"/>
              <a:gd name="csY42" fmla="*/ 6858000 h 6858000"/>
              <a:gd name="csX43" fmla="*/ 6322423 w 12192000"/>
              <a:gd name="csY43" fmla="*/ 6858000 h 6858000"/>
              <a:gd name="csX44" fmla="*/ 5619931 w 12192000"/>
              <a:gd name="csY44" fmla="*/ 6858000 h 6858000"/>
              <a:gd name="csX45" fmla="*/ 5283200 w 12192000"/>
              <a:gd name="csY45" fmla="*/ 6858000 h 6858000"/>
              <a:gd name="csX46" fmla="*/ 4580709 w 12192000"/>
              <a:gd name="csY46" fmla="*/ 6858000 h 6858000"/>
              <a:gd name="csX47" fmla="*/ 3878217 w 12192000"/>
              <a:gd name="csY47" fmla="*/ 6858000 h 6858000"/>
              <a:gd name="csX48" fmla="*/ 3663406 w 12192000"/>
              <a:gd name="csY48" fmla="*/ 6858000 h 6858000"/>
              <a:gd name="csX49" fmla="*/ 3082834 w 12192000"/>
              <a:gd name="csY49" fmla="*/ 6858000 h 6858000"/>
              <a:gd name="csX50" fmla="*/ 2746103 w 12192000"/>
              <a:gd name="csY50" fmla="*/ 6858000 h 6858000"/>
              <a:gd name="csX51" fmla="*/ 2165531 w 12192000"/>
              <a:gd name="csY51" fmla="*/ 6858000 h 6858000"/>
              <a:gd name="csX52" fmla="*/ 1828800 w 12192000"/>
              <a:gd name="csY52" fmla="*/ 6858000 h 6858000"/>
              <a:gd name="csX53" fmla="*/ 1126309 w 12192000"/>
              <a:gd name="csY53" fmla="*/ 6858000 h 6858000"/>
              <a:gd name="csX54" fmla="*/ 545737 w 12192000"/>
              <a:gd name="csY54" fmla="*/ 6858000 h 6858000"/>
              <a:gd name="csX55" fmla="*/ 0 w 12192000"/>
              <a:gd name="csY55" fmla="*/ 6858000 h 6858000"/>
              <a:gd name="csX56" fmla="*/ 0 w 12192000"/>
              <a:gd name="csY56" fmla="*/ 6286500 h 6858000"/>
              <a:gd name="csX57" fmla="*/ 0 w 12192000"/>
              <a:gd name="csY57" fmla="*/ 5920740 h 6858000"/>
              <a:gd name="csX58" fmla="*/ 0 w 12192000"/>
              <a:gd name="csY58" fmla="*/ 5212080 h 6858000"/>
              <a:gd name="csX59" fmla="*/ 0 w 12192000"/>
              <a:gd name="csY59" fmla="*/ 4777740 h 6858000"/>
              <a:gd name="csX60" fmla="*/ 0 w 12192000"/>
              <a:gd name="csY60" fmla="*/ 4411980 h 6858000"/>
              <a:gd name="csX61" fmla="*/ 0 w 12192000"/>
              <a:gd name="csY61" fmla="*/ 3703320 h 6858000"/>
              <a:gd name="csX62" fmla="*/ 0 w 12192000"/>
              <a:gd name="csY62" fmla="*/ 3268980 h 6858000"/>
              <a:gd name="csX63" fmla="*/ 0 w 12192000"/>
              <a:gd name="csY63" fmla="*/ 2560320 h 6858000"/>
              <a:gd name="csX64" fmla="*/ 0 w 12192000"/>
              <a:gd name="csY64" fmla="*/ 2125980 h 6858000"/>
              <a:gd name="csX65" fmla="*/ 0 w 12192000"/>
              <a:gd name="csY65" fmla="*/ 1760220 h 6858000"/>
              <a:gd name="csX66" fmla="*/ 0 w 12192000"/>
              <a:gd name="csY66" fmla="*/ 1188720 h 6858000"/>
              <a:gd name="csX67" fmla="*/ 0 w 12192000"/>
              <a:gd name="csY67" fmla="*/ 754380 h 6858000"/>
              <a:gd name="csX68" fmla="*/ 0 w 12192000"/>
              <a:gd name="csY68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</a:cxnLst>
            <a:rect l="l" t="t" r="r" b="b"/>
            <a:pathLst>
              <a:path w="12192000" h="6858000" fill="none" extrusionOk="0">
                <a:moveTo>
                  <a:pt x="0" y="0"/>
                </a:moveTo>
                <a:cubicBezTo>
                  <a:pt x="140898" y="-27521"/>
                  <a:pt x="443867" y="42921"/>
                  <a:pt x="580571" y="0"/>
                </a:cubicBezTo>
                <a:cubicBezTo>
                  <a:pt x="717275" y="-42921"/>
                  <a:pt x="1231154" y="37218"/>
                  <a:pt x="1404983" y="0"/>
                </a:cubicBezTo>
                <a:cubicBezTo>
                  <a:pt x="1578812" y="-37218"/>
                  <a:pt x="1817713" y="57453"/>
                  <a:pt x="1985554" y="0"/>
                </a:cubicBezTo>
                <a:cubicBezTo>
                  <a:pt x="2153395" y="-57453"/>
                  <a:pt x="2631384" y="53377"/>
                  <a:pt x="2809966" y="0"/>
                </a:cubicBezTo>
                <a:cubicBezTo>
                  <a:pt x="2988548" y="-53377"/>
                  <a:pt x="3226037" y="50875"/>
                  <a:pt x="3512457" y="0"/>
                </a:cubicBezTo>
                <a:cubicBezTo>
                  <a:pt x="3798877" y="-50875"/>
                  <a:pt x="3864507" y="20610"/>
                  <a:pt x="3971109" y="0"/>
                </a:cubicBezTo>
                <a:cubicBezTo>
                  <a:pt x="4077711" y="-20610"/>
                  <a:pt x="4442697" y="92282"/>
                  <a:pt x="4795520" y="0"/>
                </a:cubicBezTo>
                <a:cubicBezTo>
                  <a:pt x="5148343" y="-92282"/>
                  <a:pt x="5219376" y="47371"/>
                  <a:pt x="5376091" y="0"/>
                </a:cubicBezTo>
                <a:cubicBezTo>
                  <a:pt x="5532806" y="-47371"/>
                  <a:pt x="5518517" y="18769"/>
                  <a:pt x="5590903" y="0"/>
                </a:cubicBezTo>
                <a:cubicBezTo>
                  <a:pt x="5663289" y="-18769"/>
                  <a:pt x="5926950" y="27262"/>
                  <a:pt x="6049554" y="0"/>
                </a:cubicBezTo>
                <a:cubicBezTo>
                  <a:pt x="6172158" y="-27262"/>
                  <a:pt x="6475707" y="13957"/>
                  <a:pt x="6873966" y="0"/>
                </a:cubicBezTo>
                <a:cubicBezTo>
                  <a:pt x="7272225" y="-13957"/>
                  <a:pt x="7416389" y="4868"/>
                  <a:pt x="7576457" y="0"/>
                </a:cubicBezTo>
                <a:cubicBezTo>
                  <a:pt x="7736525" y="-4868"/>
                  <a:pt x="7810476" y="8928"/>
                  <a:pt x="7913189" y="0"/>
                </a:cubicBezTo>
                <a:cubicBezTo>
                  <a:pt x="8015902" y="-8928"/>
                  <a:pt x="8280005" y="8763"/>
                  <a:pt x="8371840" y="0"/>
                </a:cubicBezTo>
                <a:cubicBezTo>
                  <a:pt x="8463675" y="-8763"/>
                  <a:pt x="8729403" y="21625"/>
                  <a:pt x="8952411" y="0"/>
                </a:cubicBezTo>
                <a:cubicBezTo>
                  <a:pt x="9175419" y="-21625"/>
                  <a:pt x="9307508" y="58116"/>
                  <a:pt x="9532983" y="0"/>
                </a:cubicBezTo>
                <a:cubicBezTo>
                  <a:pt x="9758458" y="-58116"/>
                  <a:pt x="9913895" y="61536"/>
                  <a:pt x="10235474" y="0"/>
                </a:cubicBezTo>
                <a:cubicBezTo>
                  <a:pt x="10557053" y="-61536"/>
                  <a:pt x="10750454" y="48701"/>
                  <a:pt x="10937966" y="0"/>
                </a:cubicBezTo>
                <a:cubicBezTo>
                  <a:pt x="11125478" y="-48701"/>
                  <a:pt x="11813490" y="42131"/>
                  <a:pt x="12192000" y="0"/>
                </a:cubicBezTo>
                <a:cubicBezTo>
                  <a:pt x="12217560" y="132157"/>
                  <a:pt x="12145748" y="350353"/>
                  <a:pt x="12192000" y="571500"/>
                </a:cubicBezTo>
                <a:cubicBezTo>
                  <a:pt x="12238252" y="792647"/>
                  <a:pt x="12178746" y="938121"/>
                  <a:pt x="12192000" y="1211580"/>
                </a:cubicBezTo>
                <a:cubicBezTo>
                  <a:pt x="12205254" y="1485039"/>
                  <a:pt x="12165202" y="1535012"/>
                  <a:pt x="12192000" y="1645920"/>
                </a:cubicBezTo>
                <a:cubicBezTo>
                  <a:pt x="12218798" y="1756828"/>
                  <a:pt x="12179917" y="2106097"/>
                  <a:pt x="12192000" y="2354580"/>
                </a:cubicBezTo>
                <a:cubicBezTo>
                  <a:pt x="12204083" y="2603063"/>
                  <a:pt x="12185284" y="2664223"/>
                  <a:pt x="12192000" y="2857500"/>
                </a:cubicBezTo>
                <a:cubicBezTo>
                  <a:pt x="12198716" y="3050777"/>
                  <a:pt x="12166754" y="3188727"/>
                  <a:pt x="12192000" y="3497580"/>
                </a:cubicBezTo>
                <a:cubicBezTo>
                  <a:pt x="12217246" y="3806433"/>
                  <a:pt x="12155110" y="3719238"/>
                  <a:pt x="12192000" y="3931920"/>
                </a:cubicBezTo>
                <a:cubicBezTo>
                  <a:pt x="12228890" y="4144602"/>
                  <a:pt x="12142199" y="4292891"/>
                  <a:pt x="12192000" y="4434840"/>
                </a:cubicBezTo>
                <a:cubicBezTo>
                  <a:pt x="12241801" y="4576789"/>
                  <a:pt x="12168563" y="4745863"/>
                  <a:pt x="12192000" y="5006340"/>
                </a:cubicBezTo>
                <a:cubicBezTo>
                  <a:pt x="12215437" y="5266817"/>
                  <a:pt x="12155583" y="5271246"/>
                  <a:pt x="12192000" y="5372100"/>
                </a:cubicBezTo>
                <a:cubicBezTo>
                  <a:pt x="12228417" y="5472954"/>
                  <a:pt x="12156943" y="5785460"/>
                  <a:pt x="12192000" y="6080760"/>
                </a:cubicBezTo>
                <a:cubicBezTo>
                  <a:pt x="12227057" y="6376060"/>
                  <a:pt x="12162487" y="6653710"/>
                  <a:pt x="12192000" y="6858000"/>
                </a:cubicBezTo>
                <a:cubicBezTo>
                  <a:pt x="12069718" y="6880572"/>
                  <a:pt x="11958043" y="6810538"/>
                  <a:pt x="11733349" y="6858000"/>
                </a:cubicBezTo>
                <a:cubicBezTo>
                  <a:pt x="11508655" y="6905462"/>
                  <a:pt x="11464302" y="6840181"/>
                  <a:pt x="11396617" y="6858000"/>
                </a:cubicBezTo>
                <a:cubicBezTo>
                  <a:pt x="11328932" y="6875819"/>
                  <a:pt x="10938755" y="6829116"/>
                  <a:pt x="10816046" y="6858000"/>
                </a:cubicBezTo>
                <a:cubicBezTo>
                  <a:pt x="10693337" y="6886884"/>
                  <a:pt x="10656674" y="6845179"/>
                  <a:pt x="10601234" y="6858000"/>
                </a:cubicBezTo>
                <a:cubicBezTo>
                  <a:pt x="10545794" y="6870821"/>
                  <a:pt x="10104447" y="6803259"/>
                  <a:pt x="9898743" y="6858000"/>
                </a:cubicBezTo>
                <a:cubicBezTo>
                  <a:pt x="9693039" y="6912741"/>
                  <a:pt x="9576687" y="6823955"/>
                  <a:pt x="9440091" y="6858000"/>
                </a:cubicBezTo>
                <a:cubicBezTo>
                  <a:pt x="9303495" y="6892045"/>
                  <a:pt x="9115938" y="6833326"/>
                  <a:pt x="8859520" y="6858000"/>
                </a:cubicBezTo>
                <a:cubicBezTo>
                  <a:pt x="8603102" y="6882674"/>
                  <a:pt x="8672123" y="6824707"/>
                  <a:pt x="8522789" y="6858000"/>
                </a:cubicBezTo>
                <a:cubicBezTo>
                  <a:pt x="8373455" y="6891293"/>
                  <a:pt x="8187552" y="6829102"/>
                  <a:pt x="8064137" y="6858000"/>
                </a:cubicBezTo>
                <a:cubicBezTo>
                  <a:pt x="7940722" y="6886898"/>
                  <a:pt x="7533253" y="6851274"/>
                  <a:pt x="7239726" y="6858000"/>
                </a:cubicBezTo>
                <a:cubicBezTo>
                  <a:pt x="6946199" y="6864726"/>
                  <a:pt x="6720126" y="6831603"/>
                  <a:pt x="6537234" y="6858000"/>
                </a:cubicBezTo>
                <a:cubicBezTo>
                  <a:pt x="6354342" y="6884397"/>
                  <a:pt x="6428596" y="6857428"/>
                  <a:pt x="6322423" y="6858000"/>
                </a:cubicBezTo>
                <a:cubicBezTo>
                  <a:pt x="6216250" y="6858572"/>
                  <a:pt x="5848505" y="6840397"/>
                  <a:pt x="5619931" y="6858000"/>
                </a:cubicBezTo>
                <a:cubicBezTo>
                  <a:pt x="5391357" y="6875603"/>
                  <a:pt x="5374536" y="6823243"/>
                  <a:pt x="5283200" y="6858000"/>
                </a:cubicBezTo>
                <a:cubicBezTo>
                  <a:pt x="5191864" y="6892757"/>
                  <a:pt x="4771598" y="6795584"/>
                  <a:pt x="4580709" y="6858000"/>
                </a:cubicBezTo>
                <a:cubicBezTo>
                  <a:pt x="4389820" y="6920416"/>
                  <a:pt x="4037745" y="6820955"/>
                  <a:pt x="3878217" y="6858000"/>
                </a:cubicBezTo>
                <a:cubicBezTo>
                  <a:pt x="3718689" y="6895045"/>
                  <a:pt x="3719419" y="6854777"/>
                  <a:pt x="3663406" y="6858000"/>
                </a:cubicBezTo>
                <a:cubicBezTo>
                  <a:pt x="3607393" y="6861223"/>
                  <a:pt x="3289362" y="6820658"/>
                  <a:pt x="3082834" y="6858000"/>
                </a:cubicBezTo>
                <a:cubicBezTo>
                  <a:pt x="2876306" y="6895342"/>
                  <a:pt x="2830752" y="6847098"/>
                  <a:pt x="2746103" y="6858000"/>
                </a:cubicBezTo>
                <a:cubicBezTo>
                  <a:pt x="2661454" y="6868902"/>
                  <a:pt x="2383694" y="6811715"/>
                  <a:pt x="2165531" y="6858000"/>
                </a:cubicBezTo>
                <a:cubicBezTo>
                  <a:pt x="1947368" y="6904285"/>
                  <a:pt x="1906189" y="6857533"/>
                  <a:pt x="1828800" y="6858000"/>
                </a:cubicBezTo>
                <a:cubicBezTo>
                  <a:pt x="1751411" y="6858467"/>
                  <a:pt x="1338262" y="6856353"/>
                  <a:pt x="1126309" y="6858000"/>
                </a:cubicBezTo>
                <a:cubicBezTo>
                  <a:pt x="914356" y="6859647"/>
                  <a:pt x="786664" y="6847525"/>
                  <a:pt x="545737" y="6858000"/>
                </a:cubicBezTo>
                <a:cubicBezTo>
                  <a:pt x="304810" y="6868475"/>
                  <a:pt x="202567" y="6837689"/>
                  <a:pt x="0" y="6858000"/>
                </a:cubicBezTo>
                <a:cubicBezTo>
                  <a:pt x="-440" y="6646532"/>
                  <a:pt x="13614" y="6469579"/>
                  <a:pt x="0" y="6286500"/>
                </a:cubicBezTo>
                <a:cubicBezTo>
                  <a:pt x="-13614" y="6103421"/>
                  <a:pt x="20191" y="6094536"/>
                  <a:pt x="0" y="5920740"/>
                </a:cubicBezTo>
                <a:cubicBezTo>
                  <a:pt x="-20191" y="5746944"/>
                  <a:pt x="79879" y="5434040"/>
                  <a:pt x="0" y="5212080"/>
                </a:cubicBezTo>
                <a:cubicBezTo>
                  <a:pt x="-79879" y="4990120"/>
                  <a:pt x="9396" y="4938633"/>
                  <a:pt x="0" y="4777740"/>
                </a:cubicBezTo>
                <a:cubicBezTo>
                  <a:pt x="-9396" y="4616847"/>
                  <a:pt x="2213" y="4490446"/>
                  <a:pt x="0" y="4411980"/>
                </a:cubicBezTo>
                <a:cubicBezTo>
                  <a:pt x="-2213" y="4333514"/>
                  <a:pt x="32295" y="4032994"/>
                  <a:pt x="0" y="3703320"/>
                </a:cubicBezTo>
                <a:cubicBezTo>
                  <a:pt x="-32295" y="3373646"/>
                  <a:pt x="50300" y="3362840"/>
                  <a:pt x="0" y="3268980"/>
                </a:cubicBezTo>
                <a:cubicBezTo>
                  <a:pt x="-50300" y="3175120"/>
                  <a:pt x="46388" y="2768512"/>
                  <a:pt x="0" y="2560320"/>
                </a:cubicBezTo>
                <a:cubicBezTo>
                  <a:pt x="-46388" y="2352128"/>
                  <a:pt x="45908" y="2294636"/>
                  <a:pt x="0" y="2125980"/>
                </a:cubicBezTo>
                <a:cubicBezTo>
                  <a:pt x="-45908" y="1957324"/>
                  <a:pt x="43572" y="1891235"/>
                  <a:pt x="0" y="1760220"/>
                </a:cubicBezTo>
                <a:cubicBezTo>
                  <a:pt x="-43572" y="1629205"/>
                  <a:pt x="58536" y="1318043"/>
                  <a:pt x="0" y="1188720"/>
                </a:cubicBezTo>
                <a:cubicBezTo>
                  <a:pt x="-58536" y="1059397"/>
                  <a:pt x="20287" y="923879"/>
                  <a:pt x="0" y="754380"/>
                </a:cubicBezTo>
                <a:cubicBezTo>
                  <a:pt x="-20287" y="584881"/>
                  <a:pt x="77446" y="241473"/>
                  <a:pt x="0" y="0"/>
                </a:cubicBezTo>
                <a:close/>
              </a:path>
              <a:path w="12192000" h="6858000" stroke="0" extrusionOk="0">
                <a:moveTo>
                  <a:pt x="0" y="0"/>
                </a:moveTo>
                <a:cubicBezTo>
                  <a:pt x="231135" y="-13507"/>
                  <a:pt x="511261" y="33415"/>
                  <a:pt x="824411" y="0"/>
                </a:cubicBezTo>
                <a:cubicBezTo>
                  <a:pt x="1137561" y="-33415"/>
                  <a:pt x="1162813" y="1412"/>
                  <a:pt x="1283063" y="0"/>
                </a:cubicBezTo>
                <a:cubicBezTo>
                  <a:pt x="1403313" y="-1412"/>
                  <a:pt x="1391341" y="7327"/>
                  <a:pt x="1497874" y="0"/>
                </a:cubicBezTo>
                <a:cubicBezTo>
                  <a:pt x="1604407" y="-7327"/>
                  <a:pt x="1930308" y="30051"/>
                  <a:pt x="2078446" y="0"/>
                </a:cubicBezTo>
                <a:cubicBezTo>
                  <a:pt x="2226584" y="-30051"/>
                  <a:pt x="2712185" y="14459"/>
                  <a:pt x="2902857" y="0"/>
                </a:cubicBezTo>
                <a:cubicBezTo>
                  <a:pt x="3093529" y="-14459"/>
                  <a:pt x="3248725" y="11408"/>
                  <a:pt x="3361509" y="0"/>
                </a:cubicBezTo>
                <a:cubicBezTo>
                  <a:pt x="3474293" y="-11408"/>
                  <a:pt x="3735947" y="53785"/>
                  <a:pt x="3942080" y="0"/>
                </a:cubicBezTo>
                <a:cubicBezTo>
                  <a:pt x="4148213" y="-53785"/>
                  <a:pt x="4095568" y="7354"/>
                  <a:pt x="4156891" y="0"/>
                </a:cubicBezTo>
                <a:cubicBezTo>
                  <a:pt x="4218214" y="-7354"/>
                  <a:pt x="4338433" y="16556"/>
                  <a:pt x="4493623" y="0"/>
                </a:cubicBezTo>
                <a:cubicBezTo>
                  <a:pt x="4648813" y="-16556"/>
                  <a:pt x="4691813" y="27782"/>
                  <a:pt x="4830354" y="0"/>
                </a:cubicBezTo>
                <a:cubicBezTo>
                  <a:pt x="4968895" y="-27782"/>
                  <a:pt x="4997551" y="8740"/>
                  <a:pt x="5045166" y="0"/>
                </a:cubicBezTo>
                <a:cubicBezTo>
                  <a:pt x="5092781" y="-8740"/>
                  <a:pt x="5288586" y="33235"/>
                  <a:pt x="5381897" y="0"/>
                </a:cubicBezTo>
                <a:cubicBezTo>
                  <a:pt x="5475208" y="-33235"/>
                  <a:pt x="5879666" y="56111"/>
                  <a:pt x="6206309" y="0"/>
                </a:cubicBezTo>
                <a:cubicBezTo>
                  <a:pt x="6532952" y="-56111"/>
                  <a:pt x="6376458" y="9580"/>
                  <a:pt x="6421120" y="0"/>
                </a:cubicBezTo>
                <a:cubicBezTo>
                  <a:pt x="6465782" y="-9580"/>
                  <a:pt x="6958057" y="23403"/>
                  <a:pt x="7245531" y="0"/>
                </a:cubicBezTo>
                <a:cubicBezTo>
                  <a:pt x="7533005" y="-23403"/>
                  <a:pt x="7512493" y="595"/>
                  <a:pt x="7704183" y="0"/>
                </a:cubicBezTo>
                <a:cubicBezTo>
                  <a:pt x="7895873" y="-595"/>
                  <a:pt x="7935483" y="21319"/>
                  <a:pt x="8040914" y="0"/>
                </a:cubicBezTo>
                <a:cubicBezTo>
                  <a:pt x="8146345" y="-21319"/>
                  <a:pt x="8565008" y="58754"/>
                  <a:pt x="8865326" y="0"/>
                </a:cubicBezTo>
                <a:cubicBezTo>
                  <a:pt x="9165644" y="-58754"/>
                  <a:pt x="9466297" y="18323"/>
                  <a:pt x="9689737" y="0"/>
                </a:cubicBezTo>
                <a:cubicBezTo>
                  <a:pt x="9913177" y="-18323"/>
                  <a:pt x="10014453" y="3477"/>
                  <a:pt x="10148389" y="0"/>
                </a:cubicBezTo>
                <a:cubicBezTo>
                  <a:pt x="10282325" y="-3477"/>
                  <a:pt x="10305676" y="16657"/>
                  <a:pt x="10363200" y="0"/>
                </a:cubicBezTo>
                <a:cubicBezTo>
                  <a:pt x="10420724" y="-16657"/>
                  <a:pt x="10880407" y="48524"/>
                  <a:pt x="11065691" y="0"/>
                </a:cubicBezTo>
                <a:cubicBezTo>
                  <a:pt x="11250975" y="-48524"/>
                  <a:pt x="11869266" y="106231"/>
                  <a:pt x="12192000" y="0"/>
                </a:cubicBezTo>
                <a:cubicBezTo>
                  <a:pt x="12236501" y="153265"/>
                  <a:pt x="12115469" y="548157"/>
                  <a:pt x="12192000" y="708660"/>
                </a:cubicBezTo>
                <a:cubicBezTo>
                  <a:pt x="12268531" y="869163"/>
                  <a:pt x="12153472" y="1066713"/>
                  <a:pt x="12192000" y="1280160"/>
                </a:cubicBezTo>
                <a:cubicBezTo>
                  <a:pt x="12230528" y="1493607"/>
                  <a:pt x="12168604" y="1586884"/>
                  <a:pt x="12192000" y="1851660"/>
                </a:cubicBezTo>
                <a:cubicBezTo>
                  <a:pt x="12215396" y="2116436"/>
                  <a:pt x="12166037" y="2339885"/>
                  <a:pt x="12192000" y="2491740"/>
                </a:cubicBezTo>
                <a:cubicBezTo>
                  <a:pt x="12217963" y="2643595"/>
                  <a:pt x="12173149" y="2709487"/>
                  <a:pt x="12192000" y="2857500"/>
                </a:cubicBezTo>
                <a:cubicBezTo>
                  <a:pt x="12210851" y="3005513"/>
                  <a:pt x="12169007" y="3184666"/>
                  <a:pt x="12192000" y="3429000"/>
                </a:cubicBezTo>
                <a:cubicBezTo>
                  <a:pt x="12214993" y="3673334"/>
                  <a:pt x="12135164" y="3858297"/>
                  <a:pt x="12192000" y="4137660"/>
                </a:cubicBezTo>
                <a:cubicBezTo>
                  <a:pt x="12248836" y="4417023"/>
                  <a:pt x="12128798" y="4465841"/>
                  <a:pt x="12192000" y="4777740"/>
                </a:cubicBezTo>
                <a:cubicBezTo>
                  <a:pt x="12255202" y="5089639"/>
                  <a:pt x="12173411" y="5146514"/>
                  <a:pt x="12192000" y="5417820"/>
                </a:cubicBezTo>
                <a:cubicBezTo>
                  <a:pt x="12210589" y="5689126"/>
                  <a:pt x="12186468" y="5698624"/>
                  <a:pt x="12192000" y="5783580"/>
                </a:cubicBezTo>
                <a:cubicBezTo>
                  <a:pt x="12197532" y="5868536"/>
                  <a:pt x="12155683" y="5990173"/>
                  <a:pt x="12192000" y="6149340"/>
                </a:cubicBezTo>
                <a:cubicBezTo>
                  <a:pt x="12228317" y="6308507"/>
                  <a:pt x="12146232" y="6568095"/>
                  <a:pt x="12192000" y="6858000"/>
                </a:cubicBezTo>
                <a:cubicBezTo>
                  <a:pt x="12032516" y="6923974"/>
                  <a:pt x="11802263" y="6826957"/>
                  <a:pt x="11611429" y="6858000"/>
                </a:cubicBezTo>
                <a:cubicBezTo>
                  <a:pt x="11420595" y="6889043"/>
                  <a:pt x="11457149" y="6845313"/>
                  <a:pt x="11396617" y="6858000"/>
                </a:cubicBezTo>
                <a:cubicBezTo>
                  <a:pt x="11336085" y="6870687"/>
                  <a:pt x="11247550" y="6843248"/>
                  <a:pt x="11181806" y="6858000"/>
                </a:cubicBezTo>
                <a:cubicBezTo>
                  <a:pt x="11116062" y="6872752"/>
                  <a:pt x="10718285" y="6797532"/>
                  <a:pt x="10601234" y="6858000"/>
                </a:cubicBezTo>
                <a:cubicBezTo>
                  <a:pt x="10484183" y="6918468"/>
                  <a:pt x="10168223" y="6813275"/>
                  <a:pt x="9898743" y="6858000"/>
                </a:cubicBezTo>
                <a:cubicBezTo>
                  <a:pt x="9629263" y="6902725"/>
                  <a:pt x="9351350" y="6842686"/>
                  <a:pt x="9074331" y="6858000"/>
                </a:cubicBezTo>
                <a:cubicBezTo>
                  <a:pt x="8797312" y="6873314"/>
                  <a:pt x="8879436" y="6842533"/>
                  <a:pt x="8737600" y="6858000"/>
                </a:cubicBezTo>
                <a:cubicBezTo>
                  <a:pt x="8595764" y="6873467"/>
                  <a:pt x="8269804" y="6830402"/>
                  <a:pt x="8035109" y="6858000"/>
                </a:cubicBezTo>
                <a:cubicBezTo>
                  <a:pt x="7800414" y="6885598"/>
                  <a:pt x="7805567" y="6839341"/>
                  <a:pt x="7576457" y="6858000"/>
                </a:cubicBezTo>
                <a:cubicBezTo>
                  <a:pt x="7347347" y="6876659"/>
                  <a:pt x="7072265" y="6789447"/>
                  <a:pt x="6873966" y="6858000"/>
                </a:cubicBezTo>
                <a:cubicBezTo>
                  <a:pt x="6675667" y="6926553"/>
                  <a:pt x="6546708" y="6843190"/>
                  <a:pt x="6415314" y="6858000"/>
                </a:cubicBezTo>
                <a:cubicBezTo>
                  <a:pt x="6283920" y="6872810"/>
                  <a:pt x="6127726" y="6838965"/>
                  <a:pt x="5956663" y="6858000"/>
                </a:cubicBezTo>
                <a:cubicBezTo>
                  <a:pt x="5785600" y="6877035"/>
                  <a:pt x="5420457" y="6793331"/>
                  <a:pt x="5254171" y="6858000"/>
                </a:cubicBezTo>
                <a:cubicBezTo>
                  <a:pt x="5087885" y="6922669"/>
                  <a:pt x="5113084" y="6844009"/>
                  <a:pt x="5039360" y="6858000"/>
                </a:cubicBezTo>
                <a:cubicBezTo>
                  <a:pt x="4965636" y="6871991"/>
                  <a:pt x="4534305" y="6839053"/>
                  <a:pt x="4336869" y="6858000"/>
                </a:cubicBezTo>
                <a:cubicBezTo>
                  <a:pt x="4139433" y="6876947"/>
                  <a:pt x="3906816" y="6799577"/>
                  <a:pt x="3512457" y="6858000"/>
                </a:cubicBezTo>
                <a:cubicBezTo>
                  <a:pt x="3118098" y="6916423"/>
                  <a:pt x="3159910" y="6803247"/>
                  <a:pt x="2809966" y="6858000"/>
                </a:cubicBezTo>
                <a:cubicBezTo>
                  <a:pt x="2460022" y="6912753"/>
                  <a:pt x="2424693" y="6815825"/>
                  <a:pt x="2107474" y="6858000"/>
                </a:cubicBezTo>
                <a:cubicBezTo>
                  <a:pt x="1790255" y="6900175"/>
                  <a:pt x="1740393" y="6790741"/>
                  <a:pt x="1404983" y="6858000"/>
                </a:cubicBezTo>
                <a:cubicBezTo>
                  <a:pt x="1069573" y="6925259"/>
                  <a:pt x="1227265" y="6834815"/>
                  <a:pt x="1068251" y="6858000"/>
                </a:cubicBezTo>
                <a:cubicBezTo>
                  <a:pt x="909237" y="6881185"/>
                  <a:pt x="939638" y="6834498"/>
                  <a:pt x="853440" y="6858000"/>
                </a:cubicBezTo>
                <a:cubicBezTo>
                  <a:pt x="767242" y="6881502"/>
                  <a:pt x="174924" y="6844923"/>
                  <a:pt x="0" y="6858000"/>
                </a:cubicBezTo>
                <a:cubicBezTo>
                  <a:pt x="-34616" y="6687008"/>
                  <a:pt x="51883" y="6584771"/>
                  <a:pt x="0" y="6423660"/>
                </a:cubicBezTo>
                <a:cubicBezTo>
                  <a:pt x="-51883" y="6262549"/>
                  <a:pt x="38014" y="6080617"/>
                  <a:pt x="0" y="5989320"/>
                </a:cubicBezTo>
                <a:cubicBezTo>
                  <a:pt x="-38014" y="5898023"/>
                  <a:pt x="38871" y="5606899"/>
                  <a:pt x="0" y="5486400"/>
                </a:cubicBezTo>
                <a:cubicBezTo>
                  <a:pt x="-38871" y="5365901"/>
                  <a:pt x="30395" y="5223853"/>
                  <a:pt x="0" y="5052060"/>
                </a:cubicBezTo>
                <a:cubicBezTo>
                  <a:pt x="-30395" y="4880267"/>
                  <a:pt x="4581" y="4746143"/>
                  <a:pt x="0" y="4617720"/>
                </a:cubicBezTo>
                <a:cubicBezTo>
                  <a:pt x="-4581" y="4489297"/>
                  <a:pt x="29109" y="4263256"/>
                  <a:pt x="0" y="4046220"/>
                </a:cubicBezTo>
                <a:cubicBezTo>
                  <a:pt x="-29109" y="3829184"/>
                  <a:pt x="18186" y="3783424"/>
                  <a:pt x="0" y="3543300"/>
                </a:cubicBezTo>
                <a:cubicBezTo>
                  <a:pt x="-18186" y="3303176"/>
                  <a:pt x="27644" y="3143255"/>
                  <a:pt x="0" y="3040380"/>
                </a:cubicBezTo>
                <a:cubicBezTo>
                  <a:pt x="-27644" y="2937505"/>
                  <a:pt x="16079" y="2729769"/>
                  <a:pt x="0" y="2606040"/>
                </a:cubicBezTo>
                <a:cubicBezTo>
                  <a:pt x="-16079" y="2482311"/>
                  <a:pt x="23516" y="2257889"/>
                  <a:pt x="0" y="2034540"/>
                </a:cubicBezTo>
                <a:cubicBezTo>
                  <a:pt x="-23516" y="1811191"/>
                  <a:pt x="1015" y="1720557"/>
                  <a:pt x="0" y="1531620"/>
                </a:cubicBezTo>
                <a:cubicBezTo>
                  <a:pt x="-1015" y="1342683"/>
                  <a:pt x="32044" y="1223774"/>
                  <a:pt x="0" y="1097280"/>
                </a:cubicBezTo>
                <a:cubicBezTo>
                  <a:pt x="-32044" y="970786"/>
                  <a:pt x="1933" y="820907"/>
                  <a:pt x="0" y="731520"/>
                </a:cubicBezTo>
                <a:cubicBezTo>
                  <a:pt x="-1933" y="642133"/>
                  <a:pt x="81933" y="292308"/>
                  <a:pt x="0" y="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76200">
            <a:extLst>
              <a:ext uri="{C807C97D-BFC1-408E-A445-0C87EB9F89A2}">
                <ask:lineSketchStyleProps xmlns:ask="http://schemas.microsoft.com/office/drawing/2018/sketchyshapes" sd="307865368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tar: 32 Points 4">
            <a:extLst>
              <a:ext uri="{FF2B5EF4-FFF2-40B4-BE49-F238E27FC236}">
                <a16:creationId xmlns:a16="http://schemas.microsoft.com/office/drawing/2014/main" id="{C965F71A-373C-12FF-F003-910B1FFEFEAA}"/>
              </a:ext>
            </a:extLst>
          </p:cNvPr>
          <p:cNvSpPr/>
          <p:nvPr/>
        </p:nvSpPr>
        <p:spPr>
          <a:xfrm>
            <a:off x="2013857" y="283028"/>
            <a:ext cx="7500257" cy="1382485"/>
          </a:xfrm>
          <a:prstGeom prst="star32">
            <a:avLst>
              <a:gd name="adj" fmla="val 37500"/>
            </a:avLst>
          </a:prstGeom>
          <a:solidFill>
            <a:srgbClr val="00206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/>
              <a:t>শিখনফল</a:t>
            </a:r>
            <a:endParaRPr lang="en-US" sz="48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17DA068-7F94-0BB4-6B30-2DF914185A72}"/>
              </a:ext>
            </a:extLst>
          </p:cNvPr>
          <p:cNvSpPr/>
          <p:nvPr/>
        </p:nvSpPr>
        <p:spPr>
          <a:xfrm>
            <a:off x="685802" y="1785257"/>
            <a:ext cx="10624456" cy="478971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শোনাঃ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নির্দেশনা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শুনে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বুঝতে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পারবে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।</a:t>
            </a:r>
          </a:p>
          <a:p>
            <a:pPr algn="ctr"/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বলাঃ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ছবির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বিষয়বস্তু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বর্ণনা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করতে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পারবে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।</a:t>
            </a:r>
          </a:p>
          <a:p>
            <a:pPr algn="ctr"/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পড়াঃ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শুদ্ধ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ও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স্পষ্ঠ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উচ্চারণে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পাঠ্যাংশটুকু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পড়তে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পারবে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।</a:t>
            </a:r>
          </a:p>
          <a:p>
            <a:pPr algn="ctr"/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লেখাঃ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প্রশ্নের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উত্তর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লিখতে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পারবে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975865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2748824-FFE3-E20C-B0DA-9B862B51672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sX0" fmla="*/ 0 w 12192000"/>
              <a:gd name="csY0" fmla="*/ 0 h 6858000"/>
              <a:gd name="csX1" fmla="*/ 214811 w 12192000"/>
              <a:gd name="csY1" fmla="*/ 0 h 6858000"/>
              <a:gd name="csX2" fmla="*/ 795383 w 12192000"/>
              <a:gd name="csY2" fmla="*/ 0 h 6858000"/>
              <a:gd name="csX3" fmla="*/ 1497874 w 12192000"/>
              <a:gd name="csY3" fmla="*/ 0 h 6858000"/>
              <a:gd name="csX4" fmla="*/ 1834606 w 12192000"/>
              <a:gd name="csY4" fmla="*/ 0 h 6858000"/>
              <a:gd name="csX5" fmla="*/ 2049417 w 12192000"/>
              <a:gd name="csY5" fmla="*/ 0 h 6858000"/>
              <a:gd name="csX6" fmla="*/ 2508069 w 12192000"/>
              <a:gd name="csY6" fmla="*/ 0 h 6858000"/>
              <a:gd name="csX7" fmla="*/ 2844800 w 12192000"/>
              <a:gd name="csY7" fmla="*/ 0 h 6858000"/>
              <a:gd name="csX8" fmla="*/ 3059611 w 12192000"/>
              <a:gd name="csY8" fmla="*/ 0 h 6858000"/>
              <a:gd name="csX9" fmla="*/ 3884023 w 12192000"/>
              <a:gd name="csY9" fmla="*/ 0 h 6858000"/>
              <a:gd name="csX10" fmla="*/ 4586514 w 12192000"/>
              <a:gd name="csY10" fmla="*/ 0 h 6858000"/>
              <a:gd name="csX11" fmla="*/ 4801326 w 12192000"/>
              <a:gd name="csY11" fmla="*/ 0 h 6858000"/>
              <a:gd name="csX12" fmla="*/ 5381897 w 12192000"/>
              <a:gd name="csY12" fmla="*/ 0 h 6858000"/>
              <a:gd name="csX13" fmla="*/ 5718629 w 12192000"/>
              <a:gd name="csY13" fmla="*/ 0 h 6858000"/>
              <a:gd name="csX14" fmla="*/ 6055360 w 12192000"/>
              <a:gd name="csY14" fmla="*/ 0 h 6858000"/>
              <a:gd name="csX15" fmla="*/ 6879771 w 12192000"/>
              <a:gd name="csY15" fmla="*/ 0 h 6858000"/>
              <a:gd name="csX16" fmla="*/ 7094583 w 12192000"/>
              <a:gd name="csY16" fmla="*/ 0 h 6858000"/>
              <a:gd name="csX17" fmla="*/ 7431314 w 12192000"/>
              <a:gd name="csY17" fmla="*/ 0 h 6858000"/>
              <a:gd name="csX18" fmla="*/ 7646126 w 12192000"/>
              <a:gd name="csY18" fmla="*/ 0 h 6858000"/>
              <a:gd name="csX19" fmla="*/ 7860937 w 12192000"/>
              <a:gd name="csY19" fmla="*/ 0 h 6858000"/>
              <a:gd name="csX20" fmla="*/ 8197669 w 12192000"/>
              <a:gd name="csY20" fmla="*/ 0 h 6858000"/>
              <a:gd name="csX21" fmla="*/ 8778240 w 12192000"/>
              <a:gd name="csY21" fmla="*/ 0 h 6858000"/>
              <a:gd name="csX22" fmla="*/ 9114971 w 12192000"/>
              <a:gd name="csY22" fmla="*/ 0 h 6858000"/>
              <a:gd name="csX23" fmla="*/ 9451703 w 12192000"/>
              <a:gd name="csY23" fmla="*/ 0 h 6858000"/>
              <a:gd name="csX24" fmla="*/ 9910354 w 12192000"/>
              <a:gd name="csY24" fmla="*/ 0 h 6858000"/>
              <a:gd name="csX25" fmla="*/ 10125166 w 12192000"/>
              <a:gd name="csY25" fmla="*/ 0 h 6858000"/>
              <a:gd name="csX26" fmla="*/ 10339977 w 12192000"/>
              <a:gd name="csY26" fmla="*/ 0 h 6858000"/>
              <a:gd name="csX27" fmla="*/ 10554789 w 12192000"/>
              <a:gd name="csY27" fmla="*/ 0 h 6858000"/>
              <a:gd name="csX28" fmla="*/ 11135360 w 12192000"/>
              <a:gd name="csY28" fmla="*/ 0 h 6858000"/>
              <a:gd name="csX29" fmla="*/ 12192000 w 12192000"/>
              <a:gd name="csY29" fmla="*/ 0 h 6858000"/>
              <a:gd name="csX30" fmla="*/ 12192000 w 12192000"/>
              <a:gd name="csY30" fmla="*/ 708660 h 6858000"/>
              <a:gd name="csX31" fmla="*/ 12192000 w 12192000"/>
              <a:gd name="csY31" fmla="*/ 1211580 h 6858000"/>
              <a:gd name="csX32" fmla="*/ 12192000 w 12192000"/>
              <a:gd name="csY32" fmla="*/ 1783080 h 6858000"/>
              <a:gd name="csX33" fmla="*/ 12192000 w 12192000"/>
              <a:gd name="csY33" fmla="*/ 2423160 h 6858000"/>
              <a:gd name="csX34" fmla="*/ 12192000 w 12192000"/>
              <a:gd name="csY34" fmla="*/ 2994660 h 6858000"/>
              <a:gd name="csX35" fmla="*/ 12192000 w 12192000"/>
              <a:gd name="csY35" fmla="*/ 3497580 h 6858000"/>
              <a:gd name="csX36" fmla="*/ 12192000 w 12192000"/>
              <a:gd name="csY36" fmla="*/ 4069080 h 6858000"/>
              <a:gd name="csX37" fmla="*/ 12192000 w 12192000"/>
              <a:gd name="csY37" fmla="*/ 4503420 h 6858000"/>
              <a:gd name="csX38" fmla="*/ 12192000 w 12192000"/>
              <a:gd name="csY38" fmla="*/ 4937760 h 6858000"/>
              <a:gd name="csX39" fmla="*/ 12192000 w 12192000"/>
              <a:gd name="csY39" fmla="*/ 5509260 h 6858000"/>
              <a:gd name="csX40" fmla="*/ 12192000 w 12192000"/>
              <a:gd name="csY40" fmla="*/ 6149340 h 6858000"/>
              <a:gd name="csX41" fmla="*/ 12192000 w 12192000"/>
              <a:gd name="csY41" fmla="*/ 6858000 h 6858000"/>
              <a:gd name="csX42" fmla="*/ 11977189 w 12192000"/>
              <a:gd name="csY42" fmla="*/ 6858000 h 6858000"/>
              <a:gd name="csX43" fmla="*/ 11640457 w 12192000"/>
              <a:gd name="csY43" fmla="*/ 6858000 h 6858000"/>
              <a:gd name="csX44" fmla="*/ 10816046 w 12192000"/>
              <a:gd name="csY44" fmla="*/ 6858000 h 6858000"/>
              <a:gd name="csX45" fmla="*/ 9991634 w 12192000"/>
              <a:gd name="csY45" fmla="*/ 6858000 h 6858000"/>
              <a:gd name="csX46" fmla="*/ 9289143 w 12192000"/>
              <a:gd name="csY46" fmla="*/ 6858000 h 6858000"/>
              <a:gd name="csX47" fmla="*/ 8830491 w 12192000"/>
              <a:gd name="csY47" fmla="*/ 6858000 h 6858000"/>
              <a:gd name="csX48" fmla="*/ 8371840 w 12192000"/>
              <a:gd name="csY48" fmla="*/ 6858000 h 6858000"/>
              <a:gd name="csX49" fmla="*/ 7547429 w 12192000"/>
              <a:gd name="csY49" fmla="*/ 6858000 h 6858000"/>
              <a:gd name="csX50" fmla="*/ 7088777 w 12192000"/>
              <a:gd name="csY50" fmla="*/ 6858000 h 6858000"/>
              <a:gd name="csX51" fmla="*/ 6386286 w 12192000"/>
              <a:gd name="csY51" fmla="*/ 6858000 h 6858000"/>
              <a:gd name="csX52" fmla="*/ 5927634 w 12192000"/>
              <a:gd name="csY52" fmla="*/ 6858000 h 6858000"/>
              <a:gd name="csX53" fmla="*/ 5712823 w 12192000"/>
              <a:gd name="csY53" fmla="*/ 6858000 h 6858000"/>
              <a:gd name="csX54" fmla="*/ 5010331 w 12192000"/>
              <a:gd name="csY54" fmla="*/ 6858000 h 6858000"/>
              <a:gd name="csX55" fmla="*/ 4185920 w 12192000"/>
              <a:gd name="csY55" fmla="*/ 6858000 h 6858000"/>
              <a:gd name="csX56" fmla="*/ 3605349 w 12192000"/>
              <a:gd name="csY56" fmla="*/ 6858000 h 6858000"/>
              <a:gd name="csX57" fmla="*/ 3390537 w 12192000"/>
              <a:gd name="csY57" fmla="*/ 6858000 h 6858000"/>
              <a:gd name="csX58" fmla="*/ 3175726 w 12192000"/>
              <a:gd name="csY58" fmla="*/ 6858000 h 6858000"/>
              <a:gd name="csX59" fmla="*/ 2595154 w 12192000"/>
              <a:gd name="csY59" fmla="*/ 6858000 h 6858000"/>
              <a:gd name="csX60" fmla="*/ 2014583 w 12192000"/>
              <a:gd name="csY60" fmla="*/ 6858000 h 6858000"/>
              <a:gd name="csX61" fmla="*/ 1312091 w 12192000"/>
              <a:gd name="csY61" fmla="*/ 6858000 h 6858000"/>
              <a:gd name="csX62" fmla="*/ 0 w 12192000"/>
              <a:gd name="csY62" fmla="*/ 6858000 h 6858000"/>
              <a:gd name="csX63" fmla="*/ 0 w 12192000"/>
              <a:gd name="csY63" fmla="*/ 6492240 h 6858000"/>
              <a:gd name="csX64" fmla="*/ 0 w 12192000"/>
              <a:gd name="csY64" fmla="*/ 6057900 h 6858000"/>
              <a:gd name="csX65" fmla="*/ 0 w 12192000"/>
              <a:gd name="csY65" fmla="*/ 5417820 h 6858000"/>
              <a:gd name="csX66" fmla="*/ 0 w 12192000"/>
              <a:gd name="csY66" fmla="*/ 4914900 h 6858000"/>
              <a:gd name="csX67" fmla="*/ 0 w 12192000"/>
              <a:gd name="csY67" fmla="*/ 4480560 h 6858000"/>
              <a:gd name="csX68" fmla="*/ 0 w 12192000"/>
              <a:gd name="csY68" fmla="*/ 4046220 h 6858000"/>
              <a:gd name="csX69" fmla="*/ 0 w 12192000"/>
              <a:gd name="csY69" fmla="*/ 3680460 h 6858000"/>
              <a:gd name="csX70" fmla="*/ 0 w 12192000"/>
              <a:gd name="csY70" fmla="*/ 3040380 h 6858000"/>
              <a:gd name="csX71" fmla="*/ 0 w 12192000"/>
              <a:gd name="csY71" fmla="*/ 2400300 h 6858000"/>
              <a:gd name="csX72" fmla="*/ 0 w 12192000"/>
              <a:gd name="csY72" fmla="*/ 1691640 h 6858000"/>
              <a:gd name="csX73" fmla="*/ 0 w 12192000"/>
              <a:gd name="csY73" fmla="*/ 1325880 h 6858000"/>
              <a:gd name="csX74" fmla="*/ 0 w 12192000"/>
              <a:gd name="csY74" fmla="*/ 617220 h 6858000"/>
              <a:gd name="csX75" fmla="*/ 0 w 12192000"/>
              <a:gd name="csY75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</a:cxnLst>
            <a:rect l="l" t="t" r="r" b="b"/>
            <a:pathLst>
              <a:path w="12192000" h="6858000" fill="none" extrusionOk="0">
                <a:moveTo>
                  <a:pt x="0" y="0"/>
                </a:moveTo>
                <a:cubicBezTo>
                  <a:pt x="104256" y="-25293"/>
                  <a:pt x="118238" y="24834"/>
                  <a:pt x="214811" y="0"/>
                </a:cubicBezTo>
                <a:cubicBezTo>
                  <a:pt x="311384" y="-24834"/>
                  <a:pt x="667006" y="40499"/>
                  <a:pt x="795383" y="0"/>
                </a:cubicBezTo>
                <a:cubicBezTo>
                  <a:pt x="923760" y="-40499"/>
                  <a:pt x="1271286" y="9052"/>
                  <a:pt x="1497874" y="0"/>
                </a:cubicBezTo>
                <a:cubicBezTo>
                  <a:pt x="1724462" y="-9052"/>
                  <a:pt x="1703821" y="13250"/>
                  <a:pt x="1834606" y="0"/>
                </a:cubicBezTo>
                <a:cubicBezTo>
                  <a:pt x="1965391" y="-13250"/>
                  <a:pt x="1961879" y="19811"/>
                  <a:pt x="2049417" y="0"/>
                </a:cubicBezTo>
                <a:cubicBezTo>
                  <a:pt x="2136955" y="-19811"/>
                  <a:pt x="2341443" y="25299"/>
                  <a:pt x="2508069" y="0"/>
                </a:cubicBezTo>
                <a:cubicBezTo>
                  <a:pt x="2674695" y="-25299"/>
                  <a:pt x="2750599" y="30579"/>
                  <a:pt x="2844800" y="0"/>
                </a:cubicBezTo>
                <a:cubicBezTo>
                  <a:pt x="2939001" y="-30579"/>
                  <a:pt x="2979043" y="1661"/>
                  <a:pt x="3059611" y="0"/>
                </a:cubicBezTo>
                <a:cubicBezTo>
                  <a:pt x="3140179" y="-1661"/>
                  <a:pt x="3511939" y="20210"/>
                  <a:pt x="3884023" y="0"/>
                </a:cubicBezTo>
                <a:cubicBezTo>
                  <a:pt x="4256107" y="-20210"/>
                  <a:pt x="4326308" y="69430"/>
                  <a:pt x="4586514" y="0"/>
                </a:cubicBezTo>
                <a:cubicBezTo>
                  <a:pt x="4846720" y="-69430"/>
                  <a:pt x="4734051" y="15074"/>
                  <a:pt x="4801326" y="0"/>
                </a:cubicBezTo>
                <a:cubicBezTo>
                  <a:pt x="4868601" y="-15074"/>
                  <a:pt x="5243906" y="67567"/>
                  <a:pt x="5381897" y="0"/>
                </a:cubicBezTo>
                <a:cubicBezTo>
                  <a:pt x="5519888" y="-67567"/>
                  <a:pt x="5630213" y="22539"/>
                  <a:pt x="5718629" y="0"/>
                </a:cubicBezTo>
                <a:cubicBezTo>
                  <a:pt x="5807045" y="-22539"/>
                  <a:pt x="5923292" y="2935"/>
                  <a:pt x="6055360" y="0"/>
                </a:cubicBezTo>
                <a:cubicBezTo>
                  <a:pt x="6187428" y="-2935"/>
                  <a:pt x="6667727" y="60180"/>
                  <a:pt x="6879771" y="0"/>
                </a:cubicBezTo>
                <a:cubicBezTo>
                  <a:pt x="7091815" y="-60180"/>
                  <a:pt x="7046296" y="13468"/>
                  <a:pt x="7094583" y="0"/>
                </a:cubicBezTo>
                <a:cubicBezTo>
                  <a:pt x="7142870" y="-13468"/>
                  <a:pt x="7348406" y="9652"/>
                  <a:pt x="7431314" y="0"/>
                </a:cubicBezTo>
                <a:cubicBezTo>
                  <a:pt x="7514222" y="-9652"/>
                  <a:pt x="7563583" y="20200"/>
                  <a:pt x="7646126" y="0"/>
                </a:cubicBezTo>
                <a:cubicBezTo>
                  <a:pt x="7728669" y="-20200"/>
                  <a:pt x="7807022" y="19948"/>
                  <a:pt x="7860937" y="0"/>
                </a:cubicBezTo>
                <a:cubicBezTo>
                  <a:pt x="7914852" y="-19948"/>
                  <a:pt x="8064523" y="21562"/>
                  <a:pt x="8197669" y="0"/>
                </a:cubicBezTo>
                <a:cubicBezTo>
                  <a:pt x="8330815" y="-21562"/>
                  <a:pt x="8580519" y="21363"/>
                  <a:pt x="8778240" y="0"/>
                </a:cubicBezTo>
                <a:cubicBezTo>
                  <a:pt x="8975961" y="-21363"/>
                  <a:pt x="8982345" y="21247"/>
                  <a:pt x="9114971" y="0"/>
                </a:cubicBezTo>
                <a:cubicBezTo>
                  <a:pt x="9247597" y="-21247"/>
                  <a:pt x="9361693" y="17964"/>
                  <a:pt x="9451703" y="0"/>
                </a:cubicBezTo>
                <a:cubicBezTo>
                  <a:pt x="9541713" y="-17964"/>
                  <a:pt x="9735163" y="23376"/>
                  <a:pt x="9910354" y="0"/>
                </a:cubicBezTo>
                <a:cubicBezTo>
                  <a:pt x="10085545" y="-23376"/>
                  <a:pt x="10074574" y="3625"/>
                  <a:pt x="10125166" y="0"/>
                </a:cubicBezTo>
                <a:cubicBezTo>
                  <a:pt x="10175758" y="-3625"/>
                  <a:pt x="10248869" y="11862"/>
                  <a:pt x="10339977" y="0"/>
                </a:cubicBezTo>
                <a:cubicBezTo>
                  <a:pt x="10431085" y="-11862"/>
                  <a:pt x="10474294" y="21532"/>
                  <a:pt x="10554789" y="0"/>
                </a:cubicBezTo>
                <a:cubicBezTo>
                  <a:pt x="10635284" y="-21532"/>
                  <a:pt x="10852059" y="29154"/>
                  <a:pt x="11135360" y="0"/>
                </a:cubicBezTo>
                <a:cubicBezTo>
                  <a:pt x="11418661" y="-29154"/>
                  <a:pt x="11830409" y="49394"/>
                  <a:pt x="12192000" y="0"/>
                </a:cubicBezTo>
                <a:cubicBezTo>
                  <a:pt x="12198947" y="158485"/>
                  <a:pt x="12179231" y="487429"/>
                  <a:pt x="12192000" y="708660"/>
                </a:cubicBezTo>
                <a:cubicBezTo>
                  <a:pt x="12204769" y="929891"/>
                  <a:pt x="12150157" y="1010048"/>
                  <a:pt x="12192000" y="1211580"/>
                </a:cubicBezTo>
                <a:cubicBezTo>
                  <a:pt x="12233843" y="1413112"/>
                  <a:pt x="12151158" y="1591515"/>
                  <a:pt x="12192000" y="1783080"/>
                </a:cubicBezTo>
                <a:cubicBezTo>
                  <a:pt x="12232842" y="1974645"/>
                  <a:pt x="12134780" y="2134306"/>
                  <a:pt x="12192000" y="2423160"/>
                </a:cubicBezTo>
                <a:cubicBezTo>
                  <a:pt x="12249220" y="2712014"/>
                  <a:pt x="12130328" y="2805202"/>
                  <a:pt x="12192000" y="2994660"/>
                </a:cubicBezTo>
                <a:cubicBezTo>
                  <a:pt x="12253672" y="3184118"/>
                  <a:pt x="12153234" y="3337311"/>
                  <a:pt x="12192000" y="3497580"/>
                </a:cubicBezTo>
                <a:cubicBezTo>
                  <a:pt x="12230766" y="3657849"/>
                  <a:pt x="12159051" y="3836612"/>
                  <a:pt x="12192000" y="4069080"/>
                </a:cubicBezTo>
                <a:cubicBezTo>
                  <a:pt x="12224949" y="4301548"/>
                  <a:pt x="12182267" y="4373480"/>
                  <a:pt x="12192000" y="4503420"/>
                </a:cubicBezTo>
                <a:cubicBezTo>
                  <a:pt x="12201733" y="4633360"/>
                  <a:pt x="12184264" y="4740270"/>
                  <a:pt x="12192000" y="4937760"/>
                </a:cubicBezTo>
                <a:cubicBezTo>
                  <a:pt x="12199736" y="5135250"/>
                  <a:pt x="12130479" y="5288525"/>
                  <a:pt x="12192000" y="5509260"/>
                </a:cubicBezTo>
                <a:cubicBezTo>
                  <a:pt x="12253521" y="5729995"/>
                  <a:pt x="12121822" y="5852489"/>
                  <a:pt x="12192000" y="6149340"/>
                </a:cubicBezTo>
                <a:cubicBezTo>
                  <a:pt x="12262178" y="6446191"/>
                  <a:pt x="12148697" y="6541179"/>
                  <a:pt x="12192000" y="6858000"/>
                </a:cubicBezTo>
                <a:cubicBezTo>
                  <a:pt x="12089572" y="6862317"/>
                  <a:pt x="12036018" y="6840786"/>
                  <a:pt x="11977189" y="6858000"/>
                </a:cubicBezTo>
                <a:cubicBezTo>
                  <a:pt x="11918360" y="6875214"/>
                  <a:pt x="11778583" y="6828610"/>
                  <a:pt x="11640457" y="6858000"/>
                </a:cubicBezTo>
                <a:cubicBezTo>
                  <a:pt x="11502331" y="6887390"/>
                  <a:pt x="11074099" y="6814268"/>
                  <a:pt x="10816046" y="6858000"/>
                </a:cubicBezTo>
                <a:cubicBezTo>
                  <a:pt x="10557993" y="6901732"/>
                  <a:pt x="10313180" y="6771749"/>
                  <a:pt x="9991634" y="6858000"/>
                </a:cubicBezTo>
                <a:cubicBezTo>
                  <a:pt x="9670088" y="6944251"/>
                  <a:pt x="9471553" y="6854958"/>
                  <a:pt x="9289143" y="6858000"/>
                </a:cubicBezTo>
                <a:cubicBezTo>
                  <a:pt x="9106733" y="6861042"/>
                  <a:pt x="8992328" y="6822664"/>
                  <a:pt x="8830491" y="6858000"/>
                </a:cubicBezTo>
                <a:cubicBezTo>
                  <a:pt x="8668654" y="6893336"/>
                  <a:pt x="8520880" y="6816634"/>
                  <a:pt x="8371840" y="6858000"/>
                </a:cubicBezTo>
                <a:cubicBezTo>
                  <a:pt x="8222800" y="6899366"/>
                  <a:pt x="7727154" y="6799467"/>
                  <a:pt x="7547429" y="6858000"/>
                </a:cubicBezTo>
                <a:cubicBezTo>
                  <a:pt x="7367704" y="6916533"/>
                  <a:pt x="7195614" y="6836504"/>
                  <a:pt x="7088777" y="6858000"/>
                </a:cubicBezTo>
                <a:cubicBezTo>
                  <a:pt x="6981940" y="6879496"/>
                  <a:pt x="6565760" y="6819723"/>
                  <a:pt x="6386286" y="6858000"/>
                </a:cubicBezTo>
                <a:cubicBezTo>
                  <a:pt x="6206812" y="6896277"/>
                  <a:pt x="6097181" y="6806387"/>
                  <a:pt x="5927634" y="6858000"/>
                </a:cubicBezTo>
                <a:cubicBezTo>
                  <a:pt x="5758087" y="6909613"/>
                  <a:pt x="5767316" y="6847925"/>
                  <a:pt x="5712823" y="6858000"/>
                </a:cubicBezTo>
                <a:cubicBezTo>
                  <a:pt x="5658330" y="6868075"/>
                  <a:pt x="5239531" y="6829695"/>
                  <a:pt x="5010331" y="6858000"/>
                </a:cubicBezTo>
                <a:cubicBezTo>
                  <a:pt x="4781131" y="6886305"/>
                  <a:pt x="4353071" y="6771852"/>
                  <a:pt x="4185920" y="6858000"/>
                </a:cubicBezTo>
                <a:cubicBezTo>
                  <a:pt x="4018769" y="6944148"/>
                  <a:pt x="3846656" y="6856687"/>
                  <a:pt x="3605349" y="6858000"/>
                </a:cubicBezTo>
                <a:cubicBezTo>
                  <a:pt x="3364042" y="6859313"/>
                  <a:pt x="3433576" y="6855801"/>
                  <a:pt x="3390537" y="6858000"/>
                </a:cubicBezTo>
                <a:cubicBezTo>
                  <a:pt x="3347498" y="6860199"/>
                  <a:pt x="3269546" y="6855488"/>
                  <a:pt x="3175726" y="6858000"/>
                </a:cubicBezTo>
                <a:cubicBezTo>
                  <a:pt x="3081906" y="6860512"/>
                  <a:pt x="2808948" y="6809414"/>
                  <a:pt x="2595154" y="6858000"/>
                </a:cubicBezTo>
                <a:cubicBezTo>
                  <a:pt x="2381360" y="6906586"/>
                  <a:pt x="2147747" y="6833803"/>
                  <a:pt x="2014583" y="6858000"/>
                </a:cubicBezTo>
                <a:cubicBezTo>
                  <a:pt x="1881419" y="6882197"/>
                  <a:pt x="1544430" y="6835212"/>
                  <a:pt x="1312091" y="6858000"/>
                </a:cubicBezTo>
                <a:cubicBezTo>
                  <a:pt x="1079752" y="6880788"/>
                  <a:pt x="507952" y="6832046"/>
                  <a:pt x="0" y="6858000"/>
                </a:cubicBezTo>
                <a:cubicBezTo>
                  <a:pt x="-18945" y="6683934"/>
                  <a:pt x="18809" y="6608208"/>
                  <a:pt x="0" y="6492240"/>
                </a:cubicBezTo>
                <a:cubicBezTo>
                  <a:pt x="-18809" y="6376272"/>
                  <a:pt x="14399" y="6194746"/>
                  <a:pt x="0" y="6057900"/>
                </a:cubicBezTo>
                <a:cubicBezTo>
                  <a:pt x="-14399" y="5921054"/>
                  <a:pt x="74401" y="5733803"/>
                  <a:pt x="0" y="5417820"/>
                </a:cubicBezTo>
                <a:cubicBezTo>
                  <a:pt x="-74401" y="5101837"/>
                  <a:pt x="29417" y="5092270"/>
                  <a:pt x="0" y="4914900"/>
                </a:cubicBezTo>
                <a:cubicBezTo>
                  <a:pt x="-29417" y="4737530"/>
                  <a:pt x="12555" y="4660609"/>
                  <a:pt x="0" y="4480560"/>
                </a:cubicBezTo>
                <a:cubicBezTo>
                  <a:pt x="-12555" y="4300511"/>
                  <a:pt x="23075" y="4215222"/>
                  <a:pt x="0" y="4046220"/>
                </a:cubicBezTo>
                <a:cubicBezTo>
                  <a:pt x="-23075" y="3877218"/>
                  <a:pt x="37190" y="3847146"/>
                  <a:pt x="0" y="3680460"/>
                </a:cubicBezTo>
                <a:cubicBezTo>
                  <a:pt x="-37190" y="3513774"/>
                  <a:pt x="54125" y="3332028"/>
                  <a:pt x="0" y="3040380"/>
                </a:cubicBezTo>
                <a:cubicBezTo>
                  <a:pt x="-54125" y="2748732"/>
                  <a:pt x="16111" y="2539988"/>
                  <a:pt x="0" y="2400300"/>
                </a:cubicBezTo>
                <a:cubicBezTo>
                  <a:pt x="-16111" y="2260612"/>
                  <a:pt x="84182" y="1972835"/>
                  <a:pt x="0" y="1691640"/>
                </a:cubicBezTo>
                <a:cubicBezTo>
                  <a:pt x="-84182" y="1410445"/>
                  <a:pt x="39760" y="1421288"/>
                  <a:pt x="0" y="1325880"/>
                </a:cubicBezTo>
                <a:cubicBezTo>
                  <a:pt x="-39760" y="1230472"/>
                  <a:pt x="59265" y="897473"/>
                  <a:pt x="0" y="617220"/>
                </a:cubicBezTo>
                <a:cubicBezTo>
                  <a:pt x="-59265" y="336967"/>
                  <a:pt x="2252" y="250506"/>
                  <a:pt x="0" y="0"/>
                </a:cubicBezTo>
                <a:close/>
              </a:path>
              <a:path w="12192000" h="6858000" stroke="0" extrusionOk="0">
                <a:moveTo>
                  <a:pt x="0" y="0"/>
                </a:moveTo>
                <a:cubicBezTo>
                  <a:pt x="207750" y="-17001"/>
                  <a:pt x="556267" y="47468"/>
                  <a:pt x="702491" y="0"/>
                </a:cubicBezTo>
                <a:cubicBezTo>
                  <a:pt x="848715" y="-47468"/>
                  <a:pt x="968957" y="10978"/>
                  <a:pt x="1161143" y="0"/>
                </a:cubicBezTo>
                <a:cubicBezTo>
                  <a:pt x="1353329" y="-10978"/>
                  <a:pt x="1342493" y="15195"/>
                  <a:pt x="1497874" y="0"/>
                </a:cubicBezTo>
                <a:cubicBezTo>
                  <a:pt x="1653255" y="-15195"/>
                  <a:pt x="2150839" y="33589"/>
                  <a:pt x="2322286" y="0"/>
                </a:cubicBezTo>
                <a:cubicBezTo>
                  <a:pt x="2493733" y="-33589"/>
                  <a:pt x="2639078" y="36436"/>
                  <a:pt x="2780937" y="0"/>
                </a:cubicBezTo>
                <a:cubicBezTo>
                  <a:pt x="2922796" y="-36436"/>
                  <a:pt x="3267616" y="8225"/>
                  <a:pt x="3483429" y="0"/>
                </a:cubicBezTo>
                <a:cubicBezTo>
                  <a:pt x="3699242" y="-8225"/>
                  <a:pt x="3912037" y="83506"/>
                  <a:pt x="4307840" y="0"/>
                </a:cubicBezTo>
                <a:cubicBezTo>
                  <a:pt x="4703643" y="-83506"/>
                  <a:pt x="4835456" y="30571"/>
                  <a:pt x="5010331" y="0"/>
                </a:cubicBezTo>
                <a:cubicBezTo>
                  <a:pt x="5185206" y="-30571"/>
                  <a:pt x="5202727" y="9292"/>
                  <a:pt x="5347063" y="0"/>
                </a:cubicBezTo>
                <a:cubicBezTo>
                  <a:pt x="5491399" y="-9292"/>
                  <a:pt x="5735518" y="36509"/>
                  <a:pt x="6049554" y="0"/>
                </a:cubicBezTo>
                <a:cubicBezTo>
                  <a:pt x="6363590" y="-36509"/>
                  <a:pt x="6320098" y="26318"/>
                  <a:pt x="6508206" y="0"/>
                </a:cubicBezTo>
                <a:cubicBezTo>
                  <a:pt x="6696314" y="-26318"/>
                  <a:pt x="6940468" y="58343"/>
                  <a:pt x="7210697" y="0"/>
                </a:cubicBezTo>
                <a:cubicBezTo>
                  <a:pt x="7480926" y="-58343"/>
                  <a:pt x="7385006" y="8838"/>
                  <a:pt x="7547429" y="0"/>
                </a:cubicBezTo>
                <a:cubicBezTo>
                  <a:pt x="7709852" y="-8838"/>
                  <a:pt x="7885419" y="49098"/>
                  <a:pt x="8006080" y="0"/>
                </a:cubicBezTo>
                <a:cubicBezTo>
                  <a:pt x="8126741" y="-49098"/>
                  <a:pt x="8368555" y="43074"/>
                  <a:pt x="8464731" y="0"/>
                </a:cubicBezTo>
                <a:cubicBezTo>
                  <a:pt x="8560907" y="-43074"/>
                  <a:pt x="8909461" y="5901"/>
                  <a:pt x="9045303" y="0"/>
                </a:cubicBezTo>
                <a:cubicBezTo>
                  <a:pt x="9181145" y="-5901"/>
                  <a:pt x="9464226" y="66243"/>
                  <a:pt x="9625874" y="0"/>
                </a:cubicBezTo>
                <a:cubicBezTo>
                  <a:pt x="9787522" y="-66243"/>
                  <a:pt x="9883372" y="24447"/>
                  <a:pt x="9962606" y="0"/>
                </a:cubicBezTo>
                <a:cubicBezTo>
                  <a:pt x="10041840" y="-24447"/>
                  <a:pt x="10115165" y="11398"/>
                  <a:pt x="10177417" y="0"/>
                </a:cubicBezTo>
                <a:cubicBezTo>
                  <a:pt x="10239669" y="-11398"/>
                  <a:pt x="10350773" y="23217"/>
                  <a:pt x="10514149" y="0"/>
                </a:cubicBezTo>
                <a:cubicBezTo>
                  <a:pt x="10677525" y="-23217"/>
                  <a:pt x="10717462" y="32343"/>
                  <a:pt x="10850880" y="0"/>
                </a:cubicBezTo>
                <a:cubicBezTo>
                  <a:pt x="10984298" y="-32343"/>
                  <a:pt x="11504483" y="22362"/>
                  <a:pt x="11675291" y="0"/>
                </a:cubicBezTo>
                <a:cubicBezTo>
                  <a:pt x="11846099" y="-22362"/>
                  <a:pt x="11956928" y="10653"/>
                  <a:pt x="12192000" y="0"/>
                </a:cubicBezTo>
                <a:cubicBezTo>
                  <a:pt x="12248180" y="204351"/>
                  <a:pt x="12177218" y="433423"/>
                  <a:pt x="12192000" y="708660"/>
                </a:cubicBezTo>
                <a:cubicBezTo>
                  <a:pt x="12206782" y="983897"/>
                  <a:pt x="12182825" y="978719"/>
                  <a:pt x="12192000" y="1143000"/>
                </a:cubicBezTo>
                <a:cubicBezTo>
                  <a:pt x="12201175" y="1307281"/>
                  <a:pt x="12176731" y="1597797"/>
                  <a:pt x="12192000" y="1714500"/>
                </a:cubicBezTo>
                <a:cubicBezTo>
                  <a:pt x="12207269" y="1831203"/>
                  <a:pt x="12191638" y="2130089"/>
                  <a:pt x="12192000" y="2286000"/>
                </a:cubicBezTo>
                <a:cubicBezTo>
                  <a:pt x="12192362" y="2441911"/>
                  <a:pt x="12136584" y="2792298"/>
                  <a:pt x="12192000" y="2926080"/>
                </a:cubicBezTo>
                <a:cubicBezTo>
                  <a:pt x="12247416" y="3059862"/>
                  <a:pt x="12169084" y="3236265"/>
                  <a:pt x="12192000" y="3360420"/>
                </a:cubicBezTo>
                <a:cubicBezTo>
                  <a:pt x="12214916" y="3484575"/>
                  <a:pt x="12146672" y="3656296"/>
                  <a:pt x="12192000" y="3863340"/>
                </a:cubicBezTo>
                <a:cubicBezTo>
                  <a:pt x="12237328" y="4070384"/>
                  <a:pt x="12179967" y="4237252"/>
                  <a:pt x="12192000" y="4434840"/>
                </a:cubicBezTo>
                <a:cubicBezTo>
                  <a:pt x="12204033" y="4632428"/>
                  <a:pt x="12133239" y="4751426"/>
                  <a:pt x="12192000" y="4937760"/>
                </a:cubicBezTo>
                <a:cubicBezTo>
                  <a:pt x="12250761" y="5124094"/>
                  <a:pt x="12188667" y="5318487"/>
                  <a:pt x="12192000" y="5577840"/>
                </a:cubicBezTo>
                <a:cubicBezTo>
                  <a:pt x="12195333" y="5837193"/>
                  <a:pt x="12166222" y="6144532"/>
                  <a:pt x="12192000" y="6286500"/>
                </a:cubicBezTo>
                <a:cubicBezTo>
                  <a:pt x="12217778" y="6428468"/>
                  <a:pt x="12148023" y="6656645"/>
                  <a:pt x="12192000" y="6858000"/>
                </a:cubicBezTo>
                <a:cubicBezTo>
                  <a:pt x="12001597" y="6868725"/>
                  <a:pt x="11674968" y="6763680"/>
                  <a:pt x="11367589" y="6858000"/>
                </a:cubicBezTo>
                <a:cubicBezTo>
                  <a:pt x="11060210" y="6952320"/>
                  <a:pt x="11116312" y="6836533"/>
                  <a:pt x="10908937" y="6858000"/>
                </a:cubicBezTo>
                <a:cubicBezTo>
                  <a:pt x="10701562" y="6879467"/>
                  <a:pt x="10723663" y="6845978"/>
                  <a:pt x="10572206" y="6858000"/>
                </a:cubicBezTo>
                <a:cubicBezTo>
                  <a:pt x="10420749" y="6870022"/>
                  <a:pt x="10191285" y="6850011"/>
                  <a:pt x="9869714" y="6858000"/>
                </a:cubicBezTo>
                <a:cubicBezTo>
                  <a:pt x="9548143" y="6865989"/>
                  <a:pt x="9709214" y="6834569"/>
                  <a:pt x="9654903" y="6858000"/>
                </a:cubicBezTo>
                <a:cubicBezTo>
                  <a:pt x="9600592" y="6881431"/>
                  <a:pt x="9118503" y="6814965"/>
                  <a:pt x="8952411" y="6858000"/>
                </a:cubicBezTo>
                <a:cubicBezTo>
                  <a:pt x="8786319" y="6901035"/>
                  <a:pt x="8600662" y="6788528"/>
                  <a:pt x="8249920" y="6858000"/>
                </a:cubicBezTo>
                <a:cubicBezTo>
                  <a:pt x="7899178" y="6927472"/>
                  <a:pt x="8098795" y="6843095"/>
                  <a:pt x="8035109" y="6858000"/>
                </a:cubicBezTo>
                <a:cubicBezTo>
                  <a:pt x="7971423" y="6872905"/>
                  <a:pt x="7797045" y="6825369"/>
                  <a:pt x="7698377" y="6858000"/>
                </a:cubicBezTo>
                <a:cubicBezTo>
                  <a:pt x="7599709" y="6890631"/>
                  <a:pt x="7526781" y="6855910"/>
                  <a:pt x="7361646" y="6858000"/>
                </a:cubicBezTo>
                <a:cubicBezTo>
                  <a:pt x="7196511" y="6860090"/>
                  <a:pt x="6899041" y="6846241"/>
                  <a:pt x="6537234" y="6858000"/>
                </a:cubicBezTo>
                <a:cubicBezTo>
                  <a:pt x="6175427" y="6869759"/>
                  <a:pt x="6368281" y="6856239"/>
                  <a:pt x="6322423" y="6858000"/>
                </a:cubicBezTo>
                <a:cubicBezTo>
                  <a:pt x="6276565" y="6859761"/>
                  <a:pt x="5766511" y="6787383"/>
                  <a:pt x="5619931" y="6858000"/>
                </a:cubicBezTo>
                <a:cubicBezTo>
                  <a:pt x="5473351" y="6928617"/>
                  <a:pt x="5280177" y="6853803"/>
                  <a:pt x="5161280" y="6858000"/>
                </a:cubicBezTo>
                <a:cubicBezTo>
                  <a:pt x="5042383" y="6862197"/>
                  <a:pt x="4658729" y="6816888"/>
                  <a:pt x="4458789" y="6858000"/>
                </a:cubicBezTo>
                <a:cubicBezTo>
                  <a:pt x="4258849" y="6899112"/>
                  <a:pt x="4149719" y="6799284"/>
                  <a:pt x="3878217" y="6858000"/>
                </a:cubicBezTo>
                <a:cubicBezTo>
                  <a:pt x="3606715" y="6916716"/>
                  <a:pt x="3541867" y="6809559"/>
                  <a:pt x="3297646" y="6858000"/>
                </a:cubicBezTo>
                <a:cubicBezTo>
                  <a:pt x="3053425" y="6906441"/>
                  <a:pt x="3132625" y="6853360"/>
                  <a:pt x="3082834" y="6858000"/>
                </a:cubicBezTo>
                <a:cubicBezTo>
                  <a:pt x="3033043" y="6862640"/>
                  <a:pt x="2576511" y="6810046"/>
                  <a:pt x="2380343" y="6858000"/>
                </a:cubicBezTo>
                <a:cubicBezTo>
                  <a:pt x="2184175" y="6905954"/>
                  <a:pt x="2060887" y="6832356"/>
                  <a:pt x="1921691" y="6858000"/>
                </a:cubicBezTo>
                <a:cubicBezTo>
                  <a:pt x="1782495" y="6883644"/>
                  <a:pt x="1516135" y="6848665"/>
                  <a:pt x="1219200" y="6858000"/>
                </a:cubicBezTo>
                <a:cubicBezTo>
                  <a:pt x="922265" y="6867335"/>
                  <a:pt x="839296" y="6793098"/>
                  <a:pt x="638629" y="6858000"/>
                </a:cubicBezTo>
                <a:cubicBezTo>
                  <a:pt x="437962" y="6922902"/>
                  <a:pt x="304974" y="6789421"/>
                  <a:pt x="0" y="6858000"/>
                </a:cubicBezTo>
                <a:cubicBezTo>
                  <a:pt x="-35628" y="6736840"/>
                  <a:pt x="27517" y="6497523"/>
                  <a:pt x="0" y="6286500"/>
                </a:cubicBezTo>
                <a:cubicBezTo>
                  <a:pt x="-27517" y="6075477"/>
                  <a:pt x="45883" y="5776579"/>
                  <a:pt x="0" y="5646420"/>
                </a:cubicBezTo>
                <a:cubicBezTo>
                  <a:pt x="-45883" y="5516261"/>
                  <a:pt x="15506" y="5284067"/>
                  <a:pt x="0" y="5074920"/>
                </a:cubicBezTo>
                <a:cubicBezTo>
                  <a:pt x="-15506" y="4865773"/>
                  <a:pt x="59263" y="4654141"/>
                  <a:pt x="0" y="4503420"/>
                </a:cubicBezTo>
                <a:cubicBezTo>
                  <a:pt x="-59263" y="4352699"/>
                  <a:pt x="11269" y="4114441"/>
                  <a:pt x="0" y="4000500"/>
                </a:cubicBezTo>
                <a:cubicBezTo>
                  <a:pt x="-11269" y="3886559"/>
                  <a:pt x="66819" y="3600902"/>
                  <a:pt x="0" y="3360420"/>
                </a:cubicBezTo>
                <a:cubicBezTo>
                  <a:pt x="-66819" y="3119938"/>
                  <a:pt x="59060" y="2954157"/>
                  <a:pt x="0" y="2720340"/>
                </a:cubicBezTo>
                <a:cubicBezTo>
                  <a:pt x="-59060" y="2486523"/>
                  <a:pt x="56380" y="2288572"/>
                  <a:pt x="0" y="2148840"/>
                </a:cubicBezTo>
                <a:cubicBezTo>
                  <a:pt x="-56380" y="2009108"/>
                  <a:pt x="7945" y="1826251"/>
                  <a:pt x="0" y="1508760"/>
                </a:cubicBezTo>
                <a:cubicBezTo>
                  <a:pt x="-7945" y="1191269"/>
                  <a:pt x="3092" y="1146151"/>
                  <a:pt x="0" y="868680"/>
                </a:cubicBezTo>
                <a:cubicBezTo>
                  <a:pt x="-3092" y="591209"/>
                  <a:pt x="85401" y="242590"/>
                  <a:pt x="0" y="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76200">
            <a:extLst>
              <a:ext uri="{C807C97D-BFC1-408E-A445-0C87EB9F89A2}">
                <ask:lineSketchStyleProps xmlns:ask="http://schemas.microsoft.com/office/drawing/2018/sketchyshapes" sd="28492617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uble Wave 4">
            <a:extLst>
              <a:ext uri="{FF2B5EF4-FFF2-40B4-BE49-F238E27FC236}">
                <a16:creationId xmlns:a16="http://schemas.microsoft.com/office/drawing/2014/main" id="{2779BCF7-7274-2743-1D5D-3AD119491304}"/>
              </a:ext>
            </a:extLst>
          </p:cNvPr>
          <p:cNvSpPr/>
          <p:nvPr/>
        </p:nvSpPr>
        <p:spPr>
          <a:xfrm>
            <a:off x="2565071" y="196076"/>
            <a:ext cx="6187044" cy="1947553"/>
          </a:xfrm>
          <a:prstGeom prst="doubleWave">
            <a:avLst>
              <a:gd name="adj1" fmla="val 12500"/>
              <a:gd name="adj2" fmla="val -785"/>
            </a:avLst>
          </a:prstGeom>
          <a:solidFill>
            <a:schemeClr val="accent5">
              <a:lumMod val="75000"/>
            </a:schemeClr>
          </a:solidFill>
          <a:ln w="76200">
            <a:solidFill>
              <a:schemeClr val="accent5">
                <a:lumMod val="60000"/>
                <a:lumOff val="40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/>
              <a:t>চলো</a:t>
            </a:r>
            <a:r>
              <a:rPr lang="en-US" sz="4000" dirty="0"/>
              <a:t> </a:t>
            </a:r>
            <a:r>
              <a:rPr lang="en-US" sz="4000" dirty="0" err="1"/>
              <a:t>কিছু</a:t>
            </a:r>
            <a:r>
              <a:rPr lang="en-US" sz="4000" dirty="0"/>
              <a:t> </a:t>
            </a:r>
            <a:r>
              <a:rPr lang="en-US" sz="4000" dirty="0" err="1"/>
              <a:t>ছবি</a:t>
            </a:r>
            <a:r>
              <a:rPr lang="en-US" sz="4000" dirty="0"/>
              <a:t> </a:t>
            </a:r>
            <a:r>
              <a:rPr lang="en-US" sz="4000" dirty="0" err="1"/>
              <a:t>দেখি</a:t>
            </a:r>
            <a:endParaRPr lang="en-US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9D078A-3DCD-2533-04CB-0BE86664FD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01" y="2263328"/>
            <a:ext cx="2401032" cy="33893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71CFA6-B91C-9D91-DEBE-146FEB4774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343" y="2276708"/>
            <a:ext cx="2278877" cy="34878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C42C9A6-87B5-3C91-C8D0-1427684545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577" y="2239607"/>
            <a:ext cx="2616538" cy="35249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41040F-2E9C-D1D0-D7B6-7FA5AAE08E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2472" y="2276709"/>
            <a:ext cx="2444576" cy="348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929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729D932-26D4-FAB2-C265-5AE4A0A4CDD5}"/>
              </a:ext>
            </a:extLst>
          </p:cNvPr>
          <p:cNvSpPr/>
          <p:nvPr/>
        </p:nvSpPr>
        <p:spPr>
          <a:xfrm>
            <a:off x="0" y="0"/>
            <a:ext cx="12268200" cy="6858000"/>
          </a:xfrm>
          <a:custGeom>
            <a:avLst/>
            <a:gdLst>
              <a:gd name="csX0" fmla="*/ 0 w 12268200"/>
              <a:gd name="csY0" fmla="*/ 0 h 6858000"/>
              <a:gd name="csX1" fmla="*/ 706882 w 12268200"/>
              <a:gd name="csY1" fmla="*/ 0 h 6858000"/>
              <a:gd name="csX2" fmla="*/ 1045718 w 12268200"/>
              <a:gd name="csY2" fmla="*/ 0 h 6858000"/>
              <a:gd name="csX3" fmla="*/ 1384554 w 12268200"/>
              <a:gd name="csY3" fmla="*/ 0 h 6858000"/>
              <a:gd name="csX4" fmla="*/ 1723390 w 12268200"/>
              <a:gd name="csY4" fmla="*/ 0 h 6858000"/>
              <a:gd name="csX5" fmla="*/ 2430272 w 12268200"/>
              <a:gd name="csY5" fmla="*/ 0 h 6858000"/>
              <a:gd name="csX6" fmla="*/ 3137154 w 12268200"/>
              <a:gd name="csY6" fmla="*/ 0 h 6858000"/>
              <a:gd name="csX7" fmla="*/ 3353308 w 12268200"/>
              <a:gd name="csY7" fmla="*/ 0 h 6858000"/>
              <a:gd name="csX8" fmla="*/ 3569462 w 12268200"/>
              <a:gd name="csY8" fmla="*/ 0 h 6858000"/>
              <a:gd name="csX9" fmla="*/ 4153662 w 12268200"/>
              <a:gd name="csY9" fmla="*/ 0 h 6858000"/>
              <a:gd name="csX10" fmla="*/ 4860544 w 12268200"/>
              <a:gd name="csY10" fmla="*/ 0 h 6858000"/>
              <a:gd name="csX11" fmla="*/ 5199380 w 12268200"/>
              <a:gd name="csY11" fmla="*/ 0 h 6858000"/>
              <a:gd name="csX12" fmla="*/ 5783580 w 12268200"/>
              <a:gd name="csY12" fmla="*/ 0 h 6858000"/>
              <a:gd name="csX13" fmla="*/ 6245098 w 12268200"/>
              <a:gd name="csY13" fmla="*/ 0 h 6858000"/>
              <a:gd name="csX14" fmla="*/ 7074662 w 12268200"/>
              <a:gd name="csY14" fmla="*/ 0 h 6858000"/>
              <a:gd name="csX15" fmla="*/ 7413498 w 12268200"/>
              <a:gd name="csY15" fmla="*/ 0 h 6858000"/>
              <a:gd name="csX16" fmla="*/ 8243062 w 12268200"/>
              <a:gd name="csY16" fmla="*/ 0 h 6858000"/>
              <a:gd name="csX17" fmla="*/ 8581898 w 12268200"/>
              <a:gd name="csY17" fmla="*/ 0 h 6858000"/>
              <a:gd name="csX18" fmla="*/ 9166098 w 12268200"/>
              <a:gd name="csY18" fmla="*/ 0 h 6858000"/>
              <a:gd name="csX19" fmla="*/ 9627616 w 12268200"/>
              <a:gd name="csY19" fmla="*/ 0 h 6858000"/>
              <a:gd name="csX20" fmla="*/ 10089134 w 12268200"/>
              <a:gd name="csY20" fmla="*/ 0 h 6858000"/>
              <a:gd name="csX21" fmla="*/ 10796016 w 12268200"/>
              <a:gd name="csY21" fmla="*/ 0 h 6858000"/>
              <a:gd name="csX22" fmla="*/ 11380216 w 12268200"/>
              <a:gd name="csY22" fmla="*/ 0 h 6858000"/>
              <a:gd name="csX23" fmla="*/ 11596370 w 12268200"/>
              <a:gd name="csY23" fmla="*/ 0 h 6858000"/>
              <a:gd name="csX24" fmla="*/ 12268200 w 12268200"/>
              <a:gd name="csY24" fmla="*/ 0 h 6858000"/>
              <a:gd name="csX25" fmla="*/ 12268200 w 12268200"/>
              <a:gd name="csY25" fmla="*/ 708660 h 6858000"/>
              <a:gd name="csX26" fmla="*/ 12268200 w 12268200"/>
              <a:gd name="csY26" fmla="*/ 1143000 h 6858000"/>
              <a:gd name="csX27" fmla="*/ 12268200 w 12268200"/>
              <a:gd name="csY27" fmla="*/ 1851660 h 6858000"/>
              <a:gd name="csX28" fmla="*/ 12268200 w 12268200"/>
              <a:gd name="csY28" fmla="*/ 2560320 h 6858000"/>
              <a:gd name="csX29" fmla="*/ 12268200 w 12268200"/>
              <a:gd name="csY29" fmla="*/ 2994660 h 6858000"/>
              <a:gd name="csX30" fmla="*/ 12268200 w 12268200"/>
              <a:gd name="csY30" fmla="*/ 3703320 h 6858000"/>
              <a:gd name="csX31" fmla="*/ 12268200 w 12268200"/>
              <a:gd name="csY31" fmla="*/ 4206240 h 6858000"/>
              <a:gd name="csX32" fmla="*/ 12268200 w 12268200"/>
              <a:gd name="csY32" fmla="*/ 4846320 h 6858000"/>
              <a:gd name="csX33" fmla="*/ 12268200 w 12268200"/>
              <a:gd name="csY33" fmla="*/ 5212080 h 6858000"/>
              <a:gd name="csX34" fmla="*/ 12268200 w 12268200"/>
              <a:gd name="csY34" fmla="*/ 5646420 h 6858000"/>
              <a:gd name="csX35" fmla="*/ 12268200 w 12268200"/>
              <a:gd name="csY35" fmla="*/ 6217920 h 6858000"/>
              <a:gd name="csX36" fmla="*/ 12268200 w 12268200"/>
              <a:gd name="csY36" fmla="*/ 6858000 h 6858000"/>
              <a:gd name="csX37" fmla="*/ 11929364 w 12268200"/>
              <a:gd name="csY37" fmla="*/ 6858000 h 6858000"/>
              <a:gd name="csX38" fmla="*/ 11590528 w 12268200"/>
              <a:gd name="csY38" fmla="*/ 6858000 h 6858000"/>
              <a:gd name="csX39" fmla="*/ 10760964 w 12268200"/>
              <a:gd name="csY39" fmla="*/ 6858000 h 6858000"/>
              <a:gd name="csX40" fmla="*/ 10422128 w 12268200"/>
              <a:gd name="csY40" fmla="*/ 6858000 h 6858000"/>
              <a:gd name="csX41" fmla="*/ 10205974 w 12268200"/>
              <a:gd name="csY41" fmla="*/ 6858000 h 6858000"/>
              <a:gd name="csX42" fmla="*/ 9744456 w 12268200"/>
              <a:gd name="csY42" fmla="*/ 6858000 h 6858000"/>
              <a:gd name="csX43" fmla="*/ 9282938 w 12268200"/>
              <a:gd name="csY43" fmla="*/ 6858000 h 6858000"/>
              <a:gd name="csX44" fmla="*/ 8576056 w 12268200"/>
              <a:gd name="csY44" fmla="*/ 6858000 h 6858000"/>
              <a:gd name="csX45" fmla="*/ 7869174 w 12268200"/>
              <a:gd name="csY45" fmla="*/ 6858000 h 6858000"/>
              <a:gd name="csX46" fmla="*/ 7530338 w 12268200"/>
              <a:gd name="csY46" fmla="*/ 6858000 h 6858000"/>
              <a:gd name="csX47" fmla="*/ 6946138 w 12268200"/>
              <a:gd name="csY47" fmla="*/ 6858000 h 6858000"/>
              <a:gd name="csX48" fmla="*/ 6729984 w 12268200"/>
              <a:gd name="csY48" fmla="*/ 6858000 h 6858000"/>
              <a:gd name="csX49" fmla="*/ 6391148 w 12268200"/>
              <a:gd name="csY49" fmla="*/ 6858000 h 6858000"/>
              <a:gd name="csX50" fmla="*/ 6174994 w 12268200"/>
              <a:gd name="csY50" fmla="*/ 6858000 h 6858000"/>
              <a:gd name="csX51" fmla="*/ 5590794 w 12268200"/>
              <a:gd name="csY51" fmla="*/ 6858000 h 6858000"/>
              <a:gd name="csX52" fmla="*/ 5251958 w 12268200"/>
              <a:gd name="csY52" fmla="*/ 6858000 h 6858000"/>
              <a:gd name="csX53" fmla="*/ 4790440 w 12268200"/>
              <a:gd name="csY53" fmla="*/ 6858000 h 6858000"/>
              <a:gd name="csX54" fmla="*/ 4206240 w 12268200"/>
              <a:gd name="csY54" fmla="*/ 6858000 h 6858000"/>
              <a:gd name="csX55" fmla="*/ 3990086 w 12268200"/>
              <a:gd name="csY55" fmla="*/ 6858000 h 6858000"/>
              <a:gd name="csX56" fmla="*/ 3405886 w 12268200"/>
              <a:gd name="csY56" fmla="*/ 6858000 h 6858000"/>
              <a:gd name="csX57" fmla="*/ 2821686 w 12268200"/>
              <a:gd name="csY57" fmla="*/ 6858000 h 6858000"/>
              <a:gd name="csX58" fmla="*/ 2360168 w 12268200"/>
              <a:gd name="csY58" fmla="*/ 6858000 h 6858000"/>
              <a:gd name="csX59" fmla="*/ 2021332 w 12268200"/>
              <a:gd name="csY59" fmla="*/ 6858000 h 6858000"/>
              <a:gd name="csX60" fmla="*/ 1314450 w 12268200"/>
              <a:gd name="csY60" fmla="*/ 6858000 h 6858000"/>
              <a:gd name="csX61" fmla="*/ 1098296 w 12268200"/>
              <a:gd name="csY61" fmla="*/ 6858000 h 6858000"/>
              <a:gd name="csX62" fmla="*/ 636778 w 12268200"/>
              <a:gd name="csY62" fmla="*/ 6858000 h 6858000"/>
              <a:gd name="csX63" fmla="*/ 0 w 12268200"/>
              <a:gd name="csY63" fmla="*/ 6858000 h 6858000"/>
              <a:gd name="csX64" fmla="*/ 0 w 12268200"/>
              <a:gd name="csY64" fmla="*/ 6423660 h 6858000"/>
              <a:gd name="csX65" fmla="*/ 0 w 12268200"/>
              <a:gd name="csY65" fmla="*/ 5989320 h 6858000"/>
              <a:gd name="csX66" fmla="*/ 0 w 12268200"/>
              <a:gd name="csY66" fmla="*/ 5554980 h 6858000"/>
              <a:gd name="csX67" fmla="*/ 0 w 12268200"/>
              <a:gd name="csY67" fmla="*/ 5189220 h 6858000"/>
              <a:gd name="csX68" fmla="*/ 0 w 12268200"/>
              <a:gd name="csY68" fmla="*/ 4823460 h 6858000"/>
              <a:gd name="csX69" fmla="*/ 0 w 12268200"/>
              <a:gd name="csY69" fmla="*/ 4457700 h 6858000"/>
              <a:gd name="csX70" fmla="*/ 0 w 12268200"/>
              <a:gd name="csY70" fmla="*/ 4023360 h 6858000"/>
              <a:gd name="csX71" fmla="*/ 0 w 12268200"/>
              <a:gd name="csY71" fmla="*/ 3383280 h 6858000"/>
              <a:gd name="csX72" fmla="*/ 0 w 12268200"/>
              <a:gd name="csY72" fmla="*/ 2948940 h 6858000"/>
              <a:gd name="csX73" fmla="*/ 0 w 12268200"/>
              <a:gd name="csY73" fmla="*/ 2446020 h 6858000"/>
              <a:gd name="csX74" fmla="*/ 0 w 12268200"/>
              <a:gd name="csY74" fmla="*/ 1737360 h 6858000"/>
              <a:gd name="csX75" fmla="*/ 0 w 12268200"/>
              <a:gd name="csY75" fmla="*/ 1097280 h 6858000"/>
              <a:gd name="csX76" fmla="*/ 0 w 12268200"/>
              <a:gd name="csY76" fmla="*/ 662940 h 6858000"/>
              <a:gd name="csX77" fmla="*/ 0 w 12268200"/>
              <a:gd name="csY77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</a:cxnLst>
            <a:rect l="l" t="t" r="r" b="b"/>
            <a:pathLst>
              <a:path w="12268200" h="6858000" fill="none" extrusionOk="0">
                <a:moveTo>
                  <a:pt x="0" y="0"/>
                </a:moveTo>
                <a:cubicBezTo>
                  <a:pt x="306102" y="-28687"/>
                  <a:pt x="409338" y="61248"/>
                  <a:pt x="706882" y="0"/>
                </a:cubicBezTo>
                <a:cubicBezTo>
                  <a:pt x="1004426" y="-61248"/>
                  <a:pt x="903006" y="23412"/>
                  <a:pt x="1045718" y="0"/>
                </a:cubicBezTo>
                <a:cubicBezTo>
                  <a:pt x="1188430" y="-23412"/>
                  <a:pt x="1312182" y="984"/>
                  <a:pt x="1384554" y="0"/>
                </a:cubicBezTo>
                <a:cubicBezTo>
                  <a:pt x="1456926" y="-984"/>
                  <a:pt x="1628279" y="24771"/>
                  <a:pt x="1723390" y="0"/>
                </a:cubicBezTo>
                <a:cubicBezTo>
                  <a:pt x="1818501" y="-24771"/>
                  <a:pt x="2083469" y="70282"/>
                  <a:pt x="2430272" y="0"/>
                </a:cubicBezTo>
                <a:cubicBezTo>
                  <a:pt x="2777075" y="-70282"/>
                  <a:pt x="2935729" y="48672"/>
                  <a:pt x="3137154" y="0"/>
                </a:cubicBezTo>
                <a:cubicBezTo>
                  <a:pt x="3338579" y="-48672"/>
                  <a:pt x="3306534" y="16955"/>
                  <a:pt x="3353308" y="0"/>
                </a:cubicBezTo>
                <a:cubicBezTo>
                  <a:pt x="3400082" y="-16955"/>
                  <a:pt x="3492897" y="20688"/>
                  <a:pt x="3569462" y="0"/>
                </a:cubicBezTo>
                <a:cubicBezTo>
                  <a:pt x="3646027" y="-20688"/>
                  <a:pt x="3922777" y="11018"/>
                  <a:pt x="4153662" y="0"/>
                </a:cubicBezTo>
                <a:cubicBezTo>
                  <a:pt x="4384547" y="-11018"/>
                  <a:pt x="4669987" y="16154"/>
                  <a:pt x="4860544" y="0"/>
                </a:cubicBezTo>
                <a:cubicBezTo>
                  <a:pt x="5051101" y="-16154"/>
                  <a:pt x="5055770" y="16650"/>
                  <a:pt x="5199380" y="0"/>
                </a:cubicBezTo>
                <a:cubicBezTo>
                  <a:pt x="5342990" y="-16650"/>
                  <a:pt x="5599966" y="56727"/>
                  <a:pt x="5783580" y="0"/>
                </a:cubicBezTo>
                <a:cubicBezTo>
                  <a:pt x="5967194" y="-56727"/>
                  <a:pt x="6124409" y="25829"/>
                  <a:pt x="6245098" y="0"/>
                </a:cubicBezTo>
                <a:cubicBezTo>
                  <a:pt x="6365787" y="-25829"/>
                  <a:pt x="6786562" y="23193"/>
                  <a:pt x="7074662" y="0"/>
                </a:cubicBezTo>
                <a:cubicBezTo>
                  <a:pt x="7362762" y="-23193"/>
                  <a:pt x="7335910" y="5411"/>
                  <a:pt x="7413498" y="0"/>
                </a:cubicBezTo>
                <a:cubicBezTo>
                  <a:pt x="7491086" y="-5411"/>
                  <a:pt x="7988165" y="71723"/>
                  <a:pt x="8243062" y="0"/>
                </a:cubicBezTo>
                <a:cubicBezTo>
                  <a:pt x="8497959" y="-71723"/>
                  <a:pt x="8507193" y="23362"/>
                  <a:pt x="8581898" y="0"/>
                </a:cubicBezTo>
                <a:cubicBezTo>
                  <a:pt x="8656603" y="-23362"/>
                  <a:pt x="8959773" y="56800"/>
                  <a:pt x="9166098" y="0"/>
                </a:cubicBezTo>
                <a:cubicBezTo>
                  <a:pt x="9372423" y="-56800"/>
                  <a:pt x="9508878" y="45772"/>
                  <a:pt x="9627616" y="0"/>
                </a:cubicBezTo>
                <a:cubicBezTo>
                  <a:pt x="9746354" y="-45772"/>
                  <a:pt x="9992485" y="36924"/>
                  <a:pt x="10089134" y="0"/>
                </a:cubicBezTo>
                <a:cubicBezTo>
                  <a:pt x="10185783" y="-36924"/>
                  <a:pt x="10634445" y="52705"/>
                  <a:pt x="10796016" y="0"/>
                </a:cubicBezTo>
                <a:cubicBezTo>
                  <a:pt x="10957587" y="-52705"/>
                  <a:pt x="11127977" y="15"/>
                  <a:pt x="11380216" y="0"/>
                </a:cubicBezTo>
                <a:cubicBezTo>
                  <a:pt x="11632455" y="-15"/>
                  <a:pt x="11528534" y="13322"/>
                  <a:pt x="11596370" y="0"/>
                </a:cubicBezTo>
                <a:cubicBezTo>
                  <a:pt x="11664206" y="-13322"/>
                  <a:pt x="11975736" y="22799"/>
                  <a:pt x="12268200" y="0"/>
                </a:cubicBezTo>
                <a:cubicBezTo>
                  <a:pt x="12350931" y="339804"/>
                  <a:pt x="12223372" y="501070"/>
                  <a:pt x="12268200" y="708660"/>
                </a:cubicBezTo>
                <a:cubicBezTo>
                  <a:pt x="12313028" y="916250"/>
                  <a:pt x="12234783" y="1024270"/>
                  <a:pt x="12268200" y="1143000"/>
                </a:cubicBezTo>
                <a:cubicBezTo>
                  <a:pt x="12301617" y="1261730"/>
                  <a:pt x="12196435" y="1587571"/>
                  <a:pt x="12268200" y="1851660"/>
                </a:cubicBezTo>
                <a:cubicBezTo>
                  <a:pt x="12339965" y="2115749"/>
                  <a:pt x="12250492" y="2408995"/>
                  <a:pt x="12268200" y="2560320"/>
                </a:cubicBezTo>
                <a:cubicBezTo>
                  <a:pt x="12285908" y="2711645"/>
                  <a:pt x="12257633" y="2787194"/>
                  <a:pt x="12268200" y="2994660"/>
                </a:cubicBezTo>
                <a:cubicBezTo>
                  <a:pt x="12278767" y="3202126"/>
                  <a:pt x="12259451" y="3404415"/>
                  <a:pt x="12268200" y="3703320"/>
                </a:cubicBezTo>
                <a:cubicBezTo>
                  <a:pt x="12276949" y="4002225"/>
                  <a:pt x="12248937" y="3984626"/>
                  <a:pt x="12268200" y="4206240"/>
                </a:cubicBezTo>
                <a:cubicBezTo>
                  <a:pt x="12287463" y="4427854"/>
                  <a:pt x="12231681" y="4561285"/>
                  <a:pt x="12268200" y="4846320"/>
                </a:cubicBezTo>
                <a:cubicBezTo>
                  <a:pt x="12304719" y="5131355"/>
                  <a:pt x="12241304" y="5069436"/>
                  <a:pt x="12268200" y="5212080"/>
                </a:cubicBezTo>
                <a:cubicBezTo>
                  <a:pt x="12295096" y="5354724"/>
                  <a:pt x="12227613" y="5489020"/>
                  <a:pt x="12268200" y="5646420"/>
                </a:cubicBezTo>
                <a:cubicBezTo>
                  <a:pt x="12308787" y="5803820"/>
                  <a:pt x="12266522" y="6098404"/>
                  <a:pt x="12268200" y="6217920"/>
                </a:cubicBezTo>
                <a:cubicBezTo>
                  <a:pt x="12269878" y="6337436"/>
                  <a:pt x="12197551" y="6590896"/>
                  <a:pt x="12268200" y="6858000"/>
                </a:cubicBezTo>
                <a:cubicBezTo>
                  <a:pt x="12137521" y="6878542"/>
                  <a:pt x="12072185" y="6821921"/>
                  <a:pt x="11929364" y="6858000"/>
                </a:cubicBezTo>
                <a:cubicBezTo>
                  <a:pt x="11786543" y="6894079"/>
                  <a:pt x="11713273" y="6826279"/>
                  <a:pt x="11590528" y="6858000"/>
                </a:cubicBezTo>
                <a:cubicBezTo>
                  <a:pt x="11467783" y="6889721"/>
                  <a:pt x="11130838" y="6812395"/>
                  <a:pt x="10760964" y="6858000"/>
                </a:cubicBezTo>
                <a:cubicBezTo>
                  <a:pt x="10391090" y="6903605"/>
                  <a:pt x="10516399" y="6821472"/>
                  <a:pt x="10422128" y="6858000"/>
                </a:cubicBezTo>
                <a:cubicBezTo>
                  <a:pt x="10327857" y="6894528"/>
                  <a:pt x="10301594" y="6836510"/>
                  <a:pt x="10205974" y="6858000"/>
                </a:cubicBezTo>
                <a:cubicBezTo>
                  <a:pt x="10110354" y="6879490"/>
                  <a:pt x="9942001" y="6841302"/>
                  <a:pt x="9744456" y="6858000"/>
                </a:cubicBezTo>
                <a:cubicBezTo>
                  <a:pt x="9546911" y="6874698"/>
                  <a:pt x="9416652" y="6836061"/>
                  <a:pt x="9282938" y="6858000"/>
                </a:cubicBezTo>
                <a:cubicBezTo>
                  <a:pt x="9149224" y="6879939"/>
                  <a:pt x="8896649" y="6834469"/>
                  <a:pt x="8576056" y="6858000"/>
                </a:cubicBezTo>
                <a:cubicBezTo>
                  <a:pt x="8255463" y="6881531"/>
                  <a:pt x="8062414" y="6833407"/>
                  <a:pt x="7869174" y="6858000"/>
                </a:cubicBezTo>
                <a:cubicBezTo>
                  <a:pt x="7675934" y="6882593"/>
                  <a:pt x="7639946" y="6825577"/>
                  <a:pt x="7530338" y="6858000"/>
                </a:cubicBezTo>
                <a:cubicBezTo>
                  <a:pt x="7420730" y="6890423"/>
                  <a:pt x="7073506" y="6832923"/>
                  <a:pt x="6946138" y="6858000"/>
                </a:cubicBezTo>
                <a:cubicBezTo>
                  <a:pt x="6818770" y="6883077"/>
                  <a:pt x="6810965" y="6849109"/>
                  <a:pt x="6729984" y="6858000"/>
                </a:cubicBezTo>
                <a:cubicBezTo>
                  <a:pt x="6649003" y="6866891"/>
                  <a:pt x="6459577" y="6852950"/>
                  <a:pt x="6391148" y="6858000"/>
                </a:cubicBezTo>
                <a:cubicBezTo>
                  <a:pt x="6322719" y="6863050"/>
                  <a:pt x="6244873" y="6835234"/>
                  <a:pt x="6174994" y="6858000"/>
                </a:cubicBezTo>
                <a:cubicBezTo>
                  <a:pt x="6105115" y="6880766"/>
                  <a:pt x="5730708" y="6790152"/>
                  <a:pt x="5590794" y="6858000"/>
                </a:cubicBezTo>
                <a:cubicBezTo>
                  <a:pt x="5450880" y="6925848"/>
                  <a:pt x="5362715" y="6821496"/>
                  <a:pt x="5251958" y="6858000"/>
                </a:cubicBezTo>
                <a:cubicBezTo>
                  <a:pt x="5141201" y="6894504"/>
                  <a:pt x="4955705" y="6814340"/>
                  <a:pt x="4790440" y="6858000"/>
                </a:cubicBezTo>
                <a:cubicBezTo>
                  <a:pt x="4625175" y="6901660"/>
                  <a:pt x="4479131" y="6792587"/>
                  <a:pt x="4206240" y="6858000"/>
                </a:cubicBezTo>
                <a:cubicBezTo>
                  <a:pt x="3933349" y="6923413"/>
                  <a:pt x="4070360" y="6840038"/>
                  <a:pt x="3990086" y="6858000"/>
                </a:cubicBezTo>
                <a:cubicBezTo>
                  <a:pt x="3909812" y="6875962"/>
                  <a:pt x="3665711" y="6796080"/>
                  <a:pt x="3405886" y="6858000"/>
                </a:cubicBezTo>
                <a:cubicBezTo>
                  <a:pt x="3146061" y="6919920"/>
                  <a:pt x="3088122" y="6799734"/>
                  <a:pt x="2821686" y="6858000"/>
                </a:cubicBezTo>
                <a:cubicBezTo>
                  <a:pt x="2555250" y="6916266"/>
                  <a:pt x="2460372" y="6843257"/>
                  <a:pt x="2360168" y="6858000"/>
                </a:cubicBezTo>
                <a:cubicBezTo>
                  <a:pt x="2259964" y="6872743"/>
                  <a:pt x="2132963" y="6827363"/>
                  <a:pt x="2021332" y="6858000"/>
                </a:cubicBezTo>
                <a:cubicBezTo>
                  <a:pt x="1909701" y="6888637"/>
                  <a:pt x="1647933" y="6802262"/>
                  <a:pt x="1314450" y="6858000"/>
                </a:cubicBezTo>
                <a:cubicBezTo>
                  <a:pt x="980967" y="6913738"/>
                  <a:pt x="1186625" y="6853614"/>
                  <a:pt x="1098296" y="6858000"/>
                </a:cubicBezTo>
                <a:cubicBezTo>
                  <a:pt x="1009967" y="6862386"/>
                  <a:pt x="785909" y="6824663"/>
                  <a:pt x="636778" y="6858000"/>
                </a:cubicBezTo>
                <a:cubicBezTo>
                  <a:pt x="487647" y="6891337"/>
                  <a:pt x="158726" y="6782992"/>
                  <a:pt x="0" y="6858000"/>
                </a:cubicBezTo>
                <a:cubicBezTo>
                  <a:pt x="-34725" y="6741228"/>
                  <a:pt x="27061" y="6595899"/>
                  <a:pt x="0" y="6423660"/>
                </a:cubicBezTo>
                <a:cubicBezTo>
                  <a:pt x="-27061" y="6251421"/>
                  <a:pt x="48721" y="6198620"/>
                  <a:pt x="0" y="5989320"/>
                </a:cubicBezTo>
                <a:cubicBezTo>
                  <a:pt x="-48721" y="5780020"/>
                  <a:pt x="3470" y="5692166"/>
                  <a:pt x="0" y="5554980"/>
                </a:cubicBezTo>
                <a:cubicBezTo>
                  <a:pt x="-3470" y="5417794"/>
                  <a:pt x="13274" y="5327420"/>
                  <a:pt x="0" y="5189220"/>
                </a:cubicBezTo>
                <a:cubicBezTo>
                  <a:pt x="-13274" y="5051020"/>
                  <a:pt x="33890" y="5002310"/>
                  <a:pt x="0" y="4823460"/>
                </a:cubicBezTo>
                <a:cubicBezTo>
                  <a:pt x="-33890" y="4644610"/>
                  <a:pt x="41634" y="4617088"/>
                  <a:pt x="0" y="4457700"/>
                </a:cubicBezTo>
                <a:cubicBezTo>
                  <a:pt x="-41634" y="4298312"/>
                  <a:pt x="42206" y="4125457"/>
                  <a:pt x="0" y="4023360"/>
                </a:cubicBezTo>
                <a:cubicBezTo>
                  <a:pt x="-42206" y="3921263"/>
                  <a:pt x="22582" y="3630530"/>
                  <a:pt x="0" y="3383280"/>
                </a:cubicBezTo>
                <a:cubicBezTo>
                  <a:pt x="-22582" y="3136030"/>
                  <a:pt x="10532" y="3042306"/>
                  <a:pt x="0" y="2948940"/>
                </a:cubicBezTo>
                <a:cubicBezTo>
                  <a:pt x="-10532" y="2855574"/>
                  <a:pt x="54565" y="2574716"/>
                  <a:pt x="0" y="2446020"/>
                </a:cubicBezTo>
                <a:cubicBezTo>
                  <a:pt x="-54565" y="2317324"/>
                  <a:pt x="75555" y="2017290"/>
                  <a:pt x="0" y="1737360"/>
                </a:cubicBezTo>
                <a:cubicBezTo>
                  <a:pt x="-75555" y="1457430"/>
                  <a:pt x="23976" y="1311933"/>
                  <a:pt x="0" y="1097280"/>
                </a:cubicBezTo>
                <a:cubicBezTo>
                  <a:pt x="-23976" y="882627"/>
                  <a:pt x="6861" y="867390"/>
                  <a:pt x="0" y="662940"/>
                </a:cubicBezTo>
                <a:cubicBezTo>
                  <a:pt x="-6861" y="458490"/>
                  <a:pt x="46744" y="141170"/>
                  <a:pt x="0" y="0"/>
                </a:cubicBezTo>
                <a:close/>
              </a:path>
              <a:path w="12268200" h="6858000" stroke="0" extrusionOk="0">
                <a:moveTo>
                  <a:pt x="0" y="0"/>
                </a:moveTo>
                <a:cubicBezTo>
                  <a:pt x="217358" y="-91157"/>
                  <a:pt x="575561" y="43075"/>
                  <a:pt x="829564" y="0"/>
                </a:cubicBezTo>
                <a:cubicBezTo>
                  <a:pt x="1083567" y="-43075"/>
                  <a:pt x="1420902" y="75607"/>
                  <a:pt x="1659128" y="0"/>
                </a:cubicBezTo>
                <a:cubicBezTo>
                  <a:pt x="1897354" y="-75607"/>
                  <a:pt x="2190047" y="45300"/>
                  <a:pt x="2488692" y="0"/>
                </a:cubicBezTo>
                <a:cubicBezTo>
                  <a:pt x="2787337" y="-45300"/>
                  <a:pt x="2751818" y="19325"/>
                  <a:pt x="2950210" y="0"/>
                </a:cubicBezTo>
                <a:cubicBezTo>
                  <a:pt x="3148602" y="-19325"/>
                  <a:pt x="3123551" y="38502"/>
                  <a:pt x="3289046" y="0"/>
                </a:cubicBezTo>
                <a:cubicBezTo>
                  <a:pt x="3454541" y="-38502"/>
                  <a:pt x="3526436" y="36162"/>
                  <a:pt x="3750564" y="0"/>
                </a:cubicBezTo>
                <a:cubicBezTo>
                  <a:pt x="3974692" y="-36162"/>
                  <a:pt x="4153637" y="64389"/>
                  <a:pt x="4457446" y="0"/>
                </a:cubicBezTo>
                <a:cubicBezTo>
                  <a:pt x="4761255" y="-64389"/>
                  <a:pt x="4607387" y="17210"/>
                  <a:pt x="4673600" y="0"/>
                </a:cubicBezTo>
                <a:cubicBezTo>
                  <a:pt x="4739813" y="-17210"/>
                  <a:pt x="5020287" y="37975"/>
                  <a:pt x="5257800" y="0"/>
                </a:cubicBezTo>
                <a:cubicBezTo>
                  <a:pt x="5495313" y="-37975"/>
                  <a:pt x="5474056" y="9089"/>
                  <a:pt x="5596636" y="0"/>
                </a:cubicBezTo>
                <a:cubicBezTo>
                  <a:pt x="5719216" y="-9089"/>
                  <a:pt x="5983087" y="27242"/>
                  <a:pt x="6180836" y="0"/>
                </a:cubicBezTo>
                <a:cubicBezTo>
                  <a:pt x="6378585" y="-27242"/>
                  <a:pt x="6451462" y="39370"/>
                  <a:pt x="6519672" y="0"/>
                </a:cubicBezTo>
                <a:cubicBezTo>
                  <a:pt x="6587882" y="-39370"/>
                  <a:pt x="6644481" y="18709"/>
                  <a:pt x="6735826" y="0"/>
                </a:cubicBezTo>
                <a:cubicBezTo>
                  <a:pt x="6827171" y="-18709"/>
                  <a:pt x="7138971" y="60841"/>
                  <a:pt x="7442708" y="0"/>
                </a:cubicBezTo>
                <a:cubicBezTo>
                  <a:pt x="7746445" y="-60841"/>
                  <a:pt x="7755279" y="36466"/>
                  <a:pt x="8026908" y="0"/>
                </a:cubicBezTo>
                <a:cubicBezTo>
                  <a:pt x="8298537" y="-36466"/>
                  <a:pt x="8154960" y="22215"/>
                  <a:pt x="8243062" y="0"/>
                </a:cubicBezTo>
                <a:cubicBezTo>
                  <a:pt x="8331164" y="-22215"/>
                  <a:pt x="8881224" y="61206"/>
                  <a:pt x="9072626" y="0"/>
                </a:cubicBezTo>
                <a:cubicBezTo>
                  <a:pt x="9264028" y="-61206"/>
                  <a:pt x="9253138" y="21759"/>
                  <a:pt x="9411462" y="0"/>
                </a:cubicBezTo>
                <a:cubicBezTo>
                  <a:pt x="9569786" y="-21759"/>
                  <a:pt x="9555538" y="22279"/>
                  <a:pt x="9627616" y="0"/>
                </a:cubicBezTo>
                <a:cubicBezTo>
                  <a:pt x="9699694" y="-22279"/>
                  <a:pt x="9886761" y="12748"/>
                  <a:pt x="10089134" y="0"/>
                </a:cubicBezTo>
                <a:cubicBezTo>
                  <a:pt x="10291507" y="-12748"/>
                  <a:pt x="10551106" y="69562"/>
                  <a:pt x="10796016" y="0"/>
                </a:cubicBezTo>
                <a:cubicBezTo>
                  <a:pt x="11040926" y="-69562"/>
                  <a:pt x="11244313" y="39965"/>
                  <a:pt x="11380216" y="0"/>
                </a:cubicBezTo>
                <a:cubicBezTo>
                  <a:pt x="11516119" y="-39965"/>
                  <a:pt x="12003703" y="37159"/>
                  <a:pt x="12268200" y="0"/>
                </a:cubicBezTo>
                <a:cubicBezTo>
                  <a:pt x="12298217" y="106874"/>
                  <a:pt x="12263379" y="251768"/>
                  <a:pt x="12268200" y="365760"/>
                </a:cubicBezTo>
                <a:cubicBezTo>
                  <a:pt x="12273021" y="479752"/>
                  <a:pt x="12244086" y="665123"/>
                  <a:pt x="12268200" y="937260"/>
                </a:cubicBezTo>
                <a:cubicBezTo>
                  <a:pt x="12292314" y="1209397"/>
                  <a:pt x="12226030" y="1203762"/>
                  <a:pt x="12268200" y="1440180"/>
                </a:cubicBezTo>
                <a:cubicBezTo>
                  <a:pt x="12310370" y="1676598"/>
                  <a:pt x="12221718" y="1937227"/>
                  <a:pt x="12268200" y="2080260"/>
                </a:cubicBezTo>
                <a:cubicBezTo>
                  <a:pt x="12314682" y="2223293"/>
                  <a:pt x="12240374" y="2273224"/>
                  <a:pt x="12268200" y="2446020"/>
                </a:cubicBezTo>
                <a:cubicBezTo>
                  <a:pt x="12296026" y="2618816"/>
                  <a:pt x="12221055" y="2758319"/>
                  <a:pt x="12268200" y="2880360"/>
                </a:cubicBezTo>
                <a:cubicBezTo>
                  <a:pt x="12315345" y="3002401"/>
                  <a:pt x="12223431" y="3240593"/>
                  <a:pt x="12268200" y="3383280"/>
                </a:cubicBezTo>
                <a:cubicBezTo>
                  <a:pt x="12312969" y="3525967"/>
                  <a:pt x="12267278" y="3770711"/>
                  <a:pt x="12268200" y="4091940"/>
                </a:cubicBezTo>
                <a:cubicBezTo>
                  <a:pt x="12269122" y="4413169"/>
                  <a:pt x="12204695" y="4546424"/>
                  <a:pt x="12268200" y="4663440"/>
                </a:cubicBezTo>
                <a:cubicBezTo>
                  <a:pt x="12331705" y="4780456"/>
                  <a:pt x="12212101" y="5138157"/>
                  <a:pt x="12268200" y="5372100"/>
                </a:cubicBezTo>
                <a:cubicBezTo>
                  <a:pt x="12324299" y="5606043"/>
                  <a:pt x="12260192" y="5696447"/>
                  <a:pt x="12268200" y="5943600"/>
                </a:cubicBezTo>
                <a:cubicBezTo>
                  <a:pt x="12276208" y="6190753"/>
                  <a:pt x="12180369" y="6426733"/>
                  <a:pt x="12268200" y="6858000"/>
                </a:cubicBezTo>
                <a:cubicBezTo>
                  <a:pt x="12026056" y="6861878"/>
                  <a:pt x="11944608" y="6825914"/>
                  <a:pt x="11684000" y="6858000"/>
                </a:cubicBezTo>
                <a:cubicBezTo>
                  <a:pt x="11423392" y="6890086"/>
                  <a:pt x="11240124" y="6836606"/>
                  <a:pt x="11099800" y="6858000"/>
                </a:cubicBezTo>
                <a:cubicBezTo>
                  <a:pt x="10959476" y="6879394"/>
                  <a:pt x="10773122" y="6825574"/>
                  <a:pt x="10515600" y="6858000"/>
                </a:cubicBezTo>
                <a:cubicBezTo>
                  <a:pt x="10258078" y="6890426"/>
                  <a:pt x="10346529" y="6835772"/>
                  <a:pt x="10299446" y="6858000"/>
                </a:cubicBezTo>
                <a:cubicBezTo>
                  <a:pt x="10252363" y="6880228"/>
                  <a:pt x="9864743" y="6855777"/>
                  <a:pt x="9715246" y="6858000"/>
                </a:cubicBezTo>
                <a:cubicBezTo>
                  <a:pt x="9565749" y="6860223"/>
                  <a:pt x="9295732" y="6829191"/>
                  <a:pt x="9008364" y="6858000"/>
                </a:cubicBezTo>
                <a:cubicBezTo>
                  <a:pt x="8720996" y="6886809"/>
                  <a:pt x="8403751" y="6797369"/>
                  <a:pt x="8178800" y="6858000"/>
                </a:cubicBezTo>
                <a:cubicBezTo>
                  <a:pt x="7953849" y="6918631"/>
                  <a:pt x="7779423" y="6812150"/>
                  <a:pt x="7594600" y="6858000"/>
                </a:cubicBezTo>
                <a:cubicBezTo>
                  <a:pt x="7409777" y="6903850"/>
                  <a:pt x="7299544" y="6811492"/>
                  <a:pt x="7133082" y="6858000"/>
                </a:cubicBezTo>
                <a:cubicBezTo>
                  <a:pt x="6966620" y="6904508"/>
                  <a:pt x="6738783" y="6854364"/>
                  <a:pt x="6548882" y="6858000"/>
                </a:cubicBezTo>
                <a:cubicBezTo>
                  <a:pt x="6358981" y="6861636"/>
                  <a:pt x="6237344" y="6853683"/>
                  <a:pt x="5964682" y="6858000"/>
                </a:cubicBezTo>
                <a:cubicBezTo>
                  <a:pt x="5692020" y="6862317"/>
                  <a:pt x="5628786" y="6808255"/>
                  <a:pt x="5503164" y="6858000"/>
                </a:cubicBezTo>
                <a:cubicBezTo>
                  <a:pt x="5377542" y="6907745"/>
                  <a:pt x="5392297" y="6841786"/>
                  <a:pt x="5287010" y="6858000"/>
                </a:cubicBezTo>
                <a:cubicBezTo>
                  <a:pt x="5181723" y="6874214"/>
                  <a:pt x="4925969" y="6782688"/>
                  <a:pt x="4580128" y="6858000"/>
                </a:cubicBezTo>
                <a:cubicBezTo>
                  <a:pt x="4234287" y="6933312"/>
                  <a:pt x="4259165" y="6851356"/>
                  <a:pt x="3995928" y="6858000"/>
                </a:cubicBezTo>
                <a:cubicBezTo>
                  <a:pt x="3732691" y="6864644"/>
                  <a:pt x="3456590" y="6845446"/>
                  <a:pt x="3289046" y="6858000"/>
                </a:cubicBezTo>
                <a:cubicBezTo>
                  <a:pt x="3121502" y="6870554"/>
                  <a:pt x="3081661" y="6849403"/>
                  <a:pt x="2950210" y="6858000"/>
                </a:cubicBezTo>
                <a:cubicBezTo>
                  <a:pt x="2818759" y="6866597"/>
                  <a:pt x="2620145" y="6804352"/>
                  <a:pt x="2488692" y="6858000"/>
                </a:cubicBezTo>
                <a:cubicBezTo>
                  <a:pt x="2357239" y="6911648"/>
                  <a:pt x="2008966" y="6824579"/>
                  <a:pt x="1659128" y="6858000"/>
                </a:cubicBezTo>
                <a:cubicBezTo>
                  <a:pt x="1309290" y="6891421"/>
                  <a:pt x="1233008" y="6779084"/>
                  <a:pt x="952246" y="6858000"/>
                </a:cubicBezTo>
                <a:cubicBezTo>
                  <a:pt x="671484" y="6936916"/>
                  <a:pt x="750402" y="6850570"/>
                  <a:pt x="613410" y="6858000"/>
                </a:cubicBezTo>
                <a:cubicBezTo>
                  <a:pt x="476418" y="6865430"/>
                  <a:pt x="232294" y="6850627"/>
                  <a:pt x="0" y="6858000"/>
                </a:cubicBezTo>
                <a:cubicBezTo>
                  <a:pt x="-18422" y="6547058"/>
                  <a:pt x="52236" y="6454032"/>
                  <a:pt x="0" y="6217920"/>
                </a:cubicBezTo>
                <a:cubicBezTo>
                  <a:pt x="-52236" y="5981808"/>
                  <a:pt x="7431" y="5884886"/>
                  <a:pt x="0" y="5646420"/>
                </a:cubicBezTo>
                <a:cubicBezTo>
                  <a:pt x="-7431" y="5407954"/>
                  <a:pt x="13332" y="5393155"/>
                  <a:pt x="0" y="5143500"/>
                </a:cubicBezTo>
                <a:cubicBezTo>
                  <a:pt x="-13332" y="4893845"/>
                  <a:pt x="58139" y="4667336"/>
                  <a:pt x="0" y="4434840"/>
                </a:cubicBezTo>
                <a:cubicBezTo>
                  <a:pt x="-58139" y="4202344"/>
                  <a:pt x="2858" y="4177337"/>
                  <a:pt x="0" y="3931920"/>
                </a:cubicBezTo>
                <a:cubicBezTo>
                  <a:pt x="-2858" y="3686503"/>
                  <a:pt x="16293" y="3589055"/>
                  <a:pt x="0" y="3497580"/>
                </a:cubicBezTo>
                <a:cubicBezTo>
                  <a:pt x="-16293" y="3406105"/>
                  <a:pt x="23270" y="3159881"/>
                  <a:pt x="0" y="2994660"/>
                </a:cubicBezTo>
                <a:cubicBezTo>
                  <a:pt x="-23270" y="2829439"/>
                  <a:pt x="36854" y="2708310"/>
                  <a:pt x="0" y="2628900"/>
                </a:cubicBezTo>
                <a:cubicBezTo>
                  <a:pt x="-36854" y="2549490"/>
                  <a:pt x="39219" y="2440306"/>
                  <a:pt x="0" y="2263140"/>
                </a:cubicBezTo>
                <a:cubicBezTo>
                  <a:pt x="-39219" y="2085974"/>
                  <a:pt x="69871" y="1800143"/>
                  <a:pt x="0" y="1554480"/>
                </a:cubicBezTo>
                <a:cubicBezTo>
                  <a:pt x="-69871" y="1308817"/>
                  <a:pt x="63815" y="1099611"/>
                  <a:pt x="0" y="845820"/>
                </a:cubicBezTo>
                <a:cubicBezTo>
                  <a:pt x="-63815" y="592029"/>
                  <a:pt x="70274" y="368022"/>
                  <a:pt x="0" y="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76200">
            <a:extLst>
              <a:ext uri="{C807C97D-BFC1-408E-A445-0C87EB9F89A2}">
                <ask:lineSketchStyleProps xmlns:ask="http://schemas.microsoft.com/office/drawing/2018/sketchyshapes" sd="182635983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ecagon 4">
            <a:extLst>
              <a:ext uri="{FF2B5EF4-FFF2-40B4-BE49-F238E27FC236}">
                <a16:creationId xmlns:a16="http://schemas.microsoft.com/office/drawing/2014/main" id="{80136C54-D513-3FF1-E90F-5CE6D04865AE}"/>
              </a:ext>
            </a:extLst>
          </p:cNvPr>
          <p:cNvSpPr/>
          <p:nvPr/>
        </p:nvSpPr>
        <p:spPr>
          <a:xfrm>
            <a:off x="1840675" y="359229"/>
            <a:ext cx="8146473" cy="1142999"/>
          </a:xfrm>
          <a:custGeom>
            <a:avLst/>
            <a:gdLst>
              <a:gd name="csX0" fmla="*/ 0 w 8146473"/>
              <a:gd name="csY0" fmla="*/ 571500 h 1142999"/>
              <a:gd name="csX1" fmla="*/ 365622 w 8146473"/>
              <a:gd name="csY1" fmla="*/ 405493 h 1142999"/>
              <a:gd name="csX2" fmla="*/ 777919 w 8146473"/>
              <a:gd name="csY2" fmla="*/ 218294 h 1142999"/>
              <a:gd name="csX3" fmla="*/ 1327806 w 8146473"/>
              <a:gd name="csY3" fmla="*/ 159355 h 1142999"/>
              <a:gd name="csX4" fmla="*/ 1877693 w 8146473"/>
              <a:gd name="csY4" fmla="*/ 100416 h 1142999"/>
              <a:gd name="csX5" fmla="*/ 2325749 w 8146473"/>
              <a:gd name="csY5" fmla="*/ 52391 h 1142999"/>
              <a:gd name="csX6" fmla="*/ 2814537 w 8146473"/>
              <a:gd name="csY6" fmla="*/ 1 h 1142999"/>
              <a:gd name="csX7" fmla="*/ 3318017 w 8146473"/>
              <a:gd name="csY7" fmla="*/ 1 h 1142999"/>
              <a:gd name="csX8" fmla="*/ 3871845 w 8146473"/>
              <a:gd name="csY8" fmla="*/ 1 h 1142999"/>
              <a:gd name="csX9" fmla="*/ 4375324 w 8146473"/>
              <a:gd name="csY9" fmla="*/ 1 h 1142999"/>
              <a:gd name="csX10" fmla="*/ 4878804 w 8146473"/>
              <a:gd name="csY10" fmla="*/ 1 h 1142999"/>
              <a:gd name="csX11" fmla="*/ 5331936 w 8146473"/>
              <a:gd name="csY11" fmla="*/ 1 h 1142999"/>
              <a:gd name="csX12" fmla="*/ 5841091 w 8146473"/>
              <a:gd name="csY12" fmla="*/ 54574 h 1142999"/>
              <a:gd name="csX13" fmla="*/ 6370611 w 8146473"/>
              <a:gd name="csY13" fmla="*/ 111330 h 1142999"/>
              <a:gd name="csX14" fmla="*/ 6879766 w 8146473"/>
              <a:gd name="csY14" fmla="*/ 165904 h 1142999"/>
              <a:gd name="csX15" fmla="*/ 7368554 w 8146473"/>
              <a:gd name="csY15" fmla="*/ 218294 h 1142999"/>
              <a:gd name="csX16" fmla="*/ 7734176 w 8146473"/>
              <a:gd name="csY16" fmla="*/ 384301 h 1142999"/>
              <a:gd name="csX17" fmla="*/ 8146473 w 8146473"/>
              <a:gd name="csY17" fmla="*/ 571500 h 1142999"/>
              <a:gd name="csX18" fmla="*/ 7757514 w 8146473"/>
              <a:gd name="csY18" fmla="*/ 748103 h 1142999"/>
              <a:gd name="csX19" fmla="*/ 7368554 w 8146473"/>
              <a:gd name="csY19" fmla="*/ 924705 h 1142999"/>
              <a:gd name="csX20" fmla="*/ 6900132 w 8146473"/>
              <a:gd name="csY20" fmla="*/ 974912 h 1142999"/>
              <a:gd name="csX21" fmla="*/ 6350245 w 8146473"/>
              <a:gd name="csY21" fmla="*/ 1033852 h 1142999"/>
              <a:gd name="csX22" fmla="*/ 5820724 w 8146473"/>
              <a:gd name="csY22" fmla="*/ 1090608 h 1142999"/>
              <a:gd name="csX23" fmla="*/ 5331936 w 8146473"/>
              <a:gd name="csY23" fmla="*/ 1142998 h 1142999"/>
              <a:gd name="csX24" fmla="*/ 4903978 w 8146473"/>
              <a:gd name="csY24" fmla="*/ 1142998 h 1142999"/>
              <a:gd name="csX25" fmla="*/ 4375324 w 8146473"/>
              <a:gd name="csY25" fmla="*/ 1142998 h 1142999"/>
              <a:gd name="csX26" fmla="*/ 3871845 w 8146473"/>
              <a:gd name="csY26" fmla="*/ 1142998 h 1142999"/>
              <a:gd name="csX27" fmla="*/ 3418713 w 8146473"/>
              <a:gd name="csY27" fmla="*/ 1142998 h 1142999"/>
              <a:gd name="csX28" fmla="*/ 2814537 w 8146473"/>
              <a:gd name="csY28" fmla="*/ 1142998 h 1142999"/>
              <a:gd name="csX29" fmla="*/ 2325749 w 8146473"/>
              <a:gd name="csY29" fmla="*/ 1090608 h 1142999"/>
              <a:gd name="csX30" fmla="*/ 1816594 w 8146473"/>
              <a:gd name="csY30" fmla="*/ 1036034 h 1142999"/>
              <a:gd name="csX31" fmla="*/ 1368538 w 8146473"/>
              <a:gd name="csY31" fmla="*/ 988010 h 1142999"/>
              <a:gd name="csX32" fmla="*/ 777919 w 8146473"/>
              <a:gd name="csY32" fmla="*/ 924705 h 1142999"/>
              <a:gd name="csX33" fmla="*/ 396739 w 8146473"/>
              <a:gd name="csY33" fmla="*/ 751635 h 1142999"/>
              <a:gd name="csX34" fmla="*/ 0 w 8146473"/>
              <a:gd name="csY34" fmla="*/ 571500 h 11429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8146473" h="1142999" fill="none" extrusionOk="0">
                <a:moveTo>
                  <a:pt x="0" y="571500"/>
                </a:moveTo>
                <a:cubicBezTo>
                  <a:pt x="127371" y="493543"/>
                  <a:pt x="214337" y="514438"/>
                  <a:pt x="365622" y="405493"/>
                </a:cubicBezTo>
                <a:cubicBezTo>
                  <a:pt x="516908" y="296548"/>
                  <a:pt x="690715" y="290092"/>
                  <a:pt x="777919" y="218294"/>
                </a:cubicBezTo>
                <a:cubicBezTo>
                  <a:pt x="939257" y="182515"/>
                  <a:pt x="1077914" y="196306"/>
                  <a:pt x="1327806" y="159355"/>
                </a:cubicBezTo>
                <a:cubicBezTo>
                  <a:pt x="1577698" y="122404"/>
                  <a:pt x="1678155" y="168654"/>
                  <a:pt x="1877693" y="100416"/>
                </a:cubicBezTo>
                <a:cubicBezTo>
                  <a:pt x="2077231" y="32177"/>
                  <a:pt x="2220635" y="66117"/>
                  <a:pt x="2325749" y="52391"/>
                </a:cubicBezTo>
                <a:cubicBezTo>
                  <a:pt x="2430863" y="38665"/>
                  <a:pt x="2607187" y="34101"/>
                  <a:pt x="2814537" y="1"/>
                </a:cubicBezTo>
                <a:cubicBezTo>
                  <a:pt x="2988544" y="-21082"/>
                  <a:pt x="3099699" y="22349"/>
                  <a:pt x="3318017" y="1"/>
                </a:cubicBezTo>
                <a:cubicBezTo>
                  <a:pt x="3536335" y="-22347"/>
                  <a:pt x="3674142" y="46363"/>
                  <a:pt x="3871845" y="1"/>
                </a:cubicBezTo>
                <a:cubicBezTo>
                  <a:pt x="4069548" y="-46361"/>
                  <a:pt x="4168428" y="56107"/>
                  <a:pt x="4375324" y="1"/>
                </a:cubicBezTo>
                <a:cubicBezTo>
                  <a:pt x="4582220" y="-56105"/>
                  <a:pt x="4754391" y="37792"/>
                  <a:pt x="4878804" y="1"/>
                </a:cubicBezTo>
                <a:cubicBezTo>
                  <a:pt x="5003217" y="-37790"/>
                  <a:pt x="5219552" y="40964"/>
                  <a:pt x="5331936" y="1"/>
                </a:cubicBezTo>
                <a:cubicBezTo>
                  <a:pt x="5485631" y="-35461"/>
                  <a:pt x="5714217" y="63032"/>
                  <a:pt x="5841091" y="54574"/>
                </a:cubicBezTo>
                <a:cubicBezTo>
                  <a:pt x="5967965" y="46116"/>
                  <a:pt x="6235505" y="155061"/>
                  <a:pt x="6370611" y="111330"/>
                </a:cubicBezTo>
                <a:cubicBezTo>
                  <a:pt x="6505717" y="67600"/>
                  <a:pt x="6665447" y="202776"/>
                  <a:pt x="6879766" y="165904"/>
                </a:cubicBezTo>
                <a:cubicBezTo>
                  <a:pt x="7094085" y="129032"/>
                  <a:pt x="7237659" y="213728"/>
                  <a:pt x="7368554" y="218294"/>
                </a:cubicBezTo>
                <a:cubicBezTo>
                  <a:pt x="7531040" y="282766"/>
                  <a:pt x="7564542" y="325077"/>
                  <a:pt x="7734176" y="384301"/>
                </a:cubicBezTo>
                <a:cubicBezTo>
                  <a:pt x="7903810" y="443525"/>
                  <a:pt x="8024026" y="575184"/>
                  <a:pt x="8146473" y="571500"/>
                </a:cubicBezTo>
                <a:cubicBezTo>
                  <a:pt x="8040463" y="626704"/>
                  <a:pt x="7866545" y="670299"/>
                  <a:pt x="7757514" y="748103"/>
                </a:cubicBezTo>
                <a:cubicBezTo>
                  <a:pt x="7648482" y="825907"/>
                  <a:pt x="7546724" y="826013"/>
                  <a:pt x="7368554" y="924705"/>
                </a:cubicBezTo>
                <a:cubicBezTo>
                  <a:pt x="7143271" y="963775"/>
                  <a:pt x="7061001" y="937525"/>
                  <a:pt x="6900132" y="974912"/>
                </a:cubicBezTo>
                <a:cubicBezTo>
                  <a:pt x="6739263" y="1012299"/>
                  <a:pt x="6595378" y="954081"/>
                  <a:pt x="6350245" y="1033852"/>
                </a:cubicBezTo>
                <a:cubicBezTo>
                  <a:pt x="6105112" y="1113622"/>
                  <a:pt x="5970982" y="1069267"/>
                  <a:pt x="5820724" y="1090608"/>
                </a:cubicBezTo>
                <a:cubicBezTo>
                  <a:pt x="5670466" y="1111949"/>
                  <a:pt x="5548438" y="1087478"/>
                  <a:pt x="5331936" y="1142998"/>
                </a:cubicBezTo>
                <a:cubicBezTo>
                  <a:pt x="5122031" y="1148744"/>
                  <a:pt x="5026910" y="1117206"/>
                  <a:pt x="4903978" y="1142998"/>
                </a:cubicBezTo>
                <a:cubicBezTo>
                  <a:pt x="4781046" y="1168790"/>
                  <a:pt x="4578003" y="1133310"/>
                  <a:pt x="4375324" y="1142998"/>
                </a:cubicBezTo>
                <a:cubicBezTo>
                  <a:pt x="4172645" y="1152686"/>
                  <a:pt x="4021752" y="1119377"/>
                  <a:pt x="3871845" y="1142998"/>
                </a:cubicBezTo>
                <a:cubicBezTo>
                  <a:pt x="3721938" y="1166619"/>
                  <a:pt x="3531779" y="1125424"/>
                  <a:pt x="3418713" y="1142998"/>
                </a:cubicBezTo>
                <a:cubicBezTo>
                  <a:pt x="3305647" y="1160572"/>
                  <a:pt x="3005387" y="1117808"/>
                  <a:pt x="2814537" y="1142998"/>
                </a:cubicBezTo>
                <a:cubicBezTo>
                  <a:pt x="2571612" y="1155038"/>
                  <a:pt x="2433035" y="1050436"/>
                  <a:pt x="2325749" y="1090608"/>
                </a:cubicBezTo>
                <a:cubicBezTo>
                  <a:pt x="2218463" y="1130780"/>
                  <a:pt x="2050513" y="1057408"/>
                  <a:pt x="1816594" y="1036034"/>
                </a:cubicBezTo>
                <a:cubicBezTo>
                  <a:pt x="1582675" y="1014660"/>
                  <a:pt x="1558232" y="962784"/>
                  <a:pt x="1368538" y="988010"/>
                </a:cubicBezTo>
                <a:cubicBezTo>
                  <a:pt x="1178844" y="1013236"/>
                  <a:pt x="1036394" y="915169"/>
                  <a:pt x="777919" y="924705"/>
                </a:cubicBezTo>
                <a:cubicBezTo>
                  <a:pt x="612149" y="892830"/>
                  <a:pt x="557913" y="791471"/>
                  <a:pt x="396739" y="751635"/>
                </a:cubicBezTo>
                <a:cubicBezTo>
                  <a:pt x="235565" y="711799"/>
                  <a:pt x="136567" y="603867"/>
                  <a:pt x="0" y="571500"/>
                </a:cubicBezTo>
                <a:close/>
              </a:path>
              <a:path w="8146473" h="1142999" stroke="0" extrusionOk="0">
                <a:moveTo>
                  <a:pt x="0" y="571500"/>
                </a:moveTo>
                <a:cubicBezTo>
                  <a:pt x="112928" y="507341"/>
                  <a:pt x="264137" y="478008"/>
                  <a:pt x="388960" y="394897"/>
                </a:cubicBezTo>
                <a:cubicBezTo>
                  <a:pt x="513783" y="311785"/>
                  <a:pt x="601908" y="344747"/>
                  <a:pt x="777919" y="218294"/>
                </a:cubicBezTo>
                <a:cubicBezTo>
                  <a:pt x="918795" y="158010"/>
                  <a:pt x="1162497" y="226128"/>
                  <a:pt x="1307440" y="161538"/>
                </a:cubicBezTo>
                <a:cubicBezTo>
                  <a:pt x="1452383" y="96948"/>
                  <a:pt x="1604082" y="167758"/>
                  <a:pt x="1796228" y="109148"/>
                </a:cubicBezTo>
                <a:cubicBezTo>
                  <a:pt x="1988373" y="50538"/>
                  <a:pt x="2047052" y="101637"/>
                  <a:pt x="2244284" y="61123"/>
                </a:cubicBezTo>
                <a:cubicBezTo>
                  <a:pt x="2441516" y="20609"/>
                  <a:pt x="2594917" y="89335"/>
                  <a:pt x="2814537" y="1"/>
                </a:cubicBezTo>
                <a:cubicBezTo>
                  <a:pt x="2936586" y="-2080"/>
                  <a:pt x="3067371" y="46588"/>
                  <a:pt x="3267669" y="1"/>
                </a:cubicBezTo>
                <a:cubicBezTo>
                  <a:pt x="3467967" y="-46586"/>
                  <a:pt x="3541561" y="27842"/>
                  <a:pt x="3695627" y="1"/>
                </a:cubicBezTo>
                <a:cubicBezTo>
                  <a:pt x="3849693" y="-27840"/>
                  <a:pt x="4010384" y="19556"/>
                  <a:pt x="4249454" y="1"/>
                </a:cubicBezTo>
                <a:cubicBezTo>
                  <a:pt x="4488524" y="-19554"/>
                  <a:pt x="4530033" y="13881"/>
                  <a:pt x="4677412" y="1"/>
                </a:cubicBezTo>
                <a:cubicBezTo>
                  <a:pt x="4824791" y="-13879"/>
                  <a:pt x="5057003" y="15144"/>
                  <a:pt x="5331936" y="1"/>
                </a:cubicBezTo>
                <a:cubicBezTo>
                  <a:pt x="5451615" y="-23493"/>
                  <a:pt x="5712052" y="95415"/>
                  <a:pt x="5881823" y="58940"/>
                </a:cubicBezTo>
                <a:cubicBezTo>
                  <a:pt x="6051594" y="22465"/>
                  <a:pt x="6173130" y="105275"/>
                  <a:pt x="6431710" y="117879"/>
                </a:cubicBezTo>
                <a:cubicBezTo>
                  <a:pt x="6690290" y="130483"/>
                  <a:pt x="6732903" y="161974"/>
                  <a:pt x="6920498" y="170270"/>
                </a:cubicBezTo>
                <a:cubicBezTo>
                  <a:pt x="7108093" y="178565"/>
                  <a:pt x="7195840" y="212860"/>
                  <a:pt x="7368554" y="218294"/>
                </a:cubicBezTo>
                <a:cubicBezTo>
                  <a:pt x="7497189" y="239856"/>
                  <a:pt x="7563124" y="320813"/>
                  <a:pt x="7734176" y="384301"/>
                </a:cubicBezTo>
                <a:cubicBezTo>
                  <a:pt x="7905228" y="447789"/>
                  <a:pt x="7983336" y="500511"/>
                  <a:pt x="8146473" y="571500"/>
                </a:cubicBezTo>
                <a:cubicBezTo>
                  <a:pt x="8069017" y="644288"/>
                  <a:pt x="7919338" y="629779"/>
                  <a:pt x="7765293" y="744570"/>
                </a:cubicBezTo>
                <a:cubicBezTo>
                  <a:pt x="7611248" y="859361"/>
                  <a:pt x="7538678" y="840279"/>
                  <a:pt x="7368554" y="924705"/>
                </a:cubicBezTo>
                <a:cubicBezTo>
                  <a:pt x="7227131" y="981221"/>
                  <a:pt x="6941212" y="967074"/>
                  <a:pt x="6818667" y="983644"/>
                </a:cubicBezTo>
                <a:cubicBezTo>
                  <a:pt x="6696122" y="1000214"/>
                  <a:pt x="6393801" y="1016121"/>
                  <a:pt x="6268780" y="1042583"/>
                </a:cubicBezTo>
                <a:cubicBezTo>
                  <a:pt x="6143759" y="1069045"/>
                  <a:pt x="5959920" y="1024620"/>
                  <a:pt x="5779992" y="1094974"/>
                </a:cubicBezTo>
                <a:cubicBezTo>
                  <a:pt x="5600064" y="1165328"/>
                  <a:pt x="5496751" y="1075782"/>
                  <a:pt x="5331936" y="1142998"/>
                </a:cubicBezTo>
                <a:cubicBezTo>
                  <a:pt x="5124295" y="1171144"/>
                  <a:pt x="5027138" y="1100335"/>
                  <a:pt x="4878804" y="1142998"/>
                </a:cubicBezTo>
                <a:cubicBezTo>
                  <a:pt x="4730470" y="1185661"/>
                  <a:pt x="4537533" y="1086303"/>
                  <a:pt x="4324976" y="1142998"/>
                </a:cubicBezTo>
                <a:cubicBezTo>
                  <a:pt x="4112419" y="1199693"/>
                  <a:pt x="4081011" y="1126341"/>
                  <a:pt x="3897019" y="1142998"/>
                </a:cubicBezTo>
                <a:cubicBezTo>
                  <a:pt x="3713027" y="1159655"/>
                  <a:pt x="3580921" y="1123043"/>
                  <a:pt x="3469061" y="1142998"/>
                </a:cubicBezTo>
                <a:cubicBezTo>
                  <a:pt x="3357201" y="1162953"/>
                  <a:pt x="3122369" y="1125939"/>
                  <a:pt x="2814537" y="1142998"/>
                </a:cubicBezTo>
                <a:cubicBezTo>
                  <a:pt x="2562849" y="1142145"/>
                  <a:pt x="2410892" y="1063766"/>
                  <a:pt x="2264650" y="1084059"/>
                </a:cubicBezTo>
                <a:cubicBezTo>
                  <a:pt x="2118408" y="1104352"/>
                  <a:pt x="1990874" y="1003493"/>
                  <a:pt x="1755496" y="1029486"/>
                </a:cubicBezTo>
                <a:cubicBezTo>
                  <a:pt x="1520118" y="1055479"/>
                  <a:pt x="1383070" y="960922"/>
                  <a:pt x="1266707" y="977095"/>
                </a:cubicBezTo>
                <a:cubicBezTo>
                  <a:pt x="1150344" y="993268"/>
                  <a:pt x="1028018" y="897157"/>
                  <a:pt x="777919" y="924705"/>
                </a:cubicBezTo>
                <a:cubicBezTo>
                  <a:pt x="669790" y="907071"/>
                  <a:pt x="584495" y="809740"/>
                  <a:pt x="412297" y="758699"/>
                </a:cubicBezTo>
                <a:cubicBezTo>
                  <a:pt x="240099" y="707658"/>
                  <a:pt x="108488" y="605070"/>
                  <a:pt x="0" y="57150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026623067">
                  <a:prstGeom prst="decag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002060"/>
                </a:solidFill>
              </a:rPr>
              <a:t>পুর্ব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জ্ঞান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যাচাই</a:t>
            </a:r>
            <a:endParaRPr lang="en-US" sz="4800" dirty="0">
              <a:solidFill>
                <a:srgbClr val="002060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7F25533-D28B-C31A-A96F-D6D19B6D41CC}"/>
              </a:ext>
            </a:extLst>
          </p:cNvPr>
          <p:cNvSpPr/>
          <p:nvPr/>
        </p:nvSpPr>
        <p:spPr>
          <a:xfrm>
            <a:off x="938149" y="1739737"/>
            <a:ext cx="10747168" cy="178723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C00000"/>
                </a:solidFill>
              </a:rPr>
              <a:t>পোস্টার</a:t>
            </a:r>
            <a:r>
              <a:rPr lang="en-US" sz="4800" dirty="0">
                <a:solidFill>
                  <a:srgbClr val="C00000"/>
                </a:solidFill>
              </a:rPr>
              <a:t> </a:t>
            </a:r>
            <a:r>
              <a:rPr lang="en-US" sz="4800" dirty="0" err="1">
                <a:solidFill>
                  <a:srgbClr val="C00000"/>
                </a:solidFill>
              </a:rPr>
              <a:t>সম্পর্কে</a:t>
            </a:r>
            <a:r>
              <a:rPr lang="en-US" sz="4800" dirty="0">
                <a:solidFill>
                  <a:srgbClr val="C00000"/>
                </a:solidFill>
              </a:rPr>
              <a:t> </a:t>
            </a:r>
            <a:r>
              <a:rPr lang="en-US" sz="4800" dirty="0" err="1">
                <a:solidFill>
                  <a:srgbClr val="C00000"/>
                </a:solidFill>
              </a:rPr>
              <a:t>কি</a:t>
            </a:r>
            <a:r>
              <a:rPr lang="en-US" sz="4800" dirty="0">
                <a:solidFill>
                  <a:srgbClr val="C00000"/>
                </a:solidFill>
              </a:rPr>
              <a:t> </a:t>
            </a:r>
            <a:r>
              <a:rPr lang="en-US" sz="4800" dirty="0" err="1">
                <a:solidFill>
                  <a:srgbClr val="C00000"/>
                </a:solidFill>
              </a:rPr>
              <a:t>তোমাদের</a:t>
            </a:r>
            <a:r>
              <a:rPr lang="en-US" sz="4800" dirty="0">
                <a:solidFill>
                  <a:srgbClr val="C00000"/>
                </a:solidFill>
              </a:rPr>
              <a:t> </a:t>
            </a:r>
            <a:r>
              <a:rPr lang="en-US" sz="4800" dirty="0" err="1">
                <a:solidFill>
                  <a:srgbClr val="C00000"/>
                </a:solidFill>
              </a:rPr>
              <a:t>কোন</a:t>
            </a:r>
            <a:r>
              <a:rPr lang="en-US" sz="4800" dirty="0">
                <a:solidFill>
                  <a:srgbClr val="C00000"/>
                </a:solidFill>
              </a:rPr>
              <a:t> </a:t>
            </a:r>
            <a:r>
              <a:rPr lang="en-US" sz="4800" dirty="0" err="1">
                <a:solidFill>
                  <a:srgbClr val="C00000"/>
                </a:solidFill>
              </a:rPr>
              <a:t>ধারণা</a:t>
            </a:r>
            <a:r>
              <a:rPr lang="en-US" sz="4800" dirty="0">
                <a:solidFill>
                  <a:srgbClr val="C00000"/>
                </a:solidFill>
              </a:rPr>
              <a:t> </a:t>
            </a:r>
            <a:r>
              <a:rPr lang="en-US" sz="4800" dirty="0" err="1">
                <a:solidFill>
                  <a:srgbClr val="C00000"/>
                </a:solidFill>
              </a:rPr>
              <a:t>আছে</a:t>
            </a:r>
            <a:r>
              <a:rPr lang="en-US" sz="4800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408AFA3-0895-192C-0EC7-F5E129261BEC}"/>
              </a:ext>
            </a:extLst>
          </p:cNvPr>
          <p:cNvSpPr/>
          <p:nvPr/>
        </p:nvSpPr>
        <p:spPr>
          <a:xfrm>
            <a:off x="938149" y="3650676"/>
            <a:ext cx="10569533" cy="115982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7030A0"/>
                </a:solidFill>
              </a:rPr>
              <a:t>প্ল্যাকার্ড</a:t>
            </a:r>
            <a:r>
              <a:rPr lang="en-US" sz="4800" dirty="0">
                <a:solidFill>
                  <a:srgbClr val="7030A0"/>
                </a:solidFill>
              </a:rPr>
              <a:t> </a:t>
            </a:r>
            <a:r>
              <a:rPr lang="en-US" sz="4800" dirty="0" err="1">
                <a:solidFill>
                  <a:srgbClr val="7030A0"/>
                </a:solidFill>
              </a:rPr>
              <a:t>কি</a:t>
            </a:r>
            <a:r>
              <a:rPr lang="en-US" sz="4800" dirty="0">
                <a:solidFill>
                  <a:srgbClr val="7030A0"/>
                </a:solidFill>
              </a:rPr>
              <a:t> </a:t>
            </a:r>
            <a:r>
              <a:rPr lang="en-US" sz="4800" dirty="0" err="1">
                <a:solidFill>
                  <a:srgbClr val="7030A0"/>
                </a:solidFill>
              </a:rPr>
              <a:t>বলতে</a:t>
            </a:r>
            <a:r>
              <a:rPr lang="en-US" sz="4800" dirty="0">
                <a:solidFill>
                  <a:srgbClr val="7030A0"/>
                </a:solidFill>
              </a:rPr>
              <a:t> </a:t>
            </a:r>
            <a:r>
              <a:rPr lang="en-US" sz="4800" dirty="0" err="1">
                <a:solidFill>
                  <a:srgbClr val="7030A0"/>
                </a:solidFill>
              </a:rPr>
              <a:t>পারো</a:t>
            </a:r>
            <a:r>
              <a:rPr lang="en-US" sz="4800" dirty="0">
                <a:solidFill>
                  <a:srgbClr val="7030A0"/>
                </a:solidFill>
              </a:rPr>
              <a:t>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7EFD5F9-4063-EE64-F96E-086A09D99D2E}"/>
              </a:ext>
            </a:extLst>
          </p:cNvPr>
          <p:cNvSpPr/>
          <p:nvPr/>
        </p:nvSpPr>
        <p:spPr>
          <a:xfrm>
            <a:off x="938149" y="4934201"/>
            <a:ext cx="10569533" cy="178723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tx1"/>
                </a:solidFill>
              </a:rPr>
              <a:t>তোমরা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কি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কখনো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পোস্টার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বা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প্ল্যাকার্ড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লিখেছ</a:t>
            </a:r>
            <a:r>
              <a:rPr lang="en-US" sz="4800" dirty="0">
                <a:solidFill>
                  <a:schemeClr val="tx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0702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CF97ABB-ADCD-1427-CAEB-B9A0EA2DCD5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sX0" fmla="*/ 0 w 12192000"/>
              <a:gd name="csY0" fmla="*/ 0 h 6858000"/>
              <a:gd name="csX1" fmla="*/ 702491 w 12192000"/>
              <a:gd name="csY1" fmla="*/ 0 h 6858000"/>
              <a:gd name="csX2" fmla="*/ 1161143 w 12192000"/>
              <a:gd name="csY2" fmla="*/ 0 h 6858000"/>
              <a:gd name="csX3" fmla="*/ 1619794 w 12192000"/>
              <a:gd name="csY3" fmla="*/ 0 h 6858000"/>
              <a:gd name="csX4" fmla="*/ 2322286 w 12192000"/>
              <a:gd name="csY4" fmla="*/ 0 h 6858000"/>
              <a:gd name="csX5" fmla="*/ 2537097 w 12192000"/>
              <a:gd name="csY5" fmla="*/ 0 h 6858000"/>
              <a:gd name="csX6" fmla="*/ 2873829 w 12192000"/>
              <a:gd name="csY6" fmla="*/ 0 h 6858000"/>
              <a:gd name="csX7" fmla="*/ 3698240 w 12192000"/>
              <a:gd name="csY7" fmla="*/ 0 h 6858000"/>
              <a:gd name="csX8" fmla="*/ 4522651 w 12192000"/>
              <a:gd name="csY8" fmla="*/ 0 h 6858000"/>
              <a:gd name="csX9" fmla="*/ 5225143 w 12192000"/>
              <a:gd name="csY9" fmla="*/ 0 h 6858000"/>
              <a:gd name="csX10" fmla="*/ 5439954 w 12192000"/>
              <a:gd name="csY10" fmla="*/ 0 h 6858000"/>
              <a:gd name="csX11" fmla="*/ 5654766 w 12192000"/>
              <a:gd name="csY11" fmla="*/ 0 h 6858000"/>
              <a:gd name="csX12" fmla="*/ 6235337 w 12192000"/>
              <a:gd name="csY12" fmla="*/ 0 h 6858000"/>
              <a:gd name="csX13" fmla="*/ 6572069 w 12192000"/>
              <a:gd name="csY13" fmla="*/ 0 h 6858000"/>
              <a:gd name="csX14" fmla="*/ 6786880 w 12192000"/>
              <a:gd name="csY14" fmla="*/ 0 h 6858000"/>
              <a:gd name="csX15" fmla="*/ 7245531 w 12192000"/>
              <a:gd name="csY15" fmla="*/ 0 h 6858000"/>
              <a:gd name="csX16" fmla="*/ 8069943 w 12192000"/>
              <a:gd name="csY16" fmla="*/ 0 h 6858000"/>
              <a:gd name="csX17" fmla="*/ 8650514 w 12192000"/>
              <a:gd name="csY17" fmla="*/ 0 h 6858000"/>
              <a:gd name="csX18" fmla="*/ 9353006 w 12192000"/>
              <a:gd name="csY18" fmla="*/ 0 h 6858000"/>
              <a:gd name="csX19" fmla="*/ 9811657 w 12192000"/>
              <a:gd name="csY19" fmla="*/ 0 h 6858000"/>
              <a:gd name="csX20" fmla="*/ 10636069 w 12192000"/>
              <a:gd name="csY20" fmla="*/ 0 h 6858000"/>
              <a:gd name="csX21" fmla="*/ 10850880 w 12192000"/>
              <a:gd name="csY21" fmla="*/ 0 h 6858000"/>
              <a:gd name="csX22" fmla="*/ 11431451 w 12192000"/>
              <a:gd name="csY22" fmla="*/ 0 h 6858000"/>
              <a:gd name="csX23" fmla="*/ 12192000 w 12192000"/>
              <a:gd name="csY23" fmla="*/ 0 h 6858000"/>
              <a:gd name="csX24" fmla="*/ 12192000 w 12192000"/>
              <a:gd name="csY24" fmla="*/ 708660 h 6858000"/>
              <a:gd name="csX25" fmla="*/ 12192000 w 12192000"/>
              <a:gd name="csY25" fmla="*/ 1280160 h 6858000"/>
              <a:gd name="csX26" fmla="*/ 12192000 w 12192000"/>
              <a:gd name="csY26" fmla="*/ 1645920 h 6858000"/>
              <a:gd name="csX27" fmla="*/ 12192000 w 12192000"/>
              <a:gd name="csY27" fmla="*/ 2217420 h 6858000"/>
              <a:gd name="csX28" fmla="*/ 12192000 w 12192000"/>
              <a:gd name="csY28" fmla="*/ 2788920 h 6858000"/>
              <a:gd name="csX29" fmla="*/ 12192000 w 12192000"/>
              <a:gd name="csY29" fmla="*/ 3291840 h 6858000"/>
              <a:gd name="csX30" fmla="*/ 12192000 w 12192000"/>
              <a:gd name="csY30" fmla="*/ 4000500 h 6858000"/>
              <a:gd name="csX31" fmla="*/ 12192000 w 12192000"/>
              <a:gd name="csY31" fmla="*/ 4572000 h 6858000"/>
              <a:gd name="csX32" fmla="*/ 12192000 w 12192000"/>
              <a:gd name="csY32" fmla="*/ 5280660 h 6858000"/>
              <a:gd name="csX33" fmla="*/ 12192000 w 12192000"/>
              <a:gd name="csY33" fmla="*/ 5715000 h 6858000"/>
              <a:gd name="csX34" fmla="*/ 12192000 w 12192000"/>
              <a:gd name="csY34" fmla="*/ 6858000 h 6858000"/>
              <a:gd name="csX35" fmla="*/ 11733349 w 12192000"/>
              <a:gd name="csY35" fmla="*/ 6858000 h 6858000"/>
              <a:gd name="csX36" fmla="*/ 11030857 w 12192000"/>
              <a:gd name="csY36" fmla="*/ 6858000 h 6858000"/>
              <a:gd name="csX37" fmla="*/ 10206446 w 12192000"/>
              <a:gd name="csY37" fmla="*/ 6858000 h 6858000"/>
              <a:gd name="csX38" fmla="*/ 9503954 w 12192000"/>
              <a:gd name="csY38" fmla="*/ 6858000 h 6858000"/>
              <a:gd name="csX39" fmla="*/ 8801463 w 12192000"/>
              <a:gd name="csY39" fmla="*/ 6858000 h 6858000"/>
              <a:gd name="csX40" fmla="*/ 8098971 w 12192000"/>
              <a:gd name="csY40" fmla="*/ 6858000 h 6858000"/>
              <a:gd name="csX41" fmla="*/ 7762240 w 12192000"/>
              <a:gd name="csY41" fmla="*/ 6858000 h 6858000"/>
              <a:gd name="csX42" fmla="*/ 7303589 w 12192000"/>
              <a:gd name="csY42" fmla="*/ 6858000 h 6858000"/>
              <a:gd name="csX43" fmla="*/ 7088777 w 12192000"/>
              <a:gd name="csY43" fmla="*/ 6858000 h 6858000"/>
              <a:gd name="csX44" fmla="*/ 6386286 w 12192000"/>
              <a:gd name="csY44" fmla="*/ 6858000 h 6858000"/>
              <a:gd name="csX45" fmla="*/ 5683794 w 12192000"/>
              <a:gd name="csY45" fmla="*/ 6858000 h 6858000"/>
              <a:gd name="csX46" fmla="*/ 5225143 w 12192000"/>
              <a:gd name="csY46" fmla="*/ 6858000 h 6858000"/>
              <a:gd name="csX47" fmla="*/ 5010331 w 12192000"/>
              <a:gd name="csY47" fmla="*/ 6858000 h 6858000"/>
              <a:gd name="csX48" fmla="*/ 4429760 w 12192000"/>
              <a:gd name="csY48" fmla="*/ 6858000 h 6858000"/>
              <a:gd name="csX49" fmla="*/ 4093029 w 12192000"/>
              <a:gd name="csY49" fmla="*/ 6858000 h 6858000"/>
              <a:gd name="csX50" fmla="*/ 3390537 w 12192000"/>
              <a:gd name="csY50" fmla="*/ 6858000 h 6858000"/>
              <a:gd name="csX51" fmla="*/ 2931886 w 12192000"/>
              <a:gd name="csY51" fmla="*/ 6858000 h 6858000"/>
              <a:gd name="csX52" fmla="*/ 2351314 w 12192000"/>
              <a:gd name="csY52" fmla="*/ 6858000 h 6858000"/>
              <a:gd name="csX53" fmla="*/ 1892663 w 12192000"/>
              <a:gd name="csY53" fmla="*/ 6858000 h 6858000"/>
              <a:gd name="csX54" fmla="*/ 1677851 w 12192000"/>
              <a:gd name="csY54" fmla="*/ 6858000 h 6858000"/>
              <a:gd name="csX55" fmla="*/ 1219200 w 12192000"/>
              <a:gd name="csY55" fmla="*/ 6858000 h 6858000"/>
              <a:gd name="csX56" fmla="*/ 516709 w 12192000"/>
              <a:gd name="csY56" fmla="*/ 6858000 h 6858000"/>
              <a:gd name="csX57" fmla="*/ 0 w 12192000"/>
              <a:gd name="csY57" fmla="*/ 6858000 h 6858000"/>
              <a:gd name="csX58" fmla="*/ 0 w 12192000"/>
              <a:gd name="csY58" fmla="*/ 6423660 h 6858000"/>
              <a:gd name="csX59" fmla="*/ 0 w 12192000"/>
              <a:gd name="csY59" fmla="*/ 5715000 h 6858000"/>
              <a:gd name="csX60" fmla="*/ 0 w 12192000"/>
              <a:gd name="csY60" fmla="*/ 5006340 h 6858000"/>
              <a:gd name="csX61" fmla="*/ 0 w 12192000"/>
              <a:gd name="csY61" fmla="*/ 4434840 h 6858000"/>
              <a:gd name="csX62" fmla="*/ 0 w 12192000"/>
              <a:gd name="csY62" fmla="*/ 3931920 h 6858000"/>
              <a:gd name="csX63" fmla="*/ 0 w 12192000"/>
              <a:gd name="csY63" fmla="*/ 3291840 h 6858000"/>
              <a:gd name="csX64" fmla="*/ 0 w 12192000"/>
              <a:gd name="csY64" fmla="*/ 2788920 h 6858000"/>
              <a:gd name="csX65" fmla="*/ 0 w 12192000"/>
              <a:gd name="csY65" fmla="*/ 2423160 h 6858000"/>
              <a:gd name="csX66" fmla="*/ 0 w 12192000"/>
              <a:gd name="csY66" fmla="*/ 1714500 h 6858000"/>
              <a:gd name="csX67" fmla="*/ 0 w 12192000"/>
              <a:gd name="csY67" fmla="*/ 1280160 h 6858000"/>
              <a:gd name="csX68" fmla="*/ 0 w 12192000"/>
              <a:gd name="csY68" fmla="*/ 571500 h 6858000"/>
              <a:gd name="csX69" fmla="*/ 0 w 12192000"/>
              <a:gd name="csY69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</a:cxnLst>
            <a:rect l="l" t="t" r="r" b="b"/>
            <a:pathLst>
              <a:path w="12192000" h="6858000" fill="none" extrusionOk="0">
                <a:moveTo>
                  <a:pt x="0" y="0"/>
                </a:moveTo>
                <a:cubicBezTo>
                  <a:pt x="154231" y="-68995"/>
                  <a:pt x="526724" y="40250"/>
                  <a:pt x="702491" y="0"/>
                </a:cubicBezTo>
                <a:cubicBezTo>
                  <a:pt x="878258" y="-40250"/>
                  <a:pt x="1004189" y="38410"/>
                  <a:pt x="1161143" y="0"/>
                </a:cubicBezTo>
                <a:cubicBezTo>
                  <a:pt x="1318097" y="-38410"/>
                  <a:pt x="1413882" y="25598"/>
                  <a:pt x="1619794" y="0"/>
                </a:cubicBezTo>
                <a:cubicBezTo>
                  <a:pt x="1825706" y="-25598"/>
                  <a:pt x="2147968" y="45367"/>
                  <a:pt x="2322286" y="0"/>
                </a:cubicBezTo>
                <a:cubicBezTo>
                  <a:pt x="2496604" y="-45367"/>
                  <a:pt x="2463132" y="2572"/>
                  <a:pt x="2537097" y="0"/>
                </a:cubicBezTo>
                <a:cubicBezTo>
                  <a:pt x="2611062" y="-2572"/>
                  <a:pt x="2761415" y="10047"/>
                  <a:pt x="2873829" y="0"/>
                </a:cubicBezTo>
                <a:cubicBezTo>
                  <a:pt x="2986243" y="-10047"/>
                  <a:pt x="3383338" y="79491"/>
                  <a:pt x="3698240" y="0"/>
                </a:cubicBezTo>
                <a:cubicBezTo>
                  <a:pt x="4013142" y="-79491"/>
                  <a:pt x="4175350" y="9353"/>
                  <a:pt x="4522651" y="0"/>
                </a:cubicBezTo>
                <a:cubicBezTo>
                  <a:pt x="4869952" y="-9353"/>
                  <a:pt x="4928343" y="25544"/>
                  <a:pt x="5225143" y="0"/>
                </a:cubicBezTo>
                <a:cubicBezTo>
                  <a:pt x="5521943" y="-25544"/>
                  <a:pt x="5383593" y="15449"/>
                  <a:pt x="5439954" y="0"/>
                </a:cubicBezTo>
                <a:cubicBezTo>
                  <a:pt x="5496315" y="-15449"/>
                  <a:pt x="5609106" y="18936"/>
                  <a:pt x="5654766" y="0"/>
                </a:cubicBezTo>
                <a:cubicBezTo>
                  <a:pt x="5700426" y="-18936"/>
                  <a:pt x="6083458" y="24425"/>
                  <a:pt x="6235337" y="0"/>
                </a:cubicBezTo>
                <a:cubicBezTo>
                  <a:pt x="6387216" y="-24425"/>
                  <a:pt x="6497487" y="30284"/>
                  <a:pt x="6572069" y="0"/>
                </a:cubicBezTo>
                <a:cubicBezTo>
                  <a:pt x="6646651" y="-30284"/>
                  <a:pt x="6682368" y="11509"/>
                  <a:pt x="6786880" y="0"/>
                </a:cubicBezTo>
                <a:cubicBezTo>
                  <a:pt x="6891392" y="-11509"/>
                  <a:pt x="7130679" y="7020"/>
                  <a:pt x="7245531" y="0"/>
                </a:cubicBezTo>
                <a:cubicBezTo>
                  <a:pt x="7360383" y="-7020"/>
                  <a:pt x="7803300" y="19469"/>
                  <a:pt x="8069943" y="0"/>
                </a:cubicBezTo>
                <a:cubicBezTo>
                  <a:pt x="8336586" y="-19469"/>
                  <a:pt x="8436459" y="63819"/>
                  <a:pt x="8650514" y="0"/>
                </a:cubicBezTo>
                <a:cubicBezTo>
                  <a:pt x="8864569" y="-63819"/>
                  <a:pt x="9173036" y="61575"/>
                  <a:pt x="9353006" y="0"/>
                </a:cubicBezTo>
                <a:cubicBezTo>
                  <a:pt x="9532976" y="-61575"/>
                  <a:pt x="9595074" y="52304"/>
                  <a:pt x="9811657" y="0"/>
                </a:cubicBezTo>
                <a:cubicBezTo>
                  <a:pt x="10028240" y="-52304"/>
                  <a:pt x="10292625" y="93500"/>
                  <a:pt x="10636069" y="0"/>
                </a:cubicBezTo>
                <a:cubicBezTo>
                  <a:pt x="10979513" y="-93500"/>
                  <a:pt x="10758790" y="15906"/>
                  <a:pt x="10850880" y="0"/>
                </a:cubicBezTo>
                <a:cubicBezTo>
                  <a:pt x="10942970" y="-15906"/>
                  <a:pt x="11212399" y="38424"/>
                  <a:pt x="11431451" y="0"/>
                </a:cubicBezTo>
                <a:cubicBezTo>
                  <a:pt x="11650503" y="-38424"/>
                  <a:pt x="12014185" y="36725"/>
                  <a:pt x="12192000" y="0"/>
                </a:cubicBezTo>
                <a:cubicBezTo>
                  <a:pt x="12263051" y="236642"/>
                  <a:pt x="12147782" y="413757"/>
                  <a:pt x="12192000" y="708660"/>
                </a:cubicBezTo>
                <a:cubicBezTo>
                  <a:pt x="12236218" y="1003563"/>
                  <a:pt x="12177374" y="1115689"/>
                  <a:pt x="12192000" y="1280160"/>
                </a:cubicBezTo>
                <a:cubicBezTo>
                  <a:pt x="12206626" y="1444631"/>
                  <a:pt x="12178245" y="1518908"/>
                  <a:pt x="12192000" y="1645920"/>
                </a:cubicBezTo>
                <a:cubicBezTo>
                  <a:pt x="12205755" y="1772932"/>
                  <a:pt x="12127906" y="1980363"/>
                  <a:pt x="12192000" y="2217420"/>
                </a:cubicBezTo>
                <a:cubicBezTo>
                  <a:pt x="12256094" y="2454477"/>
                  <a:pt x="12153594" y="2634939"/>
                  <a:pt x="12192000" y="2788920"/>
                </a:cubicBezTo>
                <a:cubicBezTo>
                  <a:pt x="12230406" y="2942901"/>
                  <a:pt x="12151941" y="3072688"/>
                  <a:pt x="12192000" y="3291840"/>
                </a:cubicBezTo>
                <a:cubicBezTo>
                  <a:pt x="12232059" y="3510992"/>
                  <a:pt x="12171367" y="3766163"/>
                  <a:pt x="12192000" y="4000500"/>
                </a:cubicBezTo>
                <a:cubicBezTo>
                  <a:pt x="12212633" y="4234837"/>
                  <a:pt x="12128148" y="4376352"/>
                  <a:pt x="12192000" y="4572000"/>
                </a:cubicBezTo>
                <a:cubicBezTo>
                  <a:pt x="12255852" y="4767648"/>
                  <a:pt x="12191782" y="4968383"/>
                  <a:pt x="12192000" y="5280660"/>
                </a:cubicBezTo>
                <a:cubicBezTo>
                  <a:pt x="12192218" y="5592937"/>
                  <a:pt x="12179742" y="5564923"/>
                  <a:pt x="12192000" y="5715000"/>
                </a:cubicBezTo>
                <a:cubicBezTo>
                  <a:pt x="12204258" y="5865077"/>
                  <a:pt x="12074736" y="6292525"/>
                  <a:pt x="12192000" y="6858000"/>
                </a:cubicBezTo>
                <a:cubicBezTo>
                  <a:pt x="12076144" y="6901268"/>
                  <a:pt x="11926867" y="6842547"/>
                  <a:pt x="11733349" y="6858000"/>
                </a:cubicBezTo>
                <a:cubicBezTo>
                  <a:pt x="11539831" y="6873453"/>
                  <a:pt x="11305779" y="6841462"/>
                  <a:pt x="11030857" y="6858000"/>
                </a:cubicBezTo>
                <a:cubicBezTo>
                  <a:pt x="10755935" y="6874538"/>
                  <a:pt x="10504934" y="6810394"/>
                  <a:pt x="10206446" y="6858000"/>
                </a:cubicBezTo>
                <a:cubicBezTo>
                  <a:pt x="9907958" y="6905606"/>
                  <a:pt x="9740784" y="6856734"/>
                  <a:pt x="9503954" y="6858000"/>
                </a:cubicBezTo>
                <a:cubicBezTo>
                  <a:pt x="9267124" y="6859266"/>
                  <a:pt x="8965577" y="6853048"/>
                  <a:pt x="8801463" y="6858000"/>
                </a:cubicBezTo>
                <a:cubicBezTo>
                  <a:pt x="8637349" y="6862952"/>
                  <a:pt x="8445455" y="6822067"/>
                  <a:pt x="8098971" y="6858000"/>
                </a:cubicBezTo>
                <a:cubicBezTo>
                  <a:pt x="7752487" y="6893933"/>
                  <a:pt x="7915536" y="6855168"/>
                  <a:pt x="7762240" y="6858000"/>
                </a:cubicBezTo>
                <a:cubicBezTo>
                  <a:pt x="7608944" y="6860832"/>
                  <a:pt x="7460964" y="6812597"/>
                  <a:pt x="7303589" y="6858000"/>
                </a:cubicBezTo>
                <a:cubicBezTo>
                  <a:pt x="7146214" y="6903403"/>
                  <a:pt x="7140098" y="6836781"/>
                  <a:pt x="7088777" y="6858000"/>
                </a:cubicBezTo>
                <a:cubicBezTo>
                  <a:pt x="7037456" y="6879219"/>
                  <a:pt x="6545704" y="6831898"/>
                  <a:pt x="6386286" y="6858000"/>
                </a:cubicBezTo>
                <a:cubicBezTo>
                  <a:pt x="6226868" y="6884102"/>
                  <a:pt x="6021136" y="6856140"/>
                  <a:pt x="5683794" y="6858000"/>
                </a:cubicBezTo>
                <a:cubicBezTo>
                  <a:pt x="5346452" y="6859860"/>
                  <a:pt x="5410468" y="6846509"/>
                  <a:pt x="5225143" y="6858000"/>
                </a:cubicBezTo>
                <a:cubicBezTo>
                  <a:pt x="5039818" y="6869491"/>
                  <a:pt x="5078749" y="6838360"/>
                  <a:pt x="5010331" y="6858000"/>
                </a:cubicBezTo>
                <a:cubicBezTo>
                  <a:pt x="4941913" y="6877640"/>
                  <a:pt x="4638993" y="6851553"/>
                  <a:pt x="4429760" y="6858000"/>
                </a:cubicBezTo>
                <a:cubicBezTo>
                  <a:pt x="4220527" y="6864447"/>
                  <a:pt x="4239075" y="6854082"/>
                  <a:pt x="4093029" y="6858000"/>
                </a:cubicBezTo>
                <a:cubicBezTo>
                  <a:pt x="3946983" y="6861918"/>
                  <a:pt x="3638190" y="6846407"/>
                  <a:pt x="3390537" y="6858000"/>
                </a:cubicBezTo>
                <a:cubicBezTo>
                  <a:pt x="3142884" y="6869593"/>
                  <a:pt x="3069690" y="6846859"/>
                  <a:pt x="2931886" y="6858000"/>
                </a:cubicBezTo>
                <a:cubicBezTo>
                  <a:pt x="2794082" y="6869141"/>
                  <a:pt x="2562800" y="6850897"/>
                  <a:pt x="2351314" y="6858000"/>
                </a:cubicBezTo>
                <a:cubicBezTo>
                  <a:pt x="2139828" y="6865103"/>
                  <a:pt x="2095864" y="6810682"/>
                  <a:pt x="1892663" y="6858000"/>
                </a:cubicBezTo>
                <a:cubicBezTo>
                  <a:pt x="1689462" y="6905318"/>
                  <a:pt x="1745029" y="6857858"/>
                  <a:pt x="1677851" y="6858000"/>
                </a:cubicBezTo>
                <a:cubicBezTo>
                  <a:pt x="1610673" y="6858142"/>
                  <a:pt x="1389265" y="6819582"/>
                  <a:pt x="1219200" y="6858000"/>
                </a:cubicBezTo>
                <a:cubicBezTo>
                  <a:pt x="1049135" y="6896418"/>
                  <a:pt x="775546" y="6823649"/>
                  <a:pt x="516709" y="6858000"/>
                </a:cubicBezTo>
                <a:cubicBezTo>
                  <a:pt x="257872" y="6892351"/>
                  <a:pt x="214737" y="6843772"/>
                  <a:pt x="0" y="6858000"/>
                </a:cubicBezTo>
                <a:cubicBezTo>
                  <a:pt x="-9686" y="6642849"/>
                  <a:pt x="49035" y="6619442"/>
                  <a:pt x="0" y="6423660"/>
                </a:cubicBezTo>
                <a:cubicBezTo>
                  <a:pt x="-49035" y="6227878"/>
                  <a:pt x="66714" y="6036787"/>
                  <a:pt x="0" y="5715000"/>
                </a:cubicBezTo>
                <a:cubicBezTo>
                  <a:pt x="-66714" y="5393213"/>
                  <a:pt x="32398" y="5329824"/>
                  <a:pt x="0" y="5006340"/>
                </a:cubicBezTo>
                <a:cubicBezTo>
                  <a:pt x="-32398" y="4682856"/>
                  <a:pt x="48" y="4664973"/>
                  <a:pt x="0" y="4434840"/>
                </a:cubicBezTo>
                <a:cubicBezTo>
                  <a:pt x="-48" y="4204707"/>
                  <a:pt x="21142" y="4148190"/>
                  <a:pt x="0" y="3931920"/>
                </a:cubicBezTo>
                <a:cubicBezTo>
                  <a:pt x="-21142" y="3715650"/>
                  <a:pt x="43705" y="3420079"/>
                  <a:pt x="0" y="3291840"/>
                </a:cubicBezTo>
                <a:cubicBezTo>
                  <a:pt x="-43705" y="3163601"/>
                  <a:pt x="21973" y="3009240"/>
                  <a:pt x="0" y="2788920"/>
                </a:cubicBezTo>
                <a:cubicBezTo>
                  <a:pt x="-21973" y="2568600"/>
                  <a:pt x="27403" y="2544975"/>
                  <a:pt x="0" y="2423160"/>
                </a:cubicBezTo>
                <a:cubicBezTo>
                  <a:pt x="-27403" y="2301345"/>
                  <a:pt x="39244" y="1914804"/>
                  <a:pt x="0" y="1714500"/>
                </a:cubicBezTo>
                <a:cubicBezTo>
                  <a:pt x="-39244" y="1514196"/>
                  <a:pt x="28355" y="1475990"/>
                  <a:pt x="0" y="1280160"/>
                </a:cubicBezTo>
                <a:cubicBezTo>
                  <a:pt x="-28355" y="1084330"/>
                  <a:pt x="53908" y="883973"/>
                  <a:pt x="0" y="571500"/>
                </a:cubicBezTo>
                <a:cubicBezTo>
                  <a:pt x="-53908" y="259027"/>
                  <a:pt x="26388" y="191727"/>
                  <a:pt x="0" y="0"/>
                </a:cubicBezTo>
                <a:close/>
              </a:path>
              <a:path w="12192000" h="6858000" stroke="0" extrusionOk="0">
                <a:moveTo>
                  <a:pt x="0" y="0"/>
                </a:moveTo>
                <a:cubicBezTo>
                  <a:pt x="70864" y="-33463"/>
                  <a:pt x="197830" y="35162"/>
                  <a:pt x="336731" y="0"/>
                </a:cubicBezTo>
                <a:cubicBezTo>
                  <a:pt x="475632" y="-35162"/>
                  <a:pt x="588092" y="4485"/>
                  <a:pt x="673463" y="0"/>
                </a:cubicBezTo>
                <a:cubicBezTo>
                  <a:pt x="758834" y="-4485"/>
                  <a:pt x="1157474" y="3385"/>
                  <a:pt x="1497874" y="0"/>
                </a:cubicBezTo>
                <a:cubicBezTo>
                  <a:pt x="1838274" y="-3385"/>
                  <a:pt x="1731455" y="20976"/>
                  <a:pt x="1834606" y="0"/>
                </a:cubicBezTo>
                <a:cubicBezTo>
                  <a:pt x="1937757" y="-20976"/>
                  <a:pt x="2283269" y="22019"/>
                  <a:pt x="2415177" y="0"/>
                </a:cubicBezTo>
                <a:cubicBezTo>
                  <a:pt x="2547085" y="-22019"/>
                  <a:pt x="3000513" y="392"/>
                  <a:pt x="3239589" y="0"/>
                </a:cubicBezTo>
                <a:cubicBezTo>
                  <a:pt x="3478665" y="-392"/>
                  <a:pt x="3601076" y="33171"/>
                  <a:pt x="3820160" y="0"/>
                </a:cubicBezTo>
                <a:cubicBezTo>
                  <a:pt x="4039244" y="-33171"/>
                  <a:pt x="3928450" y="2399"/>
                  <a:pt x="4034971" y="0"/>
                </a:cubicBezTo>
                <a:cubicBezTo>
                  <a:pt x="4141492" y="-2399"/>
                  <a:pt x="4388379" y="54727"/>
                  <a:pt x="4493623" y="0"/>
                </a:cubicBezTo>
                <a:cubicBezTo>
                  <a:pt x="4598867" y="-54727"/>
                  <a:pt x="4759935" y="2734"/>
                  <a:pt x="4830354" y="0"/>
                </a:cubicBezTo>
                <a:cubicBezTo>
                  <a:pt x="4900773" y="-2734"/>
                  <a:pt x="5121895" y="23041"/>
                  <a:pt x="5289006" y="0"/>
                </a:cubicBezTo>
                <a:cubicBezTo>
                  <a:pt x="5456117" y="-23041"/>
                  <a:pt x="5427138" y="4558"/>
                  <a:pt x="5503817" y="0"/>
                </a:cubicBezTo>
                <a:cubicBezTo>
                  <a:pt x="5580496" y="-4558"/>
                  <a:pt x="5909475" y="11531"/>
                  <a:pt x="6084389" y="0"/>
                </a:cubicBezTo>
                <a:cubicBezTo>
                  <a:pt x="6259303" y="-11531"/>
                  <a:pt x="6483585" y="14556"/>
                  <a:pt x="6664960" y="0"/>
                </a:cubicBezTo>
                <a:cubicBezTo>
                  <a:pt x="6846335" y="-14556"/>
                  <a:pt x="6969609" y="16900"/>
                  <a:pt x="7123611" y="0"/>
                </a:cubicBezTo>
                <a:cubicBezTo>
                  <a:pt x="7277613" y="-16900"/>
                  <a:pt x="7492377" y="30486"/>
                  <a:pt x="7826103" y="0"/>
                </a:cubicBezTo>
                <a:cubicBezTo>
                  <a:pt x="8159829" y="-30486"/>
                  <a:pt x="8325441" y="59298"/>
                  <a:pt x="8650514" y="0"/>
                </a:cubicBezTo>
                <a:cubicBezTo>
                  <a:pt x="8975587" y="-59298"/>
                  <a:pt x="8977723" y="7248"/>
                  <a:pt x="9231086" y="0"/>
                </a:cubicBezTo>
                <a:cubicBezTo>
                  <a:pt x="9484449" y="-7248"/>
                  <a:pt x="9654931" y="47672"/>
                  <a:pt x="10055497" y="0"/>
                </a:cubicBezTo>
                <a:cubicBezTo>
                  <a:pt x="10456063" y="-47672"/>
                  <a:pt x="10227381" y="19707"/>
                  <a:pt x="10392229" y="0"/>
                </a:cubicBezTo>
                <a:cubicBezTo>
                  <a:pt x="10557077" y="-19707"/>
                  <a:pt x="10807706" y="37895"/>
                  <a:pt x="11216640" y="0"/>
                </a:cubicBezTo>
                <a:cubicBezTo>
                  <a:pt x="11625574" y="-37895"/>
                  <a:pt x="11931270" y="104609"/>
                  <a:pt x="12192000" y="0"/>
                </a:cubicBezTo>
                <a:cubicBezTo>
                  <a:pt x="12229584" y="199642"/>
                  <a:pt x="12165195" y="286279"/>
                  <a:pt x="12192000" y="502920"/>
                </a:cubicBezTo>
                <a:cubicBezTo>
                  <a:pt x="12218805" y="719561"/>
                  <a:pt x="12119545" y="866386"/>
                  <a:pt x="12192000" y="1211580"/>
                </a:cubicBezTo>
                <a:cubicBezTo>
                  <a:pt x="12264455" y="1556774"/>
                  <a:pt x="12162286" y="1547716"/>
                  <a:pt x="12192000" y="1783080"/>
                </a:cubicBezTo>
                <a:cubicBezTo>
                  <a:pt x="12221714" y="2018444"/>
                  <a:pt x="12162605" y="1968201"/>
                  <a:pt x="12192000" y="2148840"/>
                </a:cubicBezTo>
                <a:cubicBezTo>
                  <a:pt x="12221395" y="2329479"/>
                  <a:pt x="12155087" y="2535738"/>
                  <a:pt x="12192000" y="2788920"/>
                </a:cubicBezTo>
                <a:cubicBezTo>
                  <a:pt x="12228913" y="3042102"/>
                  <a:pt x="12168671" y="3027365"/>
                  <a:pt x="12192000" y="3223260"/>
                </a:cubicBezTo>
                <a:cubicBezTo>
                  <a:pt x="12215329" y="3419155"/>
                  <a:pt x="12138716" y="3613954"/>
                  <a:pt x="12192000" y="3726180"/>
                </a:cubicBezTo>
                <a:cubicBezTo>
                  <a:pt x="12245284" y="3838406"/>
                  <a:pt x="12153725" y="4051206"/>
                  <a:pt x="12192000" y="4229100"/>
                </a:cubicBezTo>
                <a:cubicBezTo>
                  <a:pt x="12230275" y="4406994"/>
                  <a:pt x="12175280" y="4488784"/>
                  <a:pt x="12192000" y="4594860"/>
                </a:cubicBezTo>
                <a:cubicBezTo>
                  <a:pt x="12208720" y="4700936"/>
                  <a:pt x="12187404" y="4934825"/>
                  <a:pt x="12192000" y="5166360"/>
                </a:cubicBezTo>
                <a:cubicBezTo>
                  <a:pt x="12196596" y="5397895"/>
                  <a:pt x="12125189" y="5576911"/>
                  <a:pt x="12192000" y="5737860"/>
                </a:cubicBezTo>
                <a:cubicBezTo>
                  <a:pt x="12258811" y="5898809"/>
                  <a:pt x="12172772" y="6104432"/>
                  <a:pt x="12192000" y="6240780"/>
                </a:cubicBezTo>
                <a:cubicBezTo>
                  <a:pt x="12211228" y="6377128"/>
                  <a:pt x="12179453" y="6567950"/>
                  <a:pt x="12192000" y="6858000"/>
                </a:cubicBezTo>
                <a:cubicBezTo>
                  <a:pt x="12099696" y="6868381"/>
                  <a:pt x="12032466" y="6834083"/>
                  <a:pt x="11977189" y="6858000"/>
                </a:cubicBezTo>
                <a:cubicBezTo>
                  <a:pt x="11921912" y="6881917"/>
                  <a:pt x="11453236" y="6828696"/>
                  <a:pt x="11152777" y="6858000"/>
                </a:cubicBezTo>
                <a:cubicBezTo>
                  <a:pt x="10852318" y="6887304"/>
                  <a:pt x="10793255" y="6808888"/>
                  <a:pt x="10694126" y="6858000"/>
                </a:cubicBezTo>
                <a:cubicBezTo>
                  <a:pt x="10594997" y="6907112"/>
                  <a:pt x="10476656" y="6827946"/>
                  <a:pt x="10357394" y="6858000"/>
                </a:cubicBezTo>
                <a:cubicBezTo>
                  <a:pt x="10238132" y="6888054"/>
                  <a:pt x="9882521" y="6836333"/>
                  <a:pt x="9654903" y="6858000"/>
                </a:cubicBezTo>
                <a:cubicBezTo>
                  <a:pt x="9427285" y="6879667"/>
                  <a:pt x="9412807" y="6841206"/>
                  <a:pt x="9196251" y="6858000"/>
                </a:cubicBezTo>
                <a:cubicBezTo>
                  <a:pt x="8979695" y="6874794"/>
                  <a:pt x="8840596" y="6813918"/>
                  <a:pt x="8737600" y="6858000"/>
                </a:cubicBezTo>
                <a:cubicBezTo>
                  <a:pt x="8634604" y="6902082"/>
                  <a:pt x="8305134" y="6845611"/>
                  <a:pt x="7913189" y="6858000"/>
                </a:cubicBezTo>
                <a:cubicBezTo>
                  <a:pt x="7521244" y="6870389"/>
                  <a:pt x="7734228" y="6837115"/>
                  <a:pt x="7576457" y="6858000"/>
                </a:cubicBezTo>
                <a:cubicBezTo>
                  <a:pt x="7418686" y="6878885"/>
                  <a:pt x="7330651" y="6843339"/>
                  <a:pt x="7117806" y="6858000"/>
                </a:cubicBezTo>
                <a:cubicBezTo>
                  <a:pt x="6904961" y="6872661"/>
                  <a:pt x="6599672" y="6826235"/>
                  <a:pt x="6293394" y="6858000"/>
                </a:cubicBezTo>
                <a:cubicBezTo>
                  <a:pt x="5987116" y="6889765"/>
                  <a:pt x="6050093" y="6822235"/>
                  <a:pt x="5956663" y="6858000"/>
                </a:cubicBezTo>
                <a:cubicBezTo>
                  <a:pt x="5863233" y="6893765"/>
                  <a:pt x="5595854" y="6848782"/>
                  <a:pt x="5376091" y="6858000"/>
                </a:cubicBezTo>
                <a:cubicBezTo>
                  <a:pt x="5156328" y="6867218"/>
                  <a:pt x="4948819" y="6855394"/>
                  <a:pt x="4795520" y="6858000"/>
                </a:cubicBezTo>
                <a:cubicBezTo>
                  <a:pt x="4642221" y="6860606"/>
                  <a:pt x="4332679" y="6844325"/>
                  <a:pt x="3971109" y="6858000"/>
                </a:cubicBezTo>
                <a:cubicBezTo>
                  <a:pt x="3609539" y="6871675"/>
                  <a:pt x="3414854" y="6832607"/>
                  <a:pt x="3268617" y="6858000"/>
                </a:cubicBezTo>
                <a:cubicBezTo>
                  <a:pt x="3122380" y="6883393"/>
                  <a:pt x="2767817" y="6803973"/>
                  <a:pt x="2566126" y="6858000"/>
                </a:cubicBezTo>
                <a:cubicBezTo>
                  <a:pt x="2364435" y="6912027"/>
                  <a:pt x="2298803" y="6854721"/>
                  <a:pt x="2107474" y="6858000"/>
                </a:cubicBezTo>
                <a:cubicBezTo>
                  <a:pt x="1916145" y="6861279"/>
                  <a:pt x="1936727" y="6852023"/>
                  <a:pt x="1892663" y="6858000"/>
                </a:cubicBezTo>
                <a:cubicBezTo>
                  <a:pt x="1848599" y="6863977"/>
                  <a:pt x="1436502" y="6840146"/>
                  <a:pt x="1190171" y="6858000"/>
                </a:cubicBezTo>
                <a:cubicBezTo>
                  <a:pt x="943840" y="6875854"/>
                  <a:pt x="1071150" y="6855749"/>
                  <a:pt x="975360" y="6858000"/>
                </a:cubicBezTo>
                <a:cubicBezTo>
                  <a:pt x="879570" y="6860251"/>
                  <a:pt x="453003" y="6825834"/>
                  <a:pt x="0" y="6858000"/>
                </a:cubicBezTo>
                <a:cubicBezTo>
                  <a:pt x="-21271" y="6581623"/>
                  <a:pt x="4956" y="6539151"/>
                  <a:pt x="0" y="6286500"/>
                </a:cubicBezTo>
                <a:cubicBezTo>
                  <a:pt x="-4956" y="6033849"/>
                  <a:pt x="39315" y="6054985"/>
                  <a:pt x="0" y="5920740"/>
                </a:cubicBezTo>
                <a:cubicBezTo>
                  <a:pt x="-39315" y="5786495"/>
                  <a:pt x="6411" y="5612980"/>
                  <a:pt x="0" y="5417820"/>
                </a:cubicBezTo>
                <a:cubicBezTo>
                  <a:pt x="-6411" y="5222660"/>
                  <a:pt x="35221" y="4860931"/>
                  <a:pt x="0" y="4709160"/>
                </a:cubicBezTo>
                <a:cubicBezTo>
                  <a:pt x="-35221" y="4557389"/>
                  <a:pt x="38274" y="4363198"/>
                  <a:pt x="0" y="4206240"/>
                </a:cubicBezTo>
                <a:cubicBezTo>
                  <a:pt x="-38274" y="4049282"/>
                  <a:pt x="42324" y="3737989"/>
                  <a:pt x="0" y="3566160"/>
                </a:cubicBezTo>
                <a:cubicBezTo>
                  <a:pt x="-42324" y="3394331"/>
                  <a:pt x="9895" y="3094770"/>
                  <a:pt x="0" y="2857500"/>
                </a:cubicBezTo>
                <a:cubicBezTo>
                  <a:pt x="-9895" y="2620230"/>
                  <a:pt x="30787" y="2449458"/>
                  <a:pt x="0" y="2286000"/>
                </a:cubicBezTo>
                <a:cubicBezTo>
                  <a:pt x="-30787" y="2122542"/>
                  <a:pt x="10501" y="1948014"/>
                  <a:pt x="0" y="1783080"/>
                </a:cubicBezTo>
                <a:cubicBezTo>
                  <a:pt x="-10501" y="1618146"/>
                  <a:pt x="52610" y="1383897"/>
                  <a:pt x="0" y="1211580"/>
                </a:cubicBezTo>
                <a:cubicBezTo>
                  <a:pt x="-52610" y="1039263"/>
                  <a:pt x="9746" y="864053"/>
                  <a:pt x="0" y="640080"/>
                </a:cubicBezTo>
                <a:cubicBezTo>
                  <a:pt x="-9746" y="416107"/>
                  <a:pt x="43543" y="294667"/>
                  <a:pt x="0" y="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76200">
            <a:extLst>
              <a:ext uri="{C807C97D-BFC1-408E-A445-0C87EB9F89A2}">
                <ask:lineSketchStyleProps xmlns:ask="http://schemas.microsoft.com/office/drawing/2018/sketchyshapes" sd="11778017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xplosion: 14 Points 4">
            <a:extLst>
              <a:ext uri="{FF2B5EF4-FFF2-40B4-BE49-F238E27FC236}">
                <a16:creationId xmlns:a16="http://schemas.microsoft.com/office/drawing/2014/main" id="{3796AF1A-0415-2456-A8C0-ED89928ECBFE}"/>
              </a:ext>
            </a:extLst>
          </p:cNvPr>
          <p:cNvSpPr/>
          <p:nvPr/>
        </p:nvSpPr>
        <p:spPr>
          <a:xfrm>
            <a:off x="141515" y="1371599"/>
            <a:ext cx="11723914" cy="5313591"/>
          </a:xfrm>
          <a:custGeom>
            <a:avLst/>
            <a:gdLst>
              <a:gd name="csX0" fmla="*/ 6221273 w 11723914"/>
              <a:gd name="csY0" fmla="*/ 1068130 h 5313591"/>
              <a:gd name="csX1" fmla="*/ 6618670 w 11723914"/>
              <a:gd name="csY1" fmla="*/ 833141 h 5313591"/>
              <a:gd name="csX2" fmla="*/ 7088321 w 11723914"/>
              <a:gd name="csY2" fmla="*/ 555428 h 5313591"/>
              <a:gd name="csX3" fmla="*/ 7521846 w 11723914"/>
              <a:gd name="csY3" fmla="*/ 299076 h 5313591"/>
              <a:gd name="csX4" fmla="*/ 8027624 w 11723914"/>
              <a:gd name="csY4" fmla="*/ 0 h 5313591"/>
              <a:gd name="csX5" fmla="*/ 7883789 w 11723914"/>
              <a:gd name="csY5" fmla="*/ 1421139 h 5313591"/>
              <a:gd name="csX6" fmla="*/ 8356274 w 11723914"/>
              <a:gd name="csY6" fmla="*/ 1260932 h 5313591"/>
              <a:gd name="csX7" fmla="*/ 8790959 w 11723914"/>
              <a:gd name="csY7" fmla="*/ 1113541 h 5313591"/>
              <a:gd name="csX8" fmla="*/ 9301243 w 11723914"/>
              <a:gd name="csY8" fmla="*/ 940517 h 5313591"/>
              <a:gd name="csX9" fmla="*/ 9773727 w 11723914"/>
              <a:gd name="csY9" fmla="*/ 780310 h 5313591"/>
              <a:gd name="csX10" fmla="*/ 9470532 w 11723914"/>
              <a:gd name="csY10" fmla="*/ 1064095 h 5313591"/>
              <a:gd name="csX11" fmla="*/ 9167336 w 11723914"/>
              <a:gd name="csY11" fmla="*/ 1347881 h 5313591"/>
              <a:gd name="csX12" fmla="*/ 8890634 w 11723914"/>
              <a:gd name="csY12" fmla="*/ 1606869 h 5313591"/>
              <a:gd name="csX13" fmla="*/ 9485623 w 11723914"/>
              <a:gd name="csY13" fmla="*/ 1612707 h 5313591"/>
              <a:gd name="csX14" fmla="*/ 9995613 w 11723914"/>
              <a:gd name="csY14" fmla="*/ 1617710 h 5313591"/>
              <a:gd name="csX15" fmla="*/ 10533936 w 11723914"/>
              <a:gd name="csY15" fmla="*/ 1622992 h 5313591"/>
              <a:gd name="csX16" fmla="*/ 11157258 w 11723914"/>
              <a:gd name="csY16" fmla="*/ 1629107 h 5313591"/>
              <a:gd name="csX17" fmla="*/ 11723914 w 11723914"/>
              <a:gd name="csY17" fmla="*/ 1634667 h 5313591"/>
              <a:gd name="csX18" fmla="*/ 11197885 w 11723914"/>
              <a:gd name="csY18" fmla="*/ 1777093 h 5313591"/>
              <a:gd name="csX19" fmla="*/ 10721953 w 11723914"/>
              <a:gd name="csY19" fmla="*/ 1905955 h 5313591"/>
              <a:gd name="csX20" fmla="*/ 10246022 w 11723914"/>
              <a:gd name="csY20" fmla="*/ 2034817 h 5313591"/>
              <a:gd name="csX21" fmla="*/ 9820188 w 11723914"/>
              <a:gd name="csY21" fmla="*/ 2150115 h 5313591"/>
              <a:gd name="csX22" fmla="*/ 9219012 w 11723914"/>
              <a:gd name="csY22" fmla="*/ 2312888 h 5313591"/>
              <a:gd name="csX23" fmla="*/ 9567745 w 11723914"/>
              <a:gd name="csY23" fmla="*/ 2545112 h 5313591"/>
              <a:gd name="csX24" fmla="*/ 9916477 w 11723914"/>
              <a:gd name="csY24" fmla="*/ 2777335 h 5313591"/>
              <a:gd name="csX25" fmla="*/ 9434331 w 11723914"/>
              <a:gd name="csY25" fmla="*/ 2895267 h 5313591"/>
              <a:gd name="csX26" fmla="*/ 8890634 w 11723914"/>
              <a:gd name="csY26" fmla="*/ 3028254 h 5313591"/>
              <a:gd name="csX27" fmla="*/ 9355956 w 11723914"/>
              <a:gd name="csY27" fmla="*/ 3308830 h 5313591"/>
              <a:gd name="csX28" fmla="*/ 9767065 w 11723914"/>
              <a:gd name="csY28" fmla="*/ 3556717 h 5313591"/>
              <a:gd name="csX29" fmla="*/ 10245940 w 11723914"/>
              <a:gd name="csY29" fmla="*/ 3845465 h 5313591"/>
              <a:gd name="csX30" fmla="*/ 9739999 w 11723914"/>
              <a:gd name="csY30" fmla="*/ 3776083 h 5313591"/>
              <a:gd name="csX31" fmla="*/ 9142069 w 11723914"/>
              <a:gd name="csY31" fmla="*/ 3694087 h 5313591"/>
              <a:gd name="csX32" fmla="*/ 8567136 w 11723914"/>
              <a:gd name="csY32" fmla="*/ 3615244 h 5313591"/>
              <a:gd name="csX33" fmla="*/ 7946208 w 11723914"/>
              <a:gd name="csY33" fmla="*/ 3530094 h 5313591"/>
              <a:gd name="csX34" fmla="*/ 8110126 w 11723914"/>
              <a:gd name="csY34" fmla="*/ 4273012 h 5313591"/>
              <a:gd name="csX35" fmla="*/ 7655386 w 11723914"/>
              <a:gd name="csY35" fmla="*/ 4165933 h 5313591"/>
              <a:gd name="csX36" fmla="*/ 7185655 w 11723914"/>
              <a:gd name="csY36" fmla="*/ 4055323 h 5313591"/>
              <a:gd name="csX37" fmla="*/ 6610984 w 11723914"/>
              <a:gd name="csY37" fmla="*/ 3920003 h 5313591"/>
              <a:gd name="csX38" fmla="*/ 6463002 w 11723914"/>
              <a:gd name="csY38" fmla="*/ 4263261 h 5313591"/>
              <a:gd name="csX39" fmla="*/ 6302689 w 11723914"/>
              <a:gd name="csY39" fmla="*/ 4635124 h 5313591"/>
              <a:gd name="csX40" fmla="*/ 5821031 w 11723914"/>
              <a:gd name="csY40" fmla="*/ 4450447 h 5313591"/>
              <a:gd name="csX41" fmla="*/ 5358262 w 11723914"/>
              <a:gd name="csY41" fmla="*/ 4273012 h 5313591"/>
              <a:gd name="csX42" fmla="*/ 5059281 w 11723914"/>
              <a:gd name="csY42" fmla="*/ 4543794 h 5313591"/>
              <a:gd name="csX43" fmla="*/ 4722132 w 11723914"/>
              <a:gd name="csY43" fmla="*/ 4849143 h 5313591"/>
              <a:gd name="csX44" fmla="*/ 4410162 w 11723914"/>
              <a:gd name="csY44" fmla="*/ 4657847 h 5313591"/>
              <a:gd name="csX45" fmla="*/ 4085458 w 11723914"/>
              <a:gd name="csY45" fmla="*/ 4458742 h 5313591"/>
              <a:gd name="csX46" fmla="*/ 3655744 w 11723914"/>
              <a:gd name="csY46" fmla="*/ 4718046 h 5313591"/>
              <a:gd name="csX47" fmla="*/ 3155198 w 11723914"/>
              <a:gd name="csY47" fmla="*/ 5020093 h 5313591"/>
              <a:gd name="csX48" fmla="*/ 2668818 w 11723914"/>
              <a:gd name="csY48" fmla="*/ 5313591 h 5313591"/>
              <a:gd name="csX49" fmla="*/ 2608028 w 11723914"/>
              <a:gd name="csY49" fmla="*/ 4487032 h 5313591"/>
              <a:gd name="csX50" fmla="*/ 2092176 w 11723914"/>
              <a:gd name="csY50" fmla="*/ 4459468 h 5313591"/>
              <a:gd name="csX51" fmla="*/ 1671852 w 11723914"/>
              <a:gd name="csY51" fmla="*/ 4437008 h 5313591"/>
              <a:gd name="csX52" fmla="*/ 1175105 w 11723914"/>
              <a:gd name="csY52" fmla="*/ 4410465 h 5313591"/>
              <a:gd name="csX53" fmla="*/ 697464 w 11723914"/>
              <a:gd name="csY53" fmla="*/ 4384942 h 5313591"/>
              <a:gd name="csX54" fmla="*/ 1056355 w 11723914"/>
              <a:gd name="csY54" fmla="*/ 4189672 h 5313591"/>
              <a:gd name="csX55" fmla="*/ 1393046 w 11723914"/>
              <a:gd name="csY55" fmla="*/ 4006480 h 5313591"/>
              <a:gd name="csX56" fmla="*/ 1807436 w 11723914"/>
              <a:gd name="csY56" fmla="*/ 3781013 h 5313591"/>
              <a:gd name="csX57" fmla="*/ 1355577 w 11723914"/>
              <a:gd name="csY57" fmla="*/ 3627694 h 5313591"/>
              <a:gd name="csX58" fmla="*/ 903718 w 11723914"/>
              <a:gd name="csY58" fmla="*/ 3474375 h 5313591"/>
              <a:gd name="csX59" fmla="*/ 488008 w 11723914"/>
              <a:gd name="csY59" fmla="*/ 3333321 h 5313591"/>
              <a:gd name="csX60" fmla="*/ 0 w 11723914"/>
              <a:gd name="csY60" fmla="*/ 3167736 h 5313591"/>
              <a:gd name="csX61" fmla="*/ 555312 w 11723914"/>
              <a:gd name="csY61" fmla="*/ 3085548 h 5313591"/>
              <a:gd name="csX62" fmla="*/ 1110623 w 11723914"/>
              <a:gd name="csY62" fmla="*/ 3003359 h 5313591"/>
              <a:gd name="csX63" fmla="*/ 1665935 w 11723914"/>
              <a:gd name="csY63" fmla="*/ 2921171 h 5313591"/>
              <a:gd name="csX64" fmla="*/ 2135814 w 11723914"/>
              <a:gd name="csY64" fmla="*/ 2851627 h 5313591"/>
              <a:gd name="csX65" fmla="*/ 1680910 w 11723914"/>
              <a:gd name="csY65" fmla="*/ 2603740 h 5313591"/>
              <a:gd name="csX66" fmla="*/ 1166018 w 11723914"/>
              <a:gd name="csY66" fmla="*/ 2323164 h 5313591"/>
              <a:gd name="csX67" fmla="*/ 636130 w 11723914"/>
              <a:gd name="csY67" fmla="*/ 2034416 h 5313591"/>
              <a:gd name="csX68" fmla="*/ 1206043 w 11723914"/>
              <a:gd name="csY68" fmla="*/ 2006557 h 5313591"/>
              <a:gd name="csX69" fmla="*/ 1798752 w 11723914"/>
              <a:gd name="csY69" fmla="*/ 1977583 h 5313591"/>
              <a:gd name="csX70" fmla="*/ 2323071 w 11723914"/>
              <a:gd name="csY70" fmla="*/ 1951952 h 5313591"/>
              <a:gd name="csX71" fmla="*/ 2915780 w 11723914"/>
              <a:gd name="csY71" fmla="*/ 1922978 h 5313591"/>
              <a:gd name="csX72" fmla="*/ 2684396 w 11723914"/>
              <a:gd name="csY72" fmla="*/ 1417675 h 5313591"/>
              <a:gd name="csX73" fmla="*/ 2443567 w 11723914"/>
              <a:gd name="csY73" fmla="*/ 891748 h 5313591"/>
              <a:gd name="csX74" fmla="*/ 2926940 w 11723914"/>
              <a:gd name="csY74" fmla="*/ 1040957 h 5313591"/>
              <a:gd name="csX75" fmla="*/ 3476227 w 11723914"/>
              <a:gd name="csY75" fmla="*/ 1210512 h 5313591"/>
              <a:gd name="csX76" fmla="*/ 4025514 w 11723914"/>
              <a:gd name="csY76" fmla="*/ 1380067 h 5313591"/>
              <a:gd name="csX77" fmla="*/ 4640715 w 11723914"/>
              <a:gd name="csY77" fmla="*/ 1569969 h 5313591"/>
              <a:gd name="csX78" fmla="*/ 4846397 w 11723914"/>
              <a:gd name="csY78" fmla="*/ 1212437 h 5313591"/>
              <a:gd name="csX79" fmla="*/ 5045718 w 11723914"/>
              <a:gd name="csY79" fmla="*/ 865963 h 5313591"/>
              <a:gd name="csX80" fmla="*/ 5276846 w 11723914"/>
              <a:gd name="csY80" fmla="*/ 464201 h 5313591"/>
              <a:gd name="csX81" fmla="*/ 5739615 w 11723914"/>
              <a:gd name="csY81" fmla="*/ 760126 h 5313591"/>
              <a:gd name="csX82" fmla="*/ 6221273 w 11723914"/>
              <a:gd name="csY82" fmla="*/ 1068130 h 53135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</a:cxnLst>
            <a:rect l="l" t="t" r="r" b="b"/>
            <a:pathLst>
              <a:path w="11723914" h="5313591" fill="none" extrusionOk="0">
                <a:moveTo>
                  <a:pt x="6221273" y="1068130"/>
                </a:moveTo>
                <a:cubicBezTo>
                  <a:pt x="6367138" y="939865"/>
                  <a:pt x="6477410" y="942506"/>
                  <a:pt x="6618670" y="833141"/>
                </a:cubicBezTo>
                <a:cubicBezTo>
                  <a:pt x="6759931" y="723776"/>
                  <a:pt x="7001025" y="634961"/>
                  <a:pt x="7088321" y="555428"/>
                </a:cubicBezTo>
                <a:cubicBezTo>
                  <a:pt x="7175617" y="475895"/>
                  <a:pt x="7356651" y="449920"/>
                  <a:pt x="7521846" y="299076"/>
                </a:cubicBezTo>
                <a:cubicBezTo>
                  <a:pt x="7687041" y="148232"/>
                  <a:pt x="7832004" y="158399"/>
                  <a:pt x="8027624" y="0"/>
                </a:cubicBezTo>
                <a:cubicBezTo>
                  <a:pt x="7963248" y="556784"/>
                  <a:pt x="7976339" y="975232"/>
                  <a:pt x="7883789" y="1421139"/>
                </a:cubicBezTo>
                <a:cubicBezTo>
                  <a:pt x="8021928" y="1365204"/>
                  <a:pt x="8269930" y="1322421"/>
                  <a:pt x="8356274" y="1260932"/>
                </a:cubicBezTo>
                <a:cubicBezTo>
                  <a:pt x="8442618" y="1199443"/>
                  <a:pt x="8670205" y="1157830"/>
                  <a:pt x="8790959" y="1113541"/>
                </a:cubicBezTo>
                <a:cubicBezTo>
                  <a:pt x="8911713" y="1069252"/>
                  <a:pt x="9153135" y="1033518"/>
                  <a:pt x="9301243" y="940517"/>
                </a:cubicBezTo>
                <a:cubicBezTo>
                  <a:pt x="9449351" y="847516"/>
                  <a:pt x="9598605" y="876859"/>
                  <a:pt x="9773727" y="780310"/>
                </a:cubicBezTo>
                <a:cubicBezTo>
                  <a:pt x="9703848" y="906029"/>
                  <a:pt x="9592208" y="928406"/>
                  <a:pt x="9470532" y="1064095"/>
                </a:cubicBezTo>
                <a:cubicBezTo>
                  <a:pt x="9348856" y="1199784"/>
                  <a:pt x="9295646" y="1224369"/>
                  <a:pt x="9167336" y="1347881"/>
                </a:cubicBezTo>
                <a:cubicBezTo>
                  <a:pt x="9039026" y="1471393"/>
                  <a:pt x="8963984" y="1481852"/>
                  <a:pt x="8890634" y="1606869"/>
                </a:cubicBezTo>
                <a:cubicBezTo>
                  <a:pt x="9171682" y="1553985"/>
                  <a:pt x="9284059" y="1657581"/>
                  <a:pt x="9485623" y="1612707"/>
                </a:cubicBezTo>
                <a:cubicBezTo>
                  <a:pt x="9687187" y="1567833"/>
                  <a:pt x="9742440" y="1633014"/>
                  <a:pt x="9995613" y="1617710"/>
                </a:cubicBezTo>
                <a:cubicBezTo>
                  <a:pt x="10248786" y="1602407"/>
                  <a:pt x="10325513" y="1640457"/>
                  <a:pt x="10533936" y="1622992"/>
                </a:cubicBezTo>
                <a:cubicBezTo>
                  <a:pt x="10742359" y="1605527"/>
                  <a:pt x="11014382" y="1653820"/>
                  <a:pt x="11157258" y="1629107"/>
                </a:cubicBezTo>
                <a:cubicBezTo>
                  <a:pt x="11300134" y="1604394"/>
                  <a:pt x="11444630" y="1682576"/>
                  <a:pt x="11723914" y="1634667"/>
                </a:cubicBezTo>
                <a:cubicBezTo>
                  <a:pt x="11544213" y="1689108"/>
                  <a:pt x="11399434" y="1697540"/>
                  <a:pt x="11197885" y="1777093"/>
                </a:cubicBezTo>
                <a:cubicBezTo>
                  <a:pt x="10996336" y="1856647"/>
                  <a:pt x="10848004" y="1819893"/>
                  <a:pt x="10721953" y="1905955"/>
                </a:cubicBezTo>
                <a:cubicBezTo>
                  <a:pt x="10595902" y="1992017"/>
                  <a:pt x="10390819" y="1963675"/>
                  <a:pt x="10246022" y="2034817"/>
                </a:cubicBezTo>
                <a:cubicBezTo>
                  <a:pt x="10101225" y="2105959"/>
                  <a:pt x="9972655" y="2080295"/>
                  <a:pt x="9820188" y="2150115"/>
                </a:cubicBezTo>
                <a:cubicBezTo>
                  <a:pt x="9667721" y="2219935"/>
                  <a:pt x="9450660" y="2186817"/>
                  <a:pt x="9219012" y="2312888"/>
                </a:cubicBezTo>
                <a:cubicBezTo>
                  <a:pt x="9346376" y="2363453"/>
                  <a:pt x="9421060" y="2500537"/>
                  <a:pt x="9567745" y="2545112"/>
                </a:cubicBezTo>
                <a:cubicBezTo>
                  <a:pt x="9714430" y="2589687"/>
                  <a:pt x="9827315" y="2759215"/>
                  <a:pt x="9916477" y="2777335"/>
                </a:cubicBezTo>
                <a:cubicBezTo>
                  <a:pt x="9813628" y="2851631"/>
                  <a:pt x="9579402" y="2818479"/>
                  <a:pt x="9434331" y="2895267"/>
                </a:cubicBezTo>
                <a:cubicBezTo>
                  <a:pt x="9289260" y="2972055"/>
                  <a:pt x="9119854" y="2946760"/>
                  <a:pt x="8890634" y="3028254"/>
                </a:cubicBezTo>
                <a:cubicBezTo>
                  <a:pt x="9037680" y="3071648"/>
                  <a:pt x="9097092" y="3224353"/>
                  <a:pt x="9355956" y="3308830"/>
                </a:cubicBezTo>
                <a:cubicBezTo>
                  <a:pt x="9614820" y="3393307"/>
                  <a:pt x="9641318" y="3532157"/>
                  <a:pt x="9767065" y="3556717"/>
                </a:cubicBezTo>
                <a:cubicBezTo>
                  <a:pt x="9892812" y="3581277"/>
                  <a:pt x="10067379" y="3799199"/>
                  <a:pt x="10245940" y="3845465"/>
                </a:cubicBezTo>
                <a:cubicBezTo>
                  <a:pt x="9986352" y="3863800"/>
                  <a:pt x="9857044" y="3751377"/>
                  <a:pt x="9739999" y="3776083"/>
                </a:cubicBezTo>
                <a:cubicBezTo>
                  <a:pt x="9622954" y="3800789"/>
                  <a:pt x="9422533" y="3675434"/>
                  <a:pt x="9142069" y="3694087"/>
                </a:cubicBezTo>
                <a:cubicBezTo>
                  <a:pt x="8861605" y="3712740"/>
                  <a:pt x="8834344" y="3583426"/>
                  <a:pt x="8567136" y="3615244"/>
                </a:cubicBezTo>
                <a:cubicBezTo>
                  <a:pt x="8299928" y="3647062"/>
                  <a:pt x="8093400" y="3500175"/>
                  <a:pt x="7946208" y="3530094"/>
                </a:cubicBezTo>
                <a:cubicBezTo>
                  <a:pt x="8001145" y="3746856"/>
                  <a:pt x="8035143" y="4019686"/>
                  <a:pt x="8110126" y="4273012"/>
                </a:cubicBezTo>
                <a:cubicBezTo>
                  <a:pt x="8013514" y="4275537"/>
                  <a:pt x="7773574" y="4152525"/>
                  <a:pt x="7655386" y="4165933"/>
                </a:cubicBezTo>
                <a:cubicBezTo>
                  <a:pt x="7537198" y="4179340"/>
                  <a:pt x="7393101" y="4101757"/>
                  <a:pt x="7185655" y="4055323"/>
                </a:cubicBezTo>
                <a:cubicBezTo>
                  <a:pt x="6978209" y="4008889"/>
                  <a:pt x="6816518" y="3967972"/>
                  <a:pt x="6610984" y="3920003"/>
                </a:cubicBezTo>
                <a:cubicBezTo>
                  <a:pt x="6552570" y="4089326"/>
                  <a:pt x="6459139" y="4169360"/>
                  <a:pt x="6463002" y="4263261"/>
                </a:cubicBezTo>
                <a:cubicBezTo>
                  <a:pt x="6466865" y="4357162"/>
                  <a:pt x="6361490" y="4475350"/>
                  <a:pt x="6302689" y="4635124"/>
                </a:cubicBezTo>
                <a:cubicBezTo>
                  <a:pt x="6115617" y="4566414"/>
                  <a:pt x="6018798" y="4482277"/>
                  <a:pt x="5821031" y="4450447"/>
                </a:cubicBezTo>
                <a:cubicBezTo>
                  <a:pt x="5623264" y="4418617"/>
                  <a:pt x="5483710" y="4285882"/>
                  <a:pt x="5358262" y="4273012"/>
                </a:cubicBezTo>
                <a:cubicBezTo>
                  <a:pt x="5261943" y="4411062"/>
                  <a:pt x="5182360" y="4401489"/>
                  <a:pt x="5059281" y="4543794"/>
                </a:cubicBezTo>
                <a:cubicBezTo>
                  <a:pt x="4936202" y="4686099"/>
                  <a:pt x="4841468" y="4734882"/>
                  <a:pt x="4722132" y="4849143"/>
                </a:cubicBezTo>
                <a:cubicBezTo>
                  <a:pt x="4634247" y="4814445"/>
                  <a:pt x="4494285" y="4682602"/>
                  <a:pt x="4410162" y="4657847"/>
                </a:cubicBezTo>
                <a:cubicBezTo>
                  <a:pt x="4326039" y="4633092"/>
                  <a:pt x="4226956" y="4499040"/>
                  <a:pt x="4085458" y="4458742"/>
                </a:cubicBezTo>
                <a:cubicBezTo>
                  <a:pt x="3947360" y="4592746"/>
                  <a:pt x="3788974" y="4572942"/>
                  <a:pt x="3655744" y="4718046"/>
                </a:cubicBezTo>
                <a:cubicBezTo>
                  <a:pt x="3522515" y="4863150"/>
                  <a:pt x="3253092" y="4928847"/>
                  <a:pt x="3155198" y="5020093"/>
                </a:cubicBezTo>
                <a:cubicBezTo>
                  <a:pt x="3057304" y="5111339"/>
                  <a:pt x="2774857" y="5204712"/>
                  <a:pt x="2668818" y="5313591"/>
                </a:cubicBezTo>
                <a:cubicBezTo>
                  <a:pt x="2650656" y="5074353"/>
                  <a:pt x="2571764" y="4821183"/>
                  <a:pt x="2608028" y="4487032"/>
                </a:cubicBezTo>
                <a:cubicBezTo>
                  <a:pt x="2386685" y="4507483"/>
                  <a:pt x="2317322" y="4421021"/>
                  <a:pt x="2092176" y="4459468"/>
                </a:cubicBezTo>
                <a:cubicBezTo>
                  <a:pt x="1867030" y="4497914"/>
                  <a:pt x="1818855" y="4418479"/>
                  <a:pt x="1671852" y="4437008"/>
                </a:cubicBezTo>
                <a:cubicBezTo>
                  <a:pt x="1524849" y="4455537"/>
                  <a:pt x="1302893" y="4412397"/>
                  <a:pt x="1175105" y="4410465"/>
                </a:cubicBezTo>
                <a:cubicBezTo>
                  <a:pt x="1047317" y="4408533"/>
                  <a:pt x="892271" y="4374682"/>
                  <a:pt x="697464" y="4384942"/>
                </a:cubicBezTo>
                <a:cubicBezTo>
                  <a:pt x="757201" y="4307409"/>
                  <a:pt x="994200" y="4248986"/>
                  <a:pt x="1056355" y="4189672"/>
                </a:cubicBezTo>
                <a:cubicBezTo>
                  <a:pt x="1118509" y="4130357"/>
                  <a:pt x="1236137" y="4092736"/>
                  <a:pt x="1393046" y="4006480"/>
                </a:cubicBezTo>
                <a:cubicBezTo>
                  <a:pt x="1549955" y="3920224"/>
                  <a:pt x="1712316" y="3884023"/>
                  <a:pt x="1807436" y="3781013"/>
                </a:cubicBezTo>
                <a:cubicBezTo>
                  <a:pt x="1644439" y="3773910"/>
                  <a:pt x="1557930" y="3683885"/>
                  <a:pt x="1355577" y="3627694"/>
                </a:cubicBezTo>
                <a:cubicBezTo>
                  <a:pt x="1153224" y="3571503"/>
                  <a:pt x="1129777" y="3535528"/>
                  <a:pt x="903718" y="3474375"/>
                </a:cubicBezTo>
                <a:cubicBezTo>
                  <a:pt x="677659" y="3413221"/>
                  <a:pt x="598119" y="3336370"/>
                  <a:pt x="488008" y="3333321"/>
                </a:cubicBezTo>
                <a:cubicBezTo>
                  <a:pt x="377897" y="3330272"/>
                  <a:pt x="178811" y="3178746"/>
                  <a:pt x="0" y="3167736"/>
                </a:cubicBezTo>
                <a:cubicBezTo>
                  <a:pt x="212430" y="3134823"/>
                  <a:pt x="290218" y="3154585"/>
                  <a:pt x="555312" y="3085548"/>
                </a:cubicBezTo>
                <a:cubicBezTo>
                  <a:pt x="820406" y="3016510"/>
                  <a:pt x="993014" y="3035971"/>
                  <a:pt x="1110623" y="3003359"/>
                </a:cubicBezTo>
                <a:cubicBezTo>
                  <a:pt x="1228232" y="2970747"/>
                  <a:pt x="1527473" y="2966472"/>
                  <a:pt x="1665935" y="2921171"/>
                </a:cubicBezTo>
                <a:cubicBezTo>
                  <a:pt x="1804397" y="2875870"/>
                  <a:pt x="2012357" y="2901676"/>
                  <a:pt x="2135814" y="2851627"/>
                </a:cubicBezTo>
                <a:cubicBezTo>
                  <a:pt x="1953183" y="2812460"/>
                  <a:pt x="1881962" y="2706396"/>
                  <a:pt x="1680910" y="2603740"/>
                </a:cubicBezTo>
                <a:cubicBezTo>
                  <a:pt x="1479858" y="2501084"/>
                  <a:pt x="1369070" y="2432568"/>
                  <a:pt x="1166018" y="2323164"/>
                </a:cubicBezTo>
                <a:cubicBezTo>
                  <a:pt x="962966" y="2213760"/>
                  <a:pt x="902292" y="2171871"/>
                  <a:pt x="636130" y="2034416"/>
                </a:cubicBezTo>
                <a:cubicBezTo>
                  <a:pt x="829287" y="1992982"/>
                  <a:pt x="1070961" y="2027345"/>
                  <a:pt x="1206043" y="2006557"/>
                </a:cubicBezTo>
                <a:cubicBezTo>
                  <a:pt x="1341125" y="1985769"/>
                  <a:pt x="1625875" y="2049513"/>
                  <a:pt x="1798752" y="1977583"/>
                </a:cubicBezTo>
                <a:cubicBezTo>
                  <a:pt x="1971629" y="1905653"/>
                  <a:pt x="2166515" y="1968911"/>
                  <a:pt x="2323071" y="1951952"/>
                </a:cubicBezTo>
                <a:cubicBezTo>
                  <a:pt x="2479627" y="1934993"/>
                  <a:pt x="2635173" y="1978796"/>
                  <a:pt x="2915780" y="1922978"/>
                </a:cubicBezTo>
                <a:cubicBezTo>
                  <a:pt x="2784857" y="1699319"/>
                  <a:pt x="2838295" y="1609926"/>
                  <a:pt x="2684396" y="1417675"/>
                </a:cubicBezTo>
                <a:cubicBezTo>
                  <a:pt x="2530497" y="1225424"/>
                  <a:pt x="2507810" y="1001071"/>
                  <a:pt x="2443567" y="891748"/>
                </a:cubicBezTo>
                <a:cubicBezTo>
                  <a:pt x="2655186" y="955309"/>
                  <a:pt x="2707199" y="1009355"/>
                  <a:pt x="2926940" y="1040957"/>
                </a:cubicBezTo>
                <a:cubicBezTo>
                  <a:pt x="3146681" y="1072559"/>
                  <a:pt x="3206763" y="1187789"/>
                  <a:pt x="3476227" y="1210512"/>
                </a:cubicBezTo>
                <a:cubicBezTo>
                  <a:pt x="3745691" y="1233235"/>
                  <a:pt x="3761471" y="1299544"/>
                  <a:pt x="4025514" y="1380067"/>
                </a:cubicBezTo>
                <a:cubicBezTo>
                  <a:pt x="4289557" y="1460590"/>
                  <a:pt x="4448925" y="1528301"/>
                  <a:pt x="4640715" y="1569969"/>
                </a:cubicBezTo>
                <a:cubicBezTo>
                  <a:pt x="4674321" y="1430512"/>
                  <a:pt x="4800596" y="1324941"/>
                  <a:pt x="4846397" y="1212437"/>
                </a:cubicBezTo>
                <a:cubicBezTo>
                  <a:pt x="4892198" y="1099933"/>
                  <a:pt x="5022926" y="954027"/>
                  <a:pt x="5045718" y="865963"/>
                </a:cubicBezTo>
                <a:cubicBezTo>
                  <a:pt x="5068510" y="777899"/>
                  <a:pt x="5205301" y="668754"/>
                  <a:pt x="5276846" y="464201"/>
                </a:cubicBezTo>
                <a:cubicBezTo>
                  <a:pt x="5474512" y="542962"/>
                  <a:pt x="5608084" y="691869"/>
                  <a:pt x="5739615" y="760126"/>
                </a:cubicBezTo>
                <a:cubicBezTo>
                  <a:pt x="5871146" y="828383"/>
                  <a:pt x="6084838" y="1028499"/>
                  <a:pt x="6221273" y="1068130"/>
                </a:cubicBezTo>
                <a:close/>
              </a:path>
              <a:path w="11723914" h="5313591" stroke="0" extrusionOk="0">
                <a:moveTo>
                  <a:pt x="6221273" y="1068130"/>
                </a:moveTo>
                <a:cubicBezTo>
                  <a:pt x="6407366" y="945886"/>
                  <a:pt x="6519968" y="950378"/>
                  <a:pt x="6708988" y="779735"/>
                </a:cubicBezTo>
                <a:cubicBezTo>
                  <a:pt x="6898008" y="609092"/>
                  <a:pt x="7035761" y="651689"/>
                  <a:pt x="7178639" y="502021"/>
                </a:cubicBezTo>
                <a:cubicBezTo>
                  <a:pt x="7321517" y="352353"/>
                  <a:pt x="7527510" y="343062"/>
                  <a:pt x="7630227" y="234989"/>
                </a:cubicBezTo>
                <a:cubicBezTo>
                  <a:pt x="7732944" y="126916"/>
                  <a:pt x="7872768" y="131265"/>
                  <a:pt x="8027624" y="0"/>
                </a:cubicBezTo>
                <a:cubicBezTo>
                  <a:pt x="8016198" y="428489"/>
                  <a:pt x="7972009" y="857152"/>
                  <a:pt x="7883789" y="1421139"/>
                </a:cubicBezTo>
                <a:cubicBezTo>
                  <a:pt x="8082686" y="1341208"/>
                  <a:pt x="8140843" y="1351427"/>
                  <a:pt x="8318475" y="1273748"/>
                </a:cubicBezTo>
                <a:cubicBezTo>
                  <a:pt x="8496107" y="1196070"/>
                  <a:pt x="8693985" y="1210634"/>
                  <a:pt x="8828758" y="1100725"/>
                </a:cubicBezTo>
                <a:cubicBezTo>
                  <a:pt x="8963531" y="990816"/>
                  <a:pt x="9190210" y="994060"/>
                  <a:pt x="9282343" y="946926"/>
                </a:cubicBezTo>
                <a:cubicBezTo>
                  <a:pt x="9374476" y="899792"/>
                  <a:pt x="9604325" y="885221"/>
                  <a:pt x="9773727" y="780310"/>
                </a:cubicBezTo>
                <a:cubicBezTo>
                  <a:pt x="9676917" y="891254"/>
                  <a:pt x="9503094" y="969807"/>
                  <a:pt x="9461701" y="1072361"/>
                </a:cubicBezTo>
                <a:cubicBezTo>
                  <a:pt x="9420308" y="1174915"/>
                  <a:pt x="9267905" y="1220372"/>
                  <a:pt x="9149675" y="1364412"/>
                </a:cubicBezTo>
                <a:cubicBezTo>
                  <a:pt x="9031445" y="1508452"/>
                  <a:pt x="8973345" y="1513599"/>
                  <a:pt x="8890634" y="1606869"/>
                </a:cubicBezTo>
                <a:cubicBezTo>
                  <a:pt x="9093219" y="1578829"/>
                  <a:pt x="9194464" y="1663018"/>
                  <a:pt x="9428957" y="1612151"/>
                </a:cubicBezTo>
                <a:cubicBezTo>
                  <a:pt x="9663450" y="1561284"/>
                  <a:pt x="9724453" y="1658623"/>
                  <a:pt x="9967280" y="1617432"/>
                </a:cubicBezTo>
                <a:cubicBezTo>
                  <a:pt x="10210107" y="1576242"/>
                  <a:pt x="10296853" y="1643417"/>
                  <a:pt x="10477271" y="1622436"/>
                </a:cubicBezTo>
                <a:cubicBezTo>
                  <a:pt x="10657689" y="1601455"/>
                  <a:pt x="10805391" y="1665328"/>
                  <a:pt x="10958928" y="1627162"/>
                </a:cubicBezTo>
                <a:cubicBezTo>
                  <a:pt x="11112465" y="1588995"/>
                  <a:pt x="11509467" y="1637290"/>
                  <a:pt x="11723914" y="1634667"/>
                </a:cubicBezTo>
                <a:cubicBezTo>
                  <a:pt x="11510544" y="1710661"/>
                  <a:pt x="11355935" y="1709631"/>
                  <a:pt x="11222934" y="1770311"/>
                </a:cubicBezTo>
                <a:cubicBezTo>
                  <a:pt x="11089933" y="1830991"/>
                  <a:pt x="10927846" y="1846739"/>
                  <a:pt x="10721953" y="1905955"/>
                </a:cubicBezTo>
                <a:cubicBezTo>
                  <a:pt x="10516060" y="1965172"/>
                  <a:pt x="10485123" y="1957650"/>
                  <a:pt x="10296120" y="2021253"/>
                </a:cubicBezTo>
                <a:cubicBezTo>
                  <a:pt x="10107117" y="2084856"/>
                  <a:pt x="9988171" y="2092761"/>
                  <a:pt x="9745041" y="2170462"/>
                </a:cubicBezTo>
                <a:cubicBezTo>
                  <a:pt x="9501911" y="2248163"/>
                  <a:pt x="9385963" y="2243486"/>
                  <a:pt x="9219012" y="2312888"/>
                </a:cubicBezTo>
                <a:cubicBezTo>
                  <a:pt x="9304943" y="2345325"/>
                  <a:pt x="9476316" y="2495769"/>
                  <a:pt x="9567745" y="2545112"/>
                </a:cubicBezTo>
                <a:cubicBezTo>
                  <a:pt x="9659174" y="2594455"/>
                  <a:pt x="9726735" y="2710488"/>
                  <a:pt x="9916477" y="2777335"/>
                </a:cubicBezTo>
                <a:cubicBezTo>
                  <a:pt x="9702210" y="2838718"/>
                  <a:pt x="9585857" y="2833838"/>
                  <a:pt x="9403556" y="2902795"/>
                </a:cubicBezTo>
                <a:cubicBezTo>
                  <a:pt x="9221255" y="2971752"/>
                  <a:pt x="9000212" y="2952064"/>
                  <a:pt x="8890634" y="3028254"/>
                </a:cubicBezTo>
                <a:cubicBezTo>
                  <a:pt x="9051548" y="3070567"/>
                  <a:pt x="9153227" y="3204394"/>
                  <a:pt x="9355956" y="3308830"/>
                </a:cubicBezTo>
                <a:cubicBezTo>
                  <a:pt x="9558685" y="3413267"/>
                  <a:pt x="9633431" y="3510672"/>
                  <a:pt x="9821277" y="3589406"/>
                </a:cubicBezTo>
                <a:cubicBezTo>
                  <a:pt x="10009123" y="3668139"/>
                  <a:pt x="10116784" y="3814530"/>
                  <a:pt x="10245940" y="3845465"/>
                </a:cubicBezTo>
                <a:cubicBezTo>
                  <a:pt x="10107176" y="3834178"/>
                  <a:pt x="9894301" y="3737979"/>
                  <a:pt x="9648010" y="3763469"/>
                </a:cubicBezTo>
                <a:cubicBezTo>
                  <a:pt x="9401719" y="3788958"/>
                  <a:pt x="9294022" y="3676592"/>
                  <a:pt x="9050079" y="3681472"/>
                </a:cubicBezTo>
                <a:cubicBezTo>
                  <a:pt x="8806136" y="3686353"/>
                  <a:pt x="8259579" y="3555869"/>
                  <a:pt x="7946208" y="3530094"/>
                </a:cubicBezTo>
                <a:cubicBezTo>
                  <a:pt x="7972005" y="3764902"/>
                  <a:pt x="8013670" y="4007152"/>
                  <a:pt x="8110126" y="4273012"/>
                </a:cubicBezTo>
                <a:cubicBezTo>
                  <a:pt x="7953455" y="4245878"/>
                  <a:pt x="7846524" y="4152882"/>
                  <a:pt x="7640395" y="4162403"/>
                </a:cubicBezTo>
                <a:cubicBezTo>
                  <a:pt x="7434266" y="4171923"/>
                  <a:pt x="7400508" y="4080540"/>
                  <a:pt x="7170664" y="4051793"/>
                </a:cubicBezTo>
                <a:cubicBezTo>
                  <a:pt x="6940820" y="4023046"/>
                  <a:pt x="6827442" y="3912834"/>
                  <a:pt x="6610984" y="3920003"/>
                </a:cubicBezTo>
                <a:cubicBezTo>
                  <a:pt x="6569757" y="4053014"/>
                  <a:pt x="6460227" y="4160319"/>
                  <a:pt x="6463002" y="4263261"/>
                </a:cubicBezTo>
                <a:cubicBezTo>
                  <a:pt x="6465777" y="4366203"/>
                  <a:pt x="6324226" y="4545317"/>
                  <a:pt x="6302689" y="4635124"/>
                </a:cubicBezTo>
                <a:cubicBezTo>
                  <a:pt x="6099113" y="4613859"/>
                  <a:pt x="6021507" y="4500937"/>
                  <a:pt x="5811587" y="4446826"/>
                </a:cubicBezTo>
                <a:cubicBezTo>
                  <a:pt x="5601667" y="4392714"/>
                  <a:pt x="5567758" y="4325335"/>
                  <a:pt x="5358262" y="4273012"/>
                </a:cubicBezTo>
                <a:cubicBezTo>
                  <a:pt x="5277519" y="4409054"/>
                  <a:pt x="5097091" y="4468622"/>
                  <a:pt x="5046558" y="4555316"/>
                </a:cubicBezTo>
                <a:cubicBezTo>
                  <a:pt x="4996025" y="4642010"/>
                  <a:pt x="4824569" y="4749677"/>
                  <a:pt x="4722132" y="4849143"/>
                </a:cubicBezTo>
                <a:cubicBezTo>
                  <a:pt x="4637701" y="4809280"/>
                  <a:pt x="4522200" y="4722149"/>
                  <a:pt x="4422895" y="4665655"/>
                </a:cubicBezTo>
                <a:cubicBezTo>
                  <a:pt x="4323590" y="4609161"/>
                  <a:pt x="4218303" y="4528314"/>
                  <a:pt x="4085458" y="4458742"/>
                </a:cubicBezTo>
                <a:cubicBezTo>
                  <a:pt x="3911990" y="4588250"/>
                  <a:pt x="3791265" y="4617282"/>
                  <a:pt x="3641577" y="4726595"/>
                </a:cubicBezTo>
                <a:cubicBezTo>
                  <a:pt x="3491889" y="4835907"/>
                  <a:pt x="3382419" y="4882239"/>
                  <a:pt x="3169364" y="5011544"/>
                </a:cubicBezTo>
                <a:cubicBezTo>
                  <a:pt x="2956309" y="5140849"/>
                  <a:pt x="2825791" y="5217341"/>
                  <a:pt x="2668818" y="5313591"/>
                </a:cubicBezTo>
                <a:cubicBezTo>
                  <a:pt x="2674836" y="5099652"/>
                  <a:pt x="2663657" y="4704636"/>
                  <a:pt x="2608028" y="4487032"/>
                </a:cubicBezTo>
                <a:cubicBezTo>
                  <a:pt x="2522172" y="4486781"/>
                  <a:pt x="2392752" y="4447880"/>
                  <a:pt x="2187704" y="4464572"/>
                </a:cubicBezTo>
                <a:cubicBezTo>
                  <a:pt x="1982656" y="4481264"/>
                  <a:pt x="1934091" y="4421043"/>
                  <a:pt x="1690957" y="4438029"/>
                </a:cubicBezTo>
                <a:cubicBezTo>
                  <a:pt x="1447823" y="4455014"/>
                  <a:pt x="1403325" y="4388761"/>
                  <a:pt x="1213316" y="4412506"/>
                </a:cubicBezTo>
                <a:cubicBezTo>
                  <a:pt x="1023307" y="4436251"/>
                  <a:pt x="940817" y="4387991"/>
                  <a:pt x="697464" y="4384942"/>
                </a:cubicBezTo>
                <a:cubicBezTo>
                  <a:pt x="825315" y="4276830"/>
                  <a:pt x="961534" y="4279296"/>
                  <a:pt x="1056355" y="4189672"/>
                </a:cubicBezTo>
                <a:cubicBezTo>
                  <a:pt x="1151176" y="4100048"/>
                  <a:pt x="1302004" y="4115663"/>
                  <a:pt x="1448545" y="3976283"/>
                </a:cubicBezTo>
                <a:cubicBezTo>
                  <a:pt x="1595086" y="3836903"/>
                  <a:pt x="1737132" y="3831767"/>
                  <a:pt x="1807436" y="3781013"/>
                </a:cubicBezTo>
                <a:cubicBezTo>
                  <a:pt x="1671798" y="3742678"/>
                  <a:pt x="1564670" y="3666902"/>
                  <a:pt x="1409800" y="3646092"/>
                </a:cubicBezTo>
                <a:cubicBezTo>
                  <a:pt x="1254930" y="3625282"/>
                  <a:pt x="1129351" y="3503228"/>
                  <a:pt x="957941" y="3492773"/>
                </a:cubicBezTo>
                <a:cubicBezTo>
                  <a:pt x="786531" y="3482318"/>
                  <a:pt x="706987" y="3367926"/>
                  <a:pt x="469933" y="3327188"/>
                </a:cubicBezTo>
                <a:cubicBezTo>
                  <a:pt x="232879" y="3286450"/>
                  <a:pt x="142789" y="3194211"/>
                  <a:pt x="0" y="3167736"/>
                </a:cubicBezTo>
                <a:cubicBezTo>
                  <a:pt x="200390" y="3131904"/>
                  <a:pt x="301444" y="3173706"/>
                  <a:pt x="576670" y="3082387"/>
                </a:cubicBezTo>
                <a:cubicBezTo>
                  <a:pt x="851896" y="2991067"/>
                  <a:pt x="994126" y="3022358"/>
                  <a:pt x="1110623" y="3003359"/>
                </a:cubicBezTo>
                <a:cubicBezTo>
                  <a:pt x="1227120" y="2984360"/>
                  <a:pt x="1489731" y="2996629"/>
                  <a:pt x="1580502" y="2933815"/>
                </a:cubicBezTo>
                <a:cubicBezTo>
                  <a:pt x="1671273" y="2871001"/>
                  <a:pt x="1870784" y="2917351"/>
                  <a:pt x="2135814" y="2851627"/>
                </a:cubicBezTo>
                <a:cubicBezTo>
                  <a:pt x="1894828" y="2726426"/>
                  <a:pt x="1881052" y="2688853"/>
                  <a:pt x="1650916" y="2587395"/>
                </a:cubicBezTo>
                <a:cubicBezTo>
                  <a:pt x="1420780" y="2485937"/>
                  <a:pt x="1343973" y="2355785"/>
                  <a:pt x="1196012" y="2339508"/>
                </a:cubicBezTo>
                <a:cubicBezTo>
                  <a:pt x="1048051" y="2323231"/>
                  <a:pt x="862378" y="2121775"/>
                  <a:pt x="636130" y="2034416"/>
                </a:cubicBezTo>
                <a:cubicBezTo>
                  <a:pt x="875590" y="1974115"/>
                  <a:pt x="1034642" y="2037528"/>
                  <a:pt x="1228839" y="2005442"/>
                </a:cubicBezTo>
                <a:cubicBezTo>
                  <a:pt x="1423036" y="1973356"/>
                  <a:pt x="1544944" y="2054122"/>
                  <a:pt x="1821548" y="1976468"/>
                </a:cubicBezTo>
                <a:cubicBezTo>
                  <a:pt x="2098152" y="1898814"/>
                  <a:pt x="2212115" y="1985017"/>
                  <a:pt x="2391461" y="1948609"/>
                </a:cubicBezTo>
                <a:cubicBezTo>
                  <a:pt x="2570807" y="1912201"/>
                  <a:pt x="2767139" y="1935794"/>
                  <a:pt x="2915780" y="1922978"/>
                </a:cubicBezTo>
                <a:cubicBezTo>
                  <a:pt x="2776238" y="1755162"/>
                  <a:pt x="2809375" y="1627863"/>
                  <a:pt x="2674951" y="1397051"/>
                </a:cubicBezTo>
                <a:cubicBezTo>
                  <a:pt x="2540527" y="1166239"/>
                  <a:pt x="2543116" y="1069161"/>
                  <a:pt x="2443567" y="891748"/>
                </a:cubicBezTo>
                <a:cubicBezTo>
                  <a:pt x="2637223" y="898369"/>
                  <a:pt x="2737885" y="1008809"/>
                  <a:pt x="2926940" y="1040957"/>
                </a:cubicBezTo>
                <a:cubicBezTo>
                  <a:pt x="3115995" y="1073105"/>
                  <a:pt x="3217899" y="1139168"/>
                  <a:pt x="3498198" y="1217294"/>
                </a:cubicBezTo>
                <a:cubicBezTo>
                  <a:pt x="3778497" y="1295420"/>
                  <a:pt x="3830085" y="1332233"/>
                  <a:pt x="4069457" y="1393632"/>
                </a:cubicBezTo>
                <a:cubicBezTo>
                  <a:pt x="4308829" y="1455031"/>
                  <a:pt x="4427518" y="1507773"/>
                  <a:pt x="4640715" y="1569969"/>
                </a:cubicBezTo>
                <a:cubicBezTo>
                  <a:pt x="4729625" y="1383261"/>
                  <a:pt x="4837372" y="1315311"/>
                  <a:pt x="4846397" y="1212437"/>
                </a:cubicBezTo>
                <a:cubicBezTo>
                  <a:pt x="4855423" y="1109563"/>
                  <a:pt x="4995654" y="1021909"/>
                  <a:pt x="5071164" y="821733"/>
                </a:cubicBezTo>
                <a:cubicBezTo>
                  <a:pt x="5146674" y="621557"/>
                  <a:pt x="5237866" y="569406"/>
                  <a:pt x="5276846" y="464201"/>
                </a:cubicBezTo>
                <a:cubicBezTo>
                  <a:pt x="5488718" y="523957"/>
                  <a:pt x="5631004" y="722291"/>
                  <a:pt x="5739615" y="760126"/>
                </a:cubicBezTo>
                <a:cubicBezTo>
                  <a:pt x="5848226" y="797961"/>
                  <a:pt x="5963864" y="977653"/>
                  <a:pt x="6221273" y="1068130"/>
                </a:cubicBezTo>
                <a:close/>
              </a:path>
            </a:pathLst>
          </a:custGeom>
          <a:ln w="76200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1855293282">
                  <a:prstGeom prst="irregularSeal2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আজকের</a:t>
            </a:r>
            <a:r>
              <a:rPr lang="en-US" sz="4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পাঠ</a:t>
            </a:r>
            <a:endParaRPr lang="en-US" sz="48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4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পোস্টার</a:t>
            </a:r>
            <a:r>
              <a:rPr lang="en-US" sz="4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লিখি,প্ল্যাকার্ড</a:t>
            </a:r>
            <a:r>
              <a:rPr lang="en-US" sz="4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লিখি</a:t>
            </a:r>
            <a:endParaRPr lang="en-US" sz="48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7E07F7D-D506-09B3-264E-E558EC7D7A86}"/>
              </a:ext>
            </a:extLst>
          </p:cNvPr>
          <p:cNvSpPr/>
          <p:nvPr/>
        </p:nvSpPr>
        <p:spPr>
          <a:xfrm>
            <a:off x="2057399" y="391884"/>
            <a:ext cx="5987143" cy="979715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76200">
            <a:extLst>
              <a:ext uri="{C807C97D-BFC1-408E-A445-0C87EB9F89A2}">
                <ask:lineSketchStyleProps xmlns:ask="http://schemas.microsoft.com/office/drawing/2018/sketchyshapes" sd="3708623666">
                  <a:custGeom>
                    <a:avLst/>
                    <a:gdLst>
                      <a:gd name="csX0" fmla="*/ 0 w 5987143"/>
                      <a:gd name="csY0" fmla="*/ 489858 h 979715"/>
                      <a:gd name="csX1" fmla="*/ 2993572 w 5987143"/>
                      <a:gd name="csY1" fmla="*/ 0 h 979715"/>
                      <a:gd name="csX2" fmla="*/ 5987144 w 5987143"/>
                      <a:gd name="csY2" fmla="*/ 489858 h 979715"/>
                      <a:gd name="csX3" fmla="*/ 2993572 w 5987143"/>
                      <a:gd name="csY3" fmla="*/ 979716 h 979715"/>
                      <a:gd name="csX4" fmla="*/ 0 w 5987143"/>
                      <a:gd name="csY4" fmla="*/ 489858 h 97971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987143" h="979715" fill="none" extrusionOk="0">
                        <a:moveTo>
                          <a:pt x="0" y="489858"/>
                        </a:moveTo>
                        <a:cubicBezTo>
                          <a:pt x="48997" y="281539"/>
                          <a:pt x="1317559" y="-174619"/>
                          <a:pt x="2993572" y="0"/>
                        </a:cubicBezTo>
                        <a:cubicBezTo>
                          <a:pt x="4628343" y="5373"/>
                          <a:pt x="6021746" y="228895"/>
                          <a:pt x="5987144" y="489858"/>
                        </a:cubicBezTo>
                        <a:cubicBezTo>
                          <a:pt x="5984084" y="926794"/>
                          <a:pt x="4631142" y="824028"/>
                          <a:pt x="2993572" y="979716"/>
                        </a:cubicBezTo>
                        <a:cubicBezTo>
                          <a:pt x="1343135" y="1025517"/>
                          <a:pt x="39094" y="793590"/>
                          <a:pt x="0" y="489858"/>
                        </a:cubicBezTo>
                        <a:close/>
                      </a:path>
                      <a:path w="5987143" h="979715" stroke="0" extrusionOk="0">
                        <a:moveTo>
                          <a:pt x="0" y="489858"/>
                        </a:moveTo>
                        <a:cubicBezTo>
                          <a:pt x="61001" y="227706"/>
                          <a:pt x="1282368" y="110271"/>
                          <a:pt x="2993572" y="0"/>
                        </a:cubicBezTo>
                        <a:cubicBezTo>
                          <a:pt x="4623878" y="-29388"/>
                          <a:pt x="5952637" y="214404"/>
                          <a:pt x="5987144" y="489858"/>
                        </a:cubicBezTo>
                        <a:cubicBezTo>
                          <a:pt x="6095877" y="500057"/>
                          <a:pt x="4512875" y="975334"/>
                          <a:pt x="2993572" y="979716"/>
                        </a:cubicBezTo>
                        <a:cubicBezTo>
                          <a:pt x="1321571" y="986869"/>
                          <a:pt x="38575" y="785289"/>
                          <a:pt x="0" y="48985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accent1">
                    <a:lumMod val="50000"/>
                  </a:schemeClr>
                </a:solidFill>
              </a:rPr>
              <a:t>পাঠ</a:t>
            </a:r>
            <a:r>
              <a:rPr lang="en-US" sz="4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accent1">
                    <a:lumMod val="50000"/>
                  </a:schemeClr>
                </a:solidFill>
              </a:rPr>
              <a:t>পরিচিতি</a:t>
            </a:r>
            <a:endParaRPr lang="en-US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532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6B24CB-641C-180C-C5E4-FA8B8E9C1A26}"/>
              </a:ext>
            </a:extLst>
          </p:cNvPr>
          <p:cNvSpPr/>
          <p:nvPr/>
        </p:nvSpPr>
        <p:spPr>
          <a:xfrm>
            <a:off x="0" y="0"/>
            <a:ext cx="12355286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Diagonal Corners Snipped 4">
            <a:extLst>
              <a:ext uri="{FF2B5EF4-FFF2-40B4-BE49-F238E27FC236}">
                <a16:creationId xmlns:a16="http://schemas.microsoft.com/office/drawing/2014/main" id="{7BA888BA-DAA9-546A-98C5-3B45C1FF8C46}"/>
              </a:ext>
            </a:extLst>
          </p:cNvPr>
          <p:cNvSpPr/>
          <p:nvPr/>
        </p:nvSpPr>
        <p:spPr>
          <a:xfrm>
            <a:off x="2495797" y="332406"/>
            <a:ext cx="6636328" cy="1045029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bg2">
              <a:lumMod val="25000"/>
            </a:schemeClr>
          </a:solidFill>
          <a:ln w="76200">
            <a:solidFill>
              <a:srgbClr val="FFFF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rgbClr val="FFFF00"/>
                </a:solidFill>
              </a:rPr>
              <a:t>শিক্ষকের</a:t>
            </a:r>
            <a:r>
              <a:rPr lang="en-US" sz="5400" dirty="0">
                <a:solidFill>
                  <a:srgbClr val="FFFF00"/>
                </a:solidFill>
              </a:rPr>
              <a:t> </a:t>
            </a:r>
            <a:r>
              <a:rPr lang="en-US" sz="5400" dirty="0" err="1">
                <a:solidFill>
                  <a:srgbClr val="FFFF00"/>
                </a:solidFill>
              </a:rPr>
              <a:t>পাঠ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EC4A69-66D0-647A-D6BE-E96320782B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878" y="1704197"/>
            <a:ext cx="4971801" cy="50403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89A01E-99DC-5766-23F3-E83C231DB9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661" y="1704197"/>
            <a:ext cx="4748493" cy="497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089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A48569-DE8D-D1A5-A03E-C9C8C47394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sX0" fmla="*/ 0 w 12192000"/>
              <a:gd name="csY0" fmla="*/ 0 h 6858000"/>
              <a:gd name="csX1" fmla="*/ 702491 w 12192000"/>
              <a:gd name="csY1" fmla="*/ 0 h 6858000"/>
              <a:gd name="csX2" fmla="*/ 1404983 w 12192000"/>
              <a:gd name="csY2" fmla="*/ 0 h 6858000"/>
              <a:gd name="csX3" fmla="*/ 1619794 w 12192000"/>
              <a:gd name="csY3" fmla="*/ 0 h 6858000"/>
              <a:gd name="csX4" fmla="*/ 2078446 w 12192000"/>
              <a:gd name="csY4" fmla="*/ 0 h 6858000"/>
              <a:gd name="csX5" fmla="*/ 2659017 w 12192000"/>
              <a:gd name="csY5" fmla="*/ 0 h 6858000"/>
              <a:gd name="csX6" fmla="*/ 3117669 w 12192000"/>
              <a:gd name="csY6" fmla="*/ 0 h 6858000"/>
              <a:gd name="csX7" fmla="*/ 3454400 w 12192000"/>
              <a:gd name="csY7" fmla="*/ 0 h 6858000"/>
              <a:gd name="csX8" fmla="*/ 4034971 w 12192000"/>
              <a:gd name="csY8" fmla="*/ 0 h 6858000"/>
              <a:gd name="csX9" fmla="*/ 4859383 w 12192000"/>
              <a:gd name="csY9" fmla="*/ 0 h 6858000"/>
              <a:gd name="csX10" fmla="*/ 5439954 w 12192000"/>
              <a:gd name="csY10" fmla="*/ 0 h 6858000"/>
              <a:gd name="csX11" fmla="*/ 6264366 w 12192000"/>
              <a:gd name="csY11" fmla="*/ 0 h 6858000"/>
              <a:gd name="csX12" fmla="*/ 6479177 w 12192000"/>
              <a:gd name="csY12" fmla="*/ 0 h 6858000"/>
              <a:gd name="csX13" fmla="*/ 7181669 w 12192000"/>
              <a:gd name="csY13" fmla="*/ 0 h 6858000"/>
              <a:gd name="csX14" fmla="*/ 7884160 w 12192000"/>
              <a:gd name="csY14" fmla="*/ 0 h 6858000"/>
              <a:gd name="csX15" fmla="*/ 8098971 w 12192000"/>
              <a:gd name="csY15" fmla="*/ 0 h 6858000"/>
              <a:gd name="csX16" fmla="*/ 8923383 w 12192000"/>
              <a:gd name="csY16" fmla="*/ 0 h 6858000"/>
              <a:gd name="csX17" fmla="*/ 9138194 w 12192000"/>
              <a:gd name="csY17" fmla="*/ 0 h 6858000"/>
              <a:gd name="csX18" fmla="*/ 9962606 w 12192000"/>
              <a:gd name="csY18" fmla="*/ 0 h 6858000"/>
              <a:gd name="csX19" fmla="*/ 10787017 w 12192000"/>
              <a:gd name="csY19" fmla="*/ 0 h 6858000"/>
              <a:gd name="csX20" fmla="*/ 11123749 w 12192000"/>
              <a:gd name="csY20" fmla="*/ 0 h 6858000"/>
              <a:gd name="csX21" fmla="*/ 11582400 w 12192000"/>
              <a:gd name="csY21" fmla="*/ 0 h 6858000"/>
              <a:gd name="csX22" fmla="*/ 12192000 w 12192000"/>
              <a:gd name="csY22" fmla="*/ 0 h 6858000"/>
              <a:gd name="csX23" fmla="*/ 12192000 w 12192000"/>
              <a:gd name="csY23" fmla="*/ 571500 h 6858000"/>
              <a:gd name="csX24" fmla="*/ 12192000 w 12192000"/>
              <a:gd name="csY24" fmla="*/ 937260 h 6858000"/>
              <a:gd name="csX25" fmla="*/ 12192000 w 12192000"/>
              <a:gd name="csY25" fmla="*/ 1303020 h 6858000"/>
              <a:gd name="csX26" fmla="*/ 12192000 w 12192000"/>
              <a:gd name="csY26" fmla="*/ 1943100 h 6858000"/>
              <a:gd name="csX27" fmla="*/ 12192000 w 12192000"/>
              <a:gd name="csY27" fmla="*/ 2583180 h 6858000"/>
              <a:gd name="csX28" fmla="*/ 12192000 w 12192000"/>
              <a:gd name="csY28" fmla="*/ 3291840 h 6858000"/>
              <a:gd name="csX29" fmla="*/ 12192000 w 12192000"/>
              <a:gd name="csY29" fmla="*/ 4000500 h 6858000"/>
              <a:gd name="csX30" fmla="*/ 12192000 w 12192000"/>
              <a:gd name="csY30" fmla="*/ 4503420 h 6858000"/>
              <a:gd name="csX31" fmla="*/ 12192000 w 12192000"/>
              <a:gd name="csY31" fmla="*/ 5143500 h 6858000"/>
              <a:gd name="csX32" fmla="*/ 12192000 w 12192000"/>
              <a:gd name="csY32" fmla="*/ 5646420 h 6858000"/>
              <a:gd name="csX33" fmla="*/ 12192000 w 12192000"/>
              <a:gd name="csY33" fmla="*/ 6149340 h 6858000"/>
              <a:gd name="csX34" fmla="*/ 12192000 w 12192000"/>
              <a:gd name="csY34" fmla="*/ 6858000 h 6858000"/>
              <a:gd name="csX35" fmla="*/ 11733349 w 12192000"/>
              <a:gd name="csY35" fmla="*/ 6858000 h 6858000"/>
              <a:gd name="csX36" fmla="*/ 11030857 w 12192000"/>
              <a:gd name="csY36" fmla="*/ 6858000 h 6858000"/>
              <a:gd name="csX37" fmla="*/ 10694126 w 12192000"/>
              <a:gd name="csY37" fmla="*/ 6858000 h 6858000"/>
              <a:gd name="csX38" fmla="*/ 10479314 w 12192000"/>
              <a:gd name="csY38" fmla="*/ 6858000 h 6858000"/>
              <a:gd name="csX39" fmla="*/ 9654903 w 12192000"/>
              <a:gd name="csY39" fmla="*/ 6858000 h 6858000"/>
              <a:gd name="csX40" fmla="*/ 9074331 w 12192000"/>
              <a:gd name="csY40" fmla="*/ 6858000 h 6858000"/>
              <a:gd name="csX41" fmla="*/ 8249920 w 12192000"/>
              <a:gd name="csY41" fmla="*/ 6858000 h 6858000"/>
              <a:gd name="csX42" fmla="*/ 7425509 w 12192000"/>
              <a:gd name="csY42" fmla="*/ 6858000 h 6858000"/>
              <a:gd name="csX43" fmla="*/ 6966857 w 12192000"/>
              <a:gd name="csY43" fmla="*/ 6858000 h 6858000"/>
              <a:gd name="csX44" fmla="*/ 6752046 w 12192000"/>
              <a:gd name="csY44" fmla="*/ 6858000 h 6858000"/>
              <a:gd name="csX45" fmla="*/ 6415314 w 12192000"/>
              <a:gd name="csY45" fmla="*/ 6858000 h 6858000"/>
              <a:gd name="csX46" fmla="*/ 5712823 w 12192000"/>
              <a:gd name="csY46" fmla="*/ 6858000 h 6858000"/>
              <a:gd name="csX47" fmla="*/ 5254171 w 12192000"/>
              <a:gd name="csY47" fmla="*/ 6858000 h 6858000"/>
              <a:gd name="csX48" fmla="*/ 4795520 w 12192000"/>
              <a:gd name="csY48" fmla="*/ 6858000 h 6858000"/>
              <a:gd name="csX49" fmla="*/ 4214949 w 12192000"/>
              <a:gd name="csY49" fmla="*/ 6858000 h 6858000"/>
              <a:gd name="csX50" fmla="*/ 3878217 w 12192000"/>
              <a:gd name="csY50" fmla="*/ 6858000 h 6858000"/>
              <a:gd name="csX51" fmla="*/ 3663406 w 12192000"/>
              <a:gd name="csY51" fmla="*/ 6858000 h 6858000"/>
              <a:gd name="csX52" fmla="*/ 3204754 w 12192000"/>
              <a:gd name="csY52" fmla="*/ 6858000 h 6858000"/>
              <a:gd name="csX53" fmla="*/ 2868023 w 12192000"/>
              <a:gd name="csY53" fmla="*/ 6858000 h 6858000"/>
              <a:gd name="csX54" fmla="*/ 2287451 w 12192000"/>
              <a:gd name="csY54" fmla="*/ 6858000 h 6858000"/>
              <a:gd name="csX55" fmla="*/ 1828800 w 12192000"/>
              <a:gd name="csY55" fmla="*/ 6858000 h 6858000"/>
              <a:gd name="csX56" fmla="*/ 1248229 w 12192000"/>
              <a:gd name="csY56" fmla="*/ 6858000 h 6858000"/>
              <a:gd name="csX57" fmla="*/ 667657 w 12192000"/>
              <a:gd name="csY57" fmla="*/ 6858000 h 6858000"/>
              <a:gd name="csX58" fmla="*/ 0 w 12192000"/>
              <a:gd name="csY58" fmla="*/ 6858000 h 6858000"/>
              <a:gd name="csX59" fmla="*/ 0 w 12192000"/>
              <a:gd name="csY59" fmla="*/ 6149340 h 6858000"/>
              <a:gd name="csX60" fmla="*/ 0 w 12192000"/>
              <a:gd name="csY60" fmla="*/ 5440680 h 6858000"/>
              <a:gd name="csX61" fmla="*/ 0 w 12192000"/>
              <a:gd name="csY61" fmla="*/ 5006340 h 6858000"/>
              <a:gd name="csX62" fmla="*/ 0 w 12192000"/>
              <a:gd name="csY62" fmla="*/ 4503420 h 6858000"/>
              <a:gd name="csX63" fmla="*/ 0 w 12192000"/>
              <a:gd name="csY63" fmla="*/ 4000500 h 6858000"/>
              <a:gd name="csX64" fmla="*/ 0 w 12192000"/>
              <a:gd name="csY64" fmla="*/ 3360420 h 6858000"/>
              <a:gd name="csX65" fmla="*/ 0 w 12192000"/>
              <a:gd name="csY65" fmla="*/ 2857500 h 6858000"/>
              <a:gd name="csX66" fmla="*/ 0 w 12192000"/>
              <a:gd name="csY66" fmla="*/ 2217420 h 6858000"/>
              <a:gd name="csX67" fmla="*/ 0 w 12192000"/>
              <a:gd name="csY67" fmla="*/ 1508760 h 6858000"/>
              <a:gd name="csX68" fmla="*/ 0 w 12192000"/>
              <a:gd name="csY68" fmla="*/ 800100 h 6858000"/>
              <a:gd name="csX69" fmla="*/ 0 w 12192000"/>
              <a:gd name="csY69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</a:cxnLst>
            <a:rect l="l" t="t" r="r" b="b"/>
            <a:pathLst>
              <a:path w="12192000" h="6858000" fill="none" extrusionOk="0">
                <a:moveTo>
                  <a:pt x="0" y="0"/>
                </a:moveTo>
                <a:cubicBezTo>
                  <a:pt x="314035" y="-7259"/>
                  <a:pt x="432174" y="74203"/>
                  <a:pt x="702491" y="0"/>
                </a:cubicBezTo>
                <a:cubicBezTo>
                  <a:pt x="972808" y="-74203"/>
                  <a:pt x="1145719" y="41023"/>
                  <a:pt x="1404983" y="0"/>
                </a:cubicBezTo>
                <a:cubicBezTo>
                  <a:pt x="1664247" y="-41023"/>
                  <a:pt x="1562468" y="16359"/>
                  <a:pt x="1619794" y="0"/>
                </a:cubicBezTo>
                <a:cubicBezTo>
                  <a:pt x="1677120" y="-16359"/>
                  <a:pt x="1854440" y="24983"/>
                  <a:pt x="2078446" y="0"/>
                </a:cubicBezTo>
                <a:cubicBezTo>
                  <a:pt x="2302452" y="-24983"/>
                  <a:pt x="2535950" y="62760"/>
                  <a:pt x="2659017" y="0"/>
                </a:cubicBezTo>
                <a:cubicBezTo>
                  <a:pt x="2782084" y="-62760"/>
                  <a:pt x="3003689" y="7484"/>
                  <a:pt x="3117669" y="0"/>
                </a:cubicBezTo>
                <a:cubicBezTo>
                  <a:pt x="3231649" y="-7484"/>
                  <a:pt x="3365555" y="19500"/>
                  <a:pt x="3454400" y="0"/>
                </a:cubicBezTo>
                <a:cubicBezTo>
                  <a:pt x="3543245" y="-19500"/>
                  <a:pt x="3847306" y="59401"/>
                  <a:pt x="4034971" y="0"/>
                </a:cubicBezTo>
                <a:cubicBezTo>
                  <a:pt x="4222636" y="-59401"/>
                  <a:pt x="4575436" y="87147"/>
                  <a:pt x="4859383" y="0"/>
                </a:cubicBezTo>
                <a:cubicBezTo>
                  <a:pt x="5143330" y="-87147"/>
                  <a:pt x="5244272" y="19654"/>
                  <a:pt x="5439954" y="0"/>
                </a:cubicBezTo>
                <a:cubicBezTo>
                  <a:pt x="5635636" y="-19654"/>
                  <a:pt x="5929062" y="72899"/>
                  <a:pt x="6264366" y="0"/>
                </a:cubicBezTo>
                <a:cubicBezTo>
                  <a:pt x="6599670" y="-72899"/>
                  <a:pt x="6381153" y="18640"/>
                  <a:pt x="6479177" y="0"/>
                </a:cubicBezTo>
                <a:cubicBezTo>
                  <a:pt x="6577201" y="-18640"/>
                  <a:pt x="7021244" y="14283"/>
                  <a:pt x="7181669" y="0"/>
                </a:cubicBezTo>
                <a:cubicBezTo>
                  <a:pt x="7342094" y="-14283"/>
                  <a:pt x="7591551" y="44105"/>
                  <a:pt x="7884160" y="0"/>
                </a:cubicBezTo>
                <a:cubicBezTo>
                  <a:pt x="8176769" y="-44105"/>
                  <a:pt x="7992270" y="11053"/>
                  <a:pt x="8098971" y="0"/>
                </a:cubicBezTo>
                <a:cubicBezTo>
                  <a:pt x="8205672" y="-11053"/>
                  <a:pt x="8712263" y="54809"/>
                  <a:pt x="8923383" y="0"/>
                </a:cubicBezTo>
                <a:cubicBezTo>
                  <a:pt x="9134503" y="-54809"/>
                  <a:pt x="9045287" y="1698"/>
                  <a:pt x="9138194" y="0"/>
                </a:cubicBezTo>
                <a:cubicBezTo>
                  <a:pt x="9231101" y="-1698"/>
                  <a:pt x="9766070" y="41459"/>
                  <a:pt x="9962606" y="0"/>
                </a:cubicBezTo>
                <a:cubicBezTo>
                  <a:pt x="10159142" y="-41459"/>
                  <a:pt x="10402542" y="62816"/>
                  <a:pt x="10787017" y="0"/>
                </a:cubicBezTo>
                <a:cubicBezTo>
                  <a:pt x="11171492" y="-62816"/>
                  <a:pt x="10988180" y="36526"/>
                  <a:pt x="11123749" y="0"/>
                </a:cubicBezTo>
                <a:cubicBezTo>
                  <a:pt x="11259318" y="-36526"/>
                  <a:pt x="11398408" y="49707"/>
                  <a:pt x="11582400" y="0"/>
                </a:cubicBezTo>
                <a:cubicBezTo>
                  <a:pt x="11766392" y="-49707"/>
                  <a:pt x="12001772" y="40203"/>
                  <a:pt x="12192000" y="0"/>
                </a:cubicBezTo>
                <a:cubicBezTo>
                  <a:pt x="12226408" y="185405"/>
                  <a:pt x="12158361" y="311919"/>
                  <a:pt x="12192000" y="571500"/>
                </a:cubicBezTo>
                <a:cubicBezTo>
                  <a:pt x="12225639" y="831081"/>
                  <a:pt x="12183556" y="792432"/>
                  <a:pt x="12192000" y="937260"/>
                </a:cubicBezTo>
                <a:cubicBezTo>
                  <a:pt x="12200444" y="1082088"/>
                  <a:pt x="12159256" y="1147662"/>
                  <a:pt x="12192000" y="1303020"/>
                </a:cubicBezTo>
                <a:cubicBezTo>
                  <a:pt x="12224744" y="1458378"/>
                  <a:pt x="12162953" y="1769103"/>
                  <a:pt x="12192000" y="1943100"/>
                </a:cubicBezTo>
                <a:cubicBezTo>
                  <a:pt x="12221047" y="2117097"/>
                  <a:pt x="12137111" y="2346630"/>
                  <a:pt x="12192000" y="2583180"/>
                </a:cubicBezTo>
                <a:cubicBezTo>
                  <a:pt x="12246889" y="2819730"/>
                  <a:pt x="12178627" y="2971171"/>
                  <a:pt x="12192000" y="3291840"/>
                </a:cubicBezTo>
                <a:cubicBezTo>
                  <a:pt x="12205373" y="3612509"/>
                  <a:pt x="12175665" y="3670770"/>
                  <a:pt x="12192000" y="4000500"/>
                </a:cubicBezTo>
                <a:cubicBezTo>
                  <a:pt x="12208335" y="4330230"/>
                  <a:pt x="12154195" y="4268279"/>
                  <a:pt x="12192000" y="4503420"/>
                </a:cubicBezTo>
                <a:cubicBezTo>
                  <a:pt x="12229805" y="4738561"/>
                  <a:pt x="12115813" y="4999332"/>
                  <a:pt x="12192000" y="5143500"/>
                </a:cubicBezTo>
                <a:cubicBezTo>
                  <a:pt x="12268187" y="5287668"/>
                  <a:pt x="12163155" y="5410708"/>
                  <a:pt x="12192000" y="5646420"/>
                </a:cubicBezTo>
                <a:cubicBezTo>
                  <a:pt x="12220845" y="5882132"/>
                  <a:pt x="12189333" y="5988700"/>
                  <a:pt x="12192000" y="6149340"/>
                </a:cubicBezTo>
                <a:cubicBezTo>
                  <a:pt x="12194667" y="6309980"/>
                  <a:pt x="12170015" y="6615567"/>
                  <a:pt x="12192000" y="6858000"/>
                </a:cubicBezTo>
                <a:cubicBezTo>
                  <a:pt x="12032304" y="6867986"/>
                  <a:pt x="11917472" y="6819874"/>
                  <a:pt x="11733349" y="6858000"/>
                </a:cubicBezTo>
                <a:cubicBezTo>
                  <a:pt x="11549226" y="6896126"/>
                  <a:pt x="11284619" y="6843326"/>
                  <a:pt x="11030857" y="6858000"/>
                </a:cubicBezTo>
                <a:cubicBezTo>
                  <a:pt x="10777095" y="6872674"/>
                  <a:pt x="10821195" y="6856559"/>
                  <a:pt x="10694126" y="6858000"/>
                </a:cubicBezTo>
                <a:cubicBezTo>
                  <a:pt x="10567057" y="6859441"/>
                  <a:pt x="10527025" y="6846643"/>
                  <a:pt x="10479314" y="6858000"/>
                </a:cubicBezTo>
                <a:cubicBezTo>
                  <a:pt x="10431603" y="6869357"/>
                  <a:pt x="9827795" y="6761908"/>
                  <a:pt x="9654903" y="6858000"/>
                </a:cubicBezTo>
                <a:cubicBezTo>
                  <a:pt x="9482011" y="6954092"/>
                  <a:pt x="9220760" y="6822785"/>
                  <a:pt x="9074331" y="6858000"/>
                </a:cubicBezTo>
                <a:cubicBezTo>
                  <a:pt x="8927902" y="6893215"/>
                  <a:pt x="8582838" y="6828124"/>
                  <a:pt x="8249920" y="6858000"/>
                </a:cubicBezTo>
                <a:cubicBezTo>
                  <a:pt x="7917002" y="6887876"/>
                  <a:pt x="7726797" y="6790231"/>
                  <a:pt x="7425509" y="6858000"/>
                </a:cubicBezTo>
                <a:cubicBezTo>
                  <a:pt x="7124221" y="6925769"/>
                  <a:pt x="7103432" y="6840707"/>
                  <a:pt x="6966857" y="6858000"/>
                </a:cubicBezTo>
                <a:cubicBezTo>
                  <a:pt x="6830282" y="6875293"/>
                  <a:pt x="6830468" y="6846224"/>
                  <a:pt x="6752046" y="6858000"/>
                </a:cubicBezTo>
                <a:cubicBezTo>
                  <a:pt x="6673624" y="6869776"/>
                  <a:pt x="6553371" y="6851835"/>
                  <a:pt x="6415314" y="6858000"/>
                </a:cubicBezTo>
                <a:cubicBezTo>
                  <a:pt x="6277257" y="6864165"/>
                  <a:pt x="5966119" y="6821087"/>
                  <a:pt x="5712823" y="6858000"/>
                </a:cubicBezTo>
                <a:cubicBezTo>
                  <a:pt x="5459527" y="6894913"/>
                  <a:pt x="5414682" y="6834578"/>
                  <a:pt x="5254171" y="6858000"/>
                </a:cubicBezTo>
                <a:cubicBezTo>
                  <a:pt x="5093660" y="6881422"/>
                  <a:pt x="4921249" y="6827610"/>
                  <a:pt x="4795520" y="6858000"/>
                </a:cubicBezTo>
                <a:cubicBezTo>
                  <a:pt x="4669791" y="6888390"/>
                  <a:pt x="4411089" y="6812632"/>
                  <a:pt x="4214949" y="6858000"/>
                </a:cubicBezTo>
                <a:cubicBezTo>
                  <a:pt x="4018809" y="6903368"/>
                  <a:pt x="3982710" y="6825558"/>
                  <a:pt x="3878217" y="6858000"/>
                </a:cubicBezTo>
                <a:cubicBezTo>
                  <a:pt x="3773724" y="6890442"/>
                  <a:pt x="3706512" y="6857421"/>
                  <a:pt x="3663406" y="6858000"/>
                </a:cubicBezTo>
                <a:cubicBezTo>
                  <a:pt x="3620300" y="6858579"/>
                  <a:pt x="3343758" y="6813661"/>
                  <a:pt x="3204754" y="6858000"/>
                </a:cubicBezTo>
                <a:cubicBezTo>
                  <a:pt x="3065750" y="6902339"/>
                  <a:pt x="2970767" y="6819549"/>
                  <a:pt x="2868023" y="6858000"/>
                </a:cubicBezTo>
                <a:cubicBezTo>
                  <a:pt x="2765279" y="6896451"/>
                  <a:pt x="2533392" y="6842435"/>
                  <a:pt x="2287451" y="6858000"/>
                </a:cubicBezTo>
                <a:cubicBezTo>
                  <a:pt x="2041510" y="6873565"/>
                  <a:pt x="2009155" y="6811065"/>
                  <a:pt x="1828800" y="6858000"/>
                </a:cubicBezTo>
                <a:cubicBezTo>
                  <a:pt x="1648445" y="6904935"/>
                  <a:pt x="1488877" y="6797604"/>
                  <a:pt x="1248229" y="6858000"/>
                </a:cubicBezTo>
                <a:cubicBezTo>
                  <a:pt x="1007581" y="6918396"/>
                  <a:pt x="867767" y="6804566"/>
                  <a:pt x="667657" y="6858000"/>
                </a:cubicBezTo>
                <a:cubicBezTo>
                  <a:pt x="467547" y="6911434"/>
                  <a:pt x="256818" y="6783394"/>
                  <a:pt x="0" y="6858000"/>
                </a:cubicBezTo>
                <a:cubicBezTo>
                  <a:pt x="-55336" y="6540818"/>
                  <a:pt x="24174" y="6445201"/>
                  <a:pt x="0" y="6149340"/>
                </a:cubicBezTo>
                <a:cubicBezTo>
                  <a:pt x="-24174" y="5853479"/>
                  <a:pt x="57700" y="5715625"/>
                  <a:pt x="0" y="5440680"/>
                </a:cubicBezTo>
                <a:cubicBezTo>
                  <a:pt x="-57700" y="5165735"/>
                  <a:pt x="50629" y="5186411"/>
                  <a:pt x="0" y="5006340"/>
                </a:cubicBezTo>
                <a:cubicBezTo>
                  <a:pt x="-50629" y="4826269"/>
                  <a:pt x="47815" y="4673990"/>
                  <a:pt x="0" y="4503420"/>
                </a:cubicBezTo>
                <a:cubicBezTo>
                  <a:pt x="-47815" y="4332850"/>
                  <a:pt x="12955" y="4150543"/>
                  <a:pt x="0" y="4000500"/>
                </a:cubicBezTo>
                <a:cubicBezTo>
                  <a:pt x="-12955" y="3850457"/>
                  <a:pt x="35556" y="3501532"/>
                  <a:pt x="0" y="3360420"/>
                </a:cubicBezTo>
                <a:cubicBezTo>
                  <a:pt x="-35556" y="3219308"/>
                  <a:pt x="21302" y="3102426"/>
                  <a:pt x="0" y="2857500"/>
                </a:cubicBezTo>
                <a:cubicBezTo>
                  <a:pt x="-21302" y="2612574"/>
                  <a:pt x="44978" y="2443028"/>
                  <a:pt x="0" y="2217420"/>
                </a:cubicBezTo>
                <a:cubicBezTo>
                  <a:pt x="-44978" y="1991812"/>
                  <a:pt x="2391" y="1653761"/>
                  <a:pt x="0" y="1508760"/>
                </a:cubicBezTo>
                <a:cubicBezTo>
                  <a:pt x="-2391" y="1363759"/>
                  <a:pt x="59745" y="1046062"/>
                  <a:pt x="0" y="800100"/>
                </a:cubicBezTo>
                <a:cubicBezTo>
                  <a:pt x="-59745" y="554138"/>
                  <a:pt x="33368" y="383861"/>
                  <a:pt x="0" y="0"/>
                </a:cubicBezTo>
                <a:close/>
              </a:path>
              <a:path w="12192000" h="6858000" stroke="0" extrusionOk="0">
                <a:moveTo>
                  <a:pt x="0" y="0"/>
                </a:moveTo>
                <a:cubicBezTo>
                  <a:pt x="141395" y="-7379"/>
                  <a:pt x="388213" y="54155"/>
                  <a:pt x="702491" y="0"/>
                </a:cubicBezTo>
                <a:cubicBezTo>
                  <a:pt x="1016769" y="-54155"/>
                  <a:pt x="1260347" y="96707"/>
                  <a:pt x="1526903" y="0"/>
                </a:cubicBezTo>
                <a:cubicBezTo>
                  <a:pt x="1793459" y="-96707"/>
                  <a:pt x="1994134" y="7958"/>
                  <a:pt x="2351314" y="0"/>
                </a:cubicBezTo>
                <a:cubicBezTo>
                  <a:pt x="2708494" y="-7958"/>
                  <a:pt x="2719646" y="187"/>
                  <a:pt x="3053806" y="0"/>
                </a:cubicBezTo>
                <a:cubicBezTo>
                  <a:pt x="3387966" y="-187"/>
                  <a:pt x="3552183" y="89258"/>
                  <a:pt x="3878217" y="0"/>
                </a:cubicBezTo>
                <a:cubicBezTo>
                  <a:pt x="4204251" y="-89258"/>
                  <a:pt x="4332576" y="16015"/>
                  <a:pt x="4580709" y="0"/>
                </a:cubicBezTo>
                <a:cubicBezTo>
                  <a:pt x="4828842" y="-16015"/>
                  <a:pt x="4705025" y="6030"/>
                  <a:pt x="4795520" y="0"/>
                </a:cubicBezTo>
                <a:cubicBezTo>
                  <a:pt x="4886015" y="-6030"/>
                  <a:pt x="4903685" y="10708"/>
                  <a:pt x="5010331" y="0"/>
                </a:cubicBezTo>
                <a:cubicBezTo>
                  <a:pt x="5116977" y="-10708"/>
                  <a:pt x="5140861" y="25532"/>
                  <a:pt x="5225143" y="0"/>
                </a:cubicBezTo>
                <a:cubicBezTo>
                  <a:pt x="5309425" y="-25532"/>
                  <a:pt x="5677038" y="40704"/>
                  <a:pt x="5805714" y="0"/>
                </a:cubicBezTo>
                <a:cubicBezTo>
                  <a:pt x="5934390" y="-40704"/>
                  <a:pt x="6306426" y="74397"/>
                  <a:pt x="6508206" y="0"/>
                </a:cubicBezTo>
                <a:cubicBezTo>
                  <a:pt x="6709986" y="-74397"/>
                  <a:pt x="6770584" y="13727"/>
                  <a:pt x="6844937" y="0"/>
                </a:cubicBezTo>
                <a:cubicBezTo>
                  <a:pt x="6919290" y="-13727"/>
                  <a:pt x="7134239" y="53554"/>
                  <a:pt x="7303589" y="0"/>
                </a:cubicBezTo>
                <a:cubicBezTo>
                  <a:pt x="7472939" y="-53554"/>
                  <a:pt x="7640080" y="48967"/>
                  <a:pt x="7884160" y="0"/>
                </a:cubicBezTo>
                <a:cubicBezTo>
                  <a:pt x="8128240" y="-48967"/>
                  <a:pt x="8536872" y="23517"/>
                  <a:pt x="8708571" y="0"/>
                </a:cubicBezTo>
                <a:cubicBezTo>
                  <a:pt x="8880270" y="-23517"/>
                  <a:pt x="8894325" y="4039"/>
                  <a:pt x="9045303" y="0"/>
                </a:cubicBezTo>
                <a:cubicBezTo>
                  <a:pt x="9196281" y="-4039"/>
                  <a:pt x="9696574" y="61825"/>
                  <a:pt x="9869714" y="0"/>
                </a:cubicBezTo>
                <a:cubicBezTo>
                  <a:pt x="10042854" y="-61825"/>
                  <a:pt x="10204426" y="46709"/>
                  <a:pt x="10450286" y="0"/>
                </a:cubicBezTo>
                <a:cubicBezTo>
                  <a:pt x="10696146" y="-46709"/>
                  <a:pt x="10694219" y="9504"/>
                  <a:pt x="10908937" y="0"/>
                </a:cubicBezTo>
                <a:cubicBezTo>
                  <a:pt x="11123655" y="-9504"/>
                  <a:pt x="11136701" y="30494"/>
                  <a:pt x="11245669" y="0"/>
                </a:cubicBezTo>
                <a:cubicBezTo>
                  <a:pt x="11354637" y="-30494"/>
                  <a:pt x="11766721" y="40545"/>
                  <a:pt x="12192000" y="0"/>
                </a:cubicBezTo>
                <a:cubicBezTo>
                  <a:pt x="12217619" y="156553"/>
                  <a:pt x="12135545" y="555692"/>
                  <a:pt x="12192000" y="708660"/>
                </a:cubicBezTo>
                <a:cubicBezTo>
                  <a:pt x="12248455" y="861628"/>
                  <a:pt x="12175001" y="1042090"/>
                  <a:pt x="12192000" y="1280160"/>
                </a:cubicBezTo>
                <a:cubicBezTo>
                  <a:pt x="12208999" y="1518230"/>
                  <a:pt x="12171073" y="1521923"/>
                  <a:pt x="12192000" y="1645920"/>
                </a:cubicBezTo>
                <a:cubicBezTo>
                  <a:pt x="12212927" y="1769917"/>
                  <a:pt x="12178487" y="1966891"/>
                  <a:pt x="12192000" y="2080260"/>
                </a:cubicBezTo>
                <a:cubicBezTo>
                  <a:pt x="12205513" y="2193629"/>
                  <a:pt x="12187609" y="2449306"/>
                  <a:pt x="12192000" y="2651760"/>
                </a:cubicBezTo>
                <a:cubicBezTo>
                  <a:pt x="12196391" y="2854214"/>
                  <a:pt x="12165402" y="2863168"/>
                  <a:pt x="12192000" y="3017520"/>
                </a:cubicBezTo>
                <a:cubicBezTo>
                  <a:pt x="12218598" y="3171872"/>
                  <a:pt x="12148274" y="3269333"/>
                  <a:pt x="12192000" y="3451860"/>
                </a:cubicBezTo>
                <a:cubicBezTo>
                  <a:pt x="12235726" y="3634387"/>
                  <a:pt x="12189484" y="3976802"/>
                  <a:pt x="12192000" y="4160520"/>
                </a:cubicBezTo>
                <a:cubicBezTo>
                  <a:pt x="12194516" y="4344238"/>
                  <a:pt x="12164097" y="4487782"/>
                  <a:pt x="12192000" y="4663440"/>
                </a:cubicBezTo>
                <a:cubicBezTo>
                  <a:pt x="12219903" y="4839098"/>
                  <a:pt x="12189207" y="4907023"/>
                  <a:pt x="12192000" y="5097780"/>
                </a:cubicBezTo>
                <a:cubicBezTo>
                  <a:pt x="12194793" y="5288537"/>
                  <a:pt x="12182631" y="5303522"/>
                  <a:pt x="12192000" y="5463540"/>
                </a:cubicBezTo>
                <a:cubicBezTo>
                  <a:pt x="12201369" y="5623558"/>
                  <a:pt x="12180914" y="5754223"/>
                  <a:pt x="12192000" y="5829300"/>
                </a:cubicBezTo>
                <a:cubicBezTo>
                  <a:pt x="12203086" y="5904377"/>
                  <a:pt x="12156654" y="6061998"/>
                  <a:pt x="12192000" y="6195060"/>
                </a:cubicBezTo>
                <a:cubicBezTo>
                  <a:pt x="12227346" y="6328122"/>
                  <a:pt x="12124960" y="6592802"/>
                  <a:pt x="12192000" y="6858000"/>
                </a:cubicBezTo>
                <a:cubicBezTo>
                  <a:pt x="12138280" y="6866818"/>
                  <a:pt x="12024386" y="6852049"/>
                  <a:pt x="11977189" y="6858000"/>
                </a:cubicBezTo>
                <a:cubicBezTo>
                  <a:pt x="11929992" y="6863951"/>
                  <a:pt x="11716042" y="6846128"/>
                  <a:pt x="11640457" y="6858000"/>
                </a:cubicBezTo>
                <a:cubicBezTo>
                  <a:pt x="11564872" y="6869872"/>
                  <a:pt x="11184961" y="6842768"/>
                  <a:pt x="10937966" y="6858000"/>
                </a:cubicBezTo>
                <a:cubicBezTo>
                  <a:pt x="10690971" y="6873232"/>
                  <a:pt x="10613295" y="6806794"/>
                  <a:pt x="10479314" y="6858000"/>
                </a:cubicBezTo>
                <a:cubicBezTo>
                  <a:pt x="10345333" y="6909206"/>
                  <a:pt x="10310358" y="6841932"/>
                  <a:pt x="10264503" y="6858000"/>
                </a:cubicBezTo>
                <a:cubicBezTo>
                  <a:pt x="10218648" y="6874068"/>
                  <a:pt x="9811924" y="6808140"/>
                  <a:pt x="9683931" y="6858000"/>
                </a:cubicBezTo>
                <a:cubicBezTo>
                  <a:pt x="9555938" y="6907860"/>
                  <a:pt x="9108085" y="6850410"/>
                  <a:pt x="8859520" y="6858000"/>
                </a:cubicBezTo>
                <a:cubicBezTo>
                  <a:pt x="8610955" y="6865590"/>
                  <a:pt x="8529406" y="6851860"/>
                  <a:pt x="8278949" y="6858000"/>
                </a:cubicBezTo>
                <a:cubicBezTo>
                  <a:pt x="8028492" y="6864140"/>
                  <a:pt x="8124413" y="6851351"/>
                  <a:pt x="8064137" y="6858000"/>
                </a:cubicBezTo>
                <a:cubicBezTo>
                  <a:pt x="8003861" y="6864649"/>
                  <a:pt x="7656150" y="6839270"/>
                  <a:pt x="7361646" y="6858000"/>
                </a:cubicBezTo>
                <a:cubicBezTo>
                  <a:pt x="7067142" y="6876730"/>
                  <a:pt x="6807805" y="6826788"/>
                  <a:pt x="6537234" y="6858000"/>
                </a:cubicBezTo>
                <a:cubicBezTo>
                  <a:pt x="6266663" y="6889212"/>
                  <a:pt x="6067852" y="6765205"/>
                  <a:pt x="5712823" y="6858000"/>
                </a:cubicBezTo>
                <a:cubicBezTo>
                  <a:pt x="5357794" y="6950795"/>
                  <a:pt x="5554435" y="6847811"/>
                  <a:pt x="5498011" y="6858000"/>
                </a:cubicBezTo>
                <a:cubicBezTo>
                  <a:pt x="5441587" y="6868189"/>
                  <a:pt x="5326405" y="6855147"/>
                  <a:pt x="5283200" y="6858000"/>
                </a:cubicBezTo>
                <a:cubicBezTo>
                  <a:pt x="5239995" y="6860853"/>
                  <a:pt x="5047475" y="6835903"/>
                  <a:pt x="4946469" y="6858000"/>
                </a:cubicBezTo>
                <a:cubicBezTo>
                  <a:pt x="4845463" y="6880097"/>
                  <a:pt x="4410321" y="6844594"/>
                  <a:pt x="4243977" y="6858000"/>
                </a:cubicBezTo>
                <a:cubicBezTo>
                  <a:pt x="4077633" y="6871406"/>
                  <a:pt x="3898078" y="6835011"/>
                  <a:pt x="3785326" y="6858000"/>
                </a:cubicBezTo>
                <a:cubicBezTo>
                  <a:pt x="3672574" y="6880989"/>
                  <a:pt x="3638877" y="6854538"/>
                  <a:pt x="3570514" y="6858000"/>
                </a:cubicBezTo>
                <a:cubicBezTo>
                  <a:pt x="3502151" y="6861462"/>
                  <a:pt x="3328638" y="6857361"/>
                  <a:pt x="3111863" y="6858000"/>
                </a:cubicBezTo>
                <a:cubicBezTo>
                  <a:pt x="2895088" y="6858639"/>
                  <a:pt x="2913507" y="6844951"/>
                  <a:pt x="2775131" y="6858000"/>
                </a:cubicBezTo>
                <a:cubicBezTo>
                  <a:pt x="2636755" y="6871049"/>
                  <a:pt x="2210033" y="6848475"/>
                  <a:pt x="1950720" y="6858000"/>
                </a:cubicBezTo>
                <a:cubicBezTo>
                  <a:pt x="1691407" y="6867525"/>
                  <a:pt x="1390183" y="6820863"/>
                  <a:pt x="1248229" y="6858000"/>
                </a:cubicBezTo>
                <a:cubicBezTo>
                  <a:pt x="1106275" y="6895137"/>
                  <a:pt x="881501" y="6843471"/>
                  <a:pt x="667657" y="6858000"/>
                </a:cubicBezTo>
                <a:cubicBezTo>
                  <a:pt x="453813" y="6872529"/>
                  <a:pt x="170656" y="6834287"/>
                  <a:pt x="0" y="6858000"/>
                </a:cubicBezTo>
                <a:cubicBezTo>
                  <a:pt x="-43549" y="6736508"/>
                  <a:pt x="10477" y="6668496"/>
                  <a:pt x="0" y="6492240"/>
                </a:cubicBezTo>
                <a:cubicBezTo>
                  <a:pt x="-10477" y="6315984"/>
                  <a:pt x="18026" y="6049611"/>
                  <a:pt x="0" y="5783580"/>
                </a:cubicBezTo>
                <a:cubicBezTo>
                  <a:pt x="-18026" y="5517549"/>
                  <a:pt x="31256" y="5347738"/>
                  <a:pt x="0" y="5143500"/>
                </a:cubicBezTo>
                <a:cubicBezTo>
                  <a:pt x="-31256" y="4939262"/>
                  <a:pt x="59341" y="4643896"/>
                  <a:pt x="0" y="4503420"/>
                </a:cubicBezTo>
                <a:cubicBezTo>
                  <a:pt x="-59341" y="4362944"/>
                  <a:pt x="48092" y="3972259"/>
                  <a:pt x="0" y="3794760"/>
                </a:cubicBezTo>
                <a:cubicBezTo>
                  <a:pt x="-48092" y="3617261"/>
                  <a:pt x="45102" y="3502689"/>
                  <a:pt x="0" y="3291840"/>
                </a:cubicBezTo>
                <a:cubicBezTo>
                  <a:pt x="-45102" y="3080991"/>
                  <a:pt x="76261" y="2935026"/>
                  <a:pt x="0" y="2651760"/>
                </a:cubicBezTo>
                <a:cubicBezTo>
                  <a:pt x="-76261" y="2368494"/>
                  <a:pt x="25027" y="2365495"/>
                  <a:pt x="0" y="2080260"/>
                </a:cubicBezTo>
                <a:cubicBezTo>
                  <a:pt x="-25027" y="1795025"/>
                  <a:pt x="23193" y="1741066"/>
                  <a:pt x="0" y="1577340"/>
                </a:cubicBezTo>
                <a:cubicBezTo>
                  <a:pt x="-23193" y="1413614"/>
                  <a:pt x="51467" y="1173362"/>
                  <a:pt x="0" y="937260"/>
                </a:cubicBezTo>
                <a:cubicBezTo>
                  <a:pt x="-51467" y="701158"/>
                  <a:pt x="106468" y="231486"/>
                  <a:pt x="0" y="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76200">
            <a:extLst>
              <a:ext uri="{C807C97D-BFC1-408E-A445-0C87EB9F89A2}">
                <ask:lineSketchStyleProps xmlns:ask="http://schemas.microsoft.com/office/drawing/2018/sketchyshapes" sd="345743454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Chevron 5">
            <a:extLst>
              <a:ext uri="{FF2B5EF4-FFF2-40B4-BE49-F238E27FC236}">
                <a16:creationId xmlns:a16="http://schemas.microsoft.com/office/drawing/2014/main" id="{BA499FAC-83C4-67B1-49ED-AA21B6F9360B}"/>
              </a:ext>
            </a:extLst>
          </p:cNvPr>
          <p:cNvSpPr/>
          <p:nvPr/>
        </p:nvSpPr>
        <p:spPr>
          <a:xfrm>
            <a:off x="2634344" y="337457"/>
            <a:ext cx="6520542" cy="1066800"/>
          </a:xfrm>
          <a:custGeom>
            <a:avLst/>
            <a:gdLst>
              <a:gd name="csX0" fmla="*/ 0 w 6520542"/>
              <a:gd name="csY0" fmla="*/ 0 h 1066800"/>
              <a:gd name="csX1" fmla="*/ 639466 w 6520542"/>
              <a:gd name="csY1" fmla="*/ 0 h 1066800"/>
              <a:gd name="csX2" fmla="*/ 1342303 w 6520542"/>
              <a:gd name="csY2" fmla="*/ 0 h 1066800"/>
              <a:gd name="csX3" fmla="*/ 1981769 w 6520542"/>
              <a:gd name="csY3" fmla="*/ 0 h 1066800"/>
              <a:gd name="csX4" fmla="*/ 2431124 w 6520542"/>
              <a:gd name="csY4" fmla="*/ 0 h 1066800"/>
              <a:gd name="csX5" fmla="*/ 2817108 w 6520542"/>
              <a:gd name="csY5" fmla="*/ 0 h 1066800"/>
              <a:gd name="csX6" fmla="*/ 3456574 w 6520542"/>
              <a:gd name="csY6" fmla="*/ 0 h 1066800"/>
              <a:gd name="csX7" fmla="*/ 4159410 w 6520542"/>
              <a:gd name="csY7" fmla="*/ 0 h 1066800"/>
              <a:gd name="csX8" fmla="*/ 4735506 w 6520542"/>
              <a:gd name="csY8" fmla="*/ 0 h 1066800"/>
              <a:gd name="csX9" fmla="*/ 5248231 w 6520542"/>
              <a:gd name="csY9" fmla="*/ 0 h 1066800"/>
              <a:gd name="csX10" fmla="*/ 5824327 w 6520542"/>
              <a:gd name="csY10" fmla="*/ 0 h 1066800"/>
              <a:gd name="csX11" fmla="*/ 6337052 w 6520542"/>
              <a:gd name="csY11" fmla="*/ 0 h 1066800"/>
              <a:gd name="csX12" fmla="*/ 6520542 w 6520542"/>
              <a:gd name="csY12" fmla="*/ 533400 h 1066800"/>
              <a:gd name="csX13" fmla="*/ 6337052 w 6520542"/>
              <a:gd name="csY13" fmla="*/ 1066800 h 1066800"/>
              <a:gd name="csX14" fmla="*/ 5634215 w 6520542"/>
              <a:gd name="csY14" fmla="*/ 1066800 h 1066800"/>
              <a:gd name="csX15" fmla="*/ 5058120 w 6520542"/>
              <a:gd name="csY15" fmla="*/ 1066800 h 1066800"/>
              <a:gd name="csX16" fmla="*/ 4482024 w 6520542"/>
              <a:gd name="csY16" fmla="*/ 1066800 h 1066800"/>
              <a:gd name="csX17" fmla="*/ 4032669 w 6520542"/>
              <a:gd name="csY17" fmla="*/ 1066800 h 1066800"/>
              <a:gd name="csX18" fmla="*/ 3646685 w 6520542"/>
              <a:gd name="csY18" fmla="*/ 1066800 h 1066800"/>
              <a:gd name="csX19" fmla="*/ 3007219 w 6520542"/>
              <a:gd name="csY19" fmla="*/ 1066800 h 1066800"/>
              <a:gd name="csX20" fmla="*/ 2557865 w 6520542"/>
              <a:gd name="csY20" fmla="*/ 1066800 h 1066800"/>
              <a:gd name="csX21" fmla="*/ 1918398 w 6520542"/>
              <a:gd name="csY21" fmla="*/ 1066800 h 1066800"/>
              <a:gd name="csX22" fmla="*/ 1215562 w 6520542"/>
              <a:gd name="csY22" fmla="*/ 1066800 h 1066800"/>
              <a:gd name="csX23" fmla="*/ 702837 w 6520542"/>
              <a:gd name="csY23" fmla="*/ 1066800 h 1066800"/>
              <a:gd name="csX24" fmla="*/ 0 w 6520542"/>
              <a:gd name="csY24" fmla="*/ 1066800 h 1066800"/>
              <a:gd name="csX25" fmla="*/ 183490 w 6520542"/>
              <a:gd name="csY25" fmla="*/ 533400 h 1066800"/>
              <a:gd name="csX26" fmla="*/ 0 w 6520542"/>
              <a:gd name="csY26" fmla="*/ 0 h 1066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6520542" h="1066800" fill="none" extrusionOk="0">
                <a:moveTo>
                  <a:pt x="0" y="0"/>
                </a:moveTo>
                <a:cubicBezTo>
                  <a:pt x="246426" y="-28105"/>
                  <a:pt x="429833" y="68805"/>
                  <a:pt x="639466" y="0"/>
                </a:cubicBezTo>
                <a:cubicBezTo>
                  <a:pt x="849099" y="-68805"/>
                  <a:pt x="1196010" y="42562"/>
                  <a:pt x="1342303" y="0"/>
                </a:cubicBezTo>
                <a:cubicBezTo>
                  <a:pt x="1488596" y="-42562"/>
                  <a:pt x="1699894" y="49467"/>
                  <a:pt x="1981769" y="0"/>
                </a:cubicBezTo>
                <a:cubicBezTo>
                  <a:pt x="2263644" y="-49467"/>
                  <a:pt x="2323205" y="12650"/>
                  <a:pt x="2431124" y="0"/>
                </a:cubicBezTo>
                <a:cubicBezTo>
                  <a:pt x="2539044" y="-12650"/>
                  <a:pt x="2666185" y="17578"/>
                  <a:pt x="2817108" y="0"/>
                </a:cubicBezTo>
                <a:cubicBezTo>
                  <a:pt x="2968031" y="-17578"/>
                  <a:pt x="3217221" y="57877"/>
                  <a:pt x="3456574" y="0"/>
                </a:cubicBezTo>
                <a:cubicBezTo>
                  <a:pt x="3695927" y="-57877"/>
                  <a:pt x="3841022" y="79877"/>
                  <a:pt x="4159410" y="0"/>
                </a:cubicBezTo>
                <a:cubicBezTo>
                  <a:pt x="4477798" y="-79877"/>
                  <a:pt x="4475889" y="55053"/>
                  <a:pt x="4735506" y="0"/>
                </a:cubicBezTo>
                <a:cubicBezTo>
                  <a:pt x="4995123" y="-55053"/>
                  <a:pt x="5046169" y="57539"/>
                  <a:pt x="5248231" y="0"/>
                </a:cubicBezTo>
                <a:cubicBezTo>
                  <a:pt x="5450294" y="-57539"/>
                  <a:pt x="5593517" y="37934"/>
                  <a:pt x="5824327" y="0"/>
                </a:cubicBezTo>
                <a:cubicBezTo>
                  <a:pt x="6055137" y="-37934"/>
                  <a:pt x="6111149" y="14833"/>
                  <a:pt x="6337052" y="0"/>
                </a:cubicBezTo>
                <a:cubicBezTo>
                  <a:pt x="6410523" y="181650"/>
                  <a:pt x="6420720" y="364930"/>
                  <a:pt x="6520542" y="533400"/>
                </a:cubicBezTo>
                <a:cubicBezTo>
                  <a:pt x="6510760" y="682621"/>
                  <a:pt x="6390684" y="804179"/>
                  <a:pt x="6337052" y="1066800"/>
                </a:cubicBezTo>
                <a:cubicBezTo>
                  <a:pt x="6035857" y="1122857"/>
                  <a:pt x="5914060" y="984942"/>
                  <a:pt x="5634215" y="1066800"/>
                </a:cubicBezTo>
                <a:cubicBezTo>
                  <a:pt x="5354370" y="1148658"/>
                  <a:pt x="5280374" y="1051795"/>
                  <a:pt x="5058120" y="1066800"/>
                </a:cubicBezTo>
                <a:cubicBezTo>
                  <a:pt x="4835866" y="1081805"/>
                  <a:pt x="4668050" y="1026263"/>
                  <a:pt x="4482024" y="1066800"/>
                </a:cubicBezTo>
                <a:cubicBezTo>
                  <a:pt x="4295998" y="1107337"/>
                  <a:pt x="4229759" y="1063812"/>
                  <a:pt x="4032669" y="1066800"/>
                </a:cubicBezTo>
                <a:cubicBezTo>
                  <a:pt x="3835580" y="1069788"/>
                  <a:pt x="3758881" y="1033208"/>
                  <a:pt x="3646685" y="1066800"/>
                </a:cubicBezTo>
                <a:cubicBezTo>
                  <a:pt x="3534489" y="1100392"/>
                  <a:pt x="3188519" y="1009306"/>
                  <a:pt x="3007219" y="1066800"/>
                </a:cubicBezTo>
                <a:cubicBezTo>
                  <a:pt x="2825919" y="1124294"/>
                  <a:pt x="2760652" y="1035210"/>
                  <a:pt x="2557865" y="1066800"/>
                </a:cubicBezTo>
                <a:cubicBezTo>
                  <a:pt x="2355078" y="1098390"/>
                  <a:pt x="2179939" y="1044795"/>
                  <a:pt x="1918398" y="1066800"/>
                </a:cubicBezTo>
                <a:cubicBezTo>
                  <a:pt x="1656857" y="1088805"/>
                  <a:pt x="1460898" y="1020578"/>
                  <a:pt x="1215562" y="1066800"/>
                </a:cubicBezTo>
                <a:cubicBezTo>
                  <a:pt x="970226" y="1113022"/>
                  <a:pt x="893833" y="1061990"/>
                  <a:pt x="702837" y="1066800"/>
                </a:cubicBezTo>
                <a:cubicBezTo>
                  <a:pt x="511841" y="1071610"/>
                  <a:pt x="305924" y="1014273"/>
                  <a:pt x="0" y="1066800"/>
                </a:cubicBezTo>
                <a:cubicBezTo>
                  <a:pt x="33364" y="792428"/>
                  <a:pt x="170738" y="750274"/>
                  <a:pt x="183490" y="533400"/>
                </a:cubicBezTo>
                <a:cubicBezTo>
                  <a:pt x="97499" y="373404"/>
                  <a:pt x="94020" y="156121"/>
                  <a:pt x="0" y="0"/>
                </a:cubicBezTo>
                <a:close/>
              </a:path>
              <a:path w="6520542" h="1066800" stroke="0" extrusionOk="0">
                <a:moveTo>
                  <a:pt x="0" y="0"/>
                </a:moveTo>
                <a:cubicBezTo>
                  <a:pt x="219940" y="-27144"/>
                  <a:pt x="333852" y="30094"/>
                  <a:pt x="449355" y="0"/>
                </a:cubicBezTo>
                <a:cubicBezTo>
                  <a:pt x="564859" y="-30094"/>
                  <a:pt x="742490" y="8827"/>
                  <a:pt x="898709" y="0"/>
                </a:cubicBezTo>
                <a:cubicBezTo>
                  <a:pt x="1054928" y="-8827"/>
                  <a:pt x="1433020" y="68973"/>
                  <a:pt x="1601546" y="0"/>
                </a:cubicBezTo>
                <a:cubicBezTo>
                  <a:pt x="1770072" y="-68973"/>
                  <a:pt x="2053389" y="23681"/>
                  <a:pt x="2304383" y="0"/>
                </a:cubicBezTo>
                <a:cubicBezTo>
                  <a:pt x="2555377" y="-23681"/>
                  <a:pt x="2668690" y="48571"/>
                  <a:pt x="2943849" y="0"/>
                </a:cubicBezTo>
                <a:cubicBezTo>
                  <a:pt x="3219008" y="-48571"/>
                  <a:pt x="3336104" y="17328"/>
                  <a:pt x="3646685" y="0"/>
                </a:cubicBezTo>
                <a:cubicBezTo>
                  <a:pt x="3957266" y="-17328"/>
                  <a:pt x="4043516" y="50102"/>
                  <a:pt x="4286152" y="0"/>
                </a:cubicBezTo>
                <a:cubicBezTo>
                  <a:pt x="4528788" y="-50102"/>
                  <a:pt x="4814430" y="49223"/>
                  <a:pt x="4988988" y="0"/>
                </a:cubicBezTo>
                <a:cubicBezTo>
                  <a:pt x="5163546" y="-49223"/>
                  <a:pt x="5282871" y="58740"/>
                  <a:pt x="5501713" y="0"/>
                </a:cubicBezTo>
                <a:cubicBezTo>
                  <a:pt x="5720555" y="-58740"/>
                  <a:pt x="6022711" y="32717"/>
                  <a:pt x="6337052" y="0"/>
                </a:cubicBezTo>
                <a:cubicBezTo>
                  <a:pt x="6411822" y="194382"/>
                  <a:pt x="6402882" y="309674"/>
                  <a:pt x="6520542" y="533400"/>
                </a:cubicBezTo>
                <a:cubicBezTo>
                  <a:pt x="6445574" y="803538"/>
                  <a:pt x="6382172" y="797586"/>
                  <a:pt x="6337052" y="1066800"/>
                </a:cubicBezTo>
                <a:cubicBezTo>
                  <a:pt x="6184561" y="1075486"/>
                  <a:pt x="5901826" y="1018646"/>
                  <a:pt x="5760956" y="1066800"/>
                </a:cubicBezTo>
                <a:cubicBezTo>
                  <a:pt x="5620086" y="1114954"/>
                  <a:pt x="5416724" y="1014370"/>
                  <a:pt x="5184861" y="1066800"/>
                </a:cubicBezTo>
                <a:cubicBezTo>
                  <a:pt x="4952999" y="1119230"/>
                  <a:pt x="4712863" y="1038172"/>
                  <a:pt x="4545395" y="1066800"/>
                </a:cubicBezTo>
                <a:cubicBezTo>
                  <a:pt x="4377927" y="1095428"/>
                  <a:pt x="4221598" y="1014716"/>
                  <a:pt x="3969299" y="1066800"/>
                </a:cubicBezTo>
                <a:cubicBezTo>
                  <a:pt x="3717000" y="1118884"/>
                  <a:pt x="3678967" y="1006084"/>
                  <a:pt x="3393203" y="1066800"/>
                </a:cubicBezTo>
                <a:cubicBezTo>
                  <a:pt x="3107439" y="1127516"/>
                  <a:pt x="2978386" y="998779"/>
                  <a:pt x="2690367" y="1066800"/>
                </a:cubicBezTo>
                <a:cubicBezTo>
                  <a:pt x="2402348" y="1134821"/>
                  <a:pt x="2455474" y="1025134"/>
                  <a:pt x="2241012" y="1066800"/>
                </a:cubicBezTo>
                <a:cubicBezTo>
                  <a:pt x="2026551" y="1108466"/>
                  <a:pt x="2044766" y="1048161"/>
                  <a:pt x="1855028" y="1066800"/>
                </a:cubicBezTo>
                <a:cubicBezTo>
                  <a:pt x="1665290" y="1085439"/>
                  <a:pt x="1369162" y="1015731"/>
                  <a:pt x="1152191" y="1066800"/>
                </a:cubicBezTo>
                <a:cubicBezTo>
                  <a:pt x="935220" y="1117869"/>
                  <a:pt x="644269" y="1004858"/>
                  <a:pt x="512725" y="1066800"/>
                </a:cubicBezTo>
                <a:cubicBezTo>
                  <a:pt x="381181" y="1128742"/>
                  <a:pt x="207125" y="1045356"/>
                  <a:pt x="0" y="1066800"/>
                </a:cubicBezTo>
                <a:cubicBezTo>
                  <a:pt x="23243" y="803240"/>
                  <a:pt x="161785" y="652777"/>
                  <a:pt x="183490" y="533400"/>
                </a:cubicBezTo>
                <a:cubicBezTo>
                  <a:pt x="63607" y="370966"/>
                  <a:pt x="86554" y="109372"/>
                  <a:pt x="0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762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992506054">
                  <a:prstGeom prst="chevron">
                    <a:avLst>
                      <a:gd name="adj" fmla="val 1720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chemeClr val="tx1"/>
                </a:solidFill>
              </a:rPr>
              <a:t>শিক্ষার্থীদের</a:t>
            </a:r>
            <a:r>
              <a:rPr lang="en-US" sz="5400" dirty="0">
                <a:solidFill>
                  <a:schemeClr val="tx1"/>
                </a:solidFill>
              </a:rPr>
              <a:t> </a:t>
            </a:r>
            <a:r>
              <a:rPr lang="en-US" sz="5400" dirty="0" err="1">
                <a:solidFill>
                  <a:schemeClr val="tx1"/>
                </a:solidFill>
              </a:rPr>
              <a:t>পাঠ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B242D49-1917-BD15-03F0-25EB62D4712F}"/>
              </a:ext>
            </a:extLst>
          </p:cNvPr>
          <p:cNvSpPr/>
          <p:nvPr/>
        </p:nvSpPr>
        <p:spPr>
          <a:xfrm>
            <a:off x="2634344" y="2018805"/>
            <a:ext cx="4263241" cy="166254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chemeClr val="accent5">
                    <a:lumMod val="50000"/>
                  </a:schemeClr>
                </a:solidFill>
              </a:rPr>
              <a:t>একক</a:t>
            </a:r>
            <a:r>
              <a:rPr lang="en-US" sz="5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5400" dirty="0" err="1">
                <a:solidFill>
                  <a:schemeClr val="accent5">
                    <a:lumMod val="50000"/>
                  </a:schemeClr>
                </a:solidFill>
              </a:rPr>
              <a:t>পাঠ</a:t>
            </a:r>
            <a:endParaRPr lang="en-US" sz="5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E3291FE-76E3-B5B8-D4F1-55A1B3D9BF3E}"/>
              </a:ext>
            </a:extLst>
          </p:cNvPr>
          <p:cNvSpPr/>
          <p:nvPr/>
        </p:nvSpPr>
        <p:spPr>
          <a:xfrm>
            <a:off x="4452258" y="4200895"/>
            <a:ext cx="4263241" cy="166254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chemeClr val="accent6">
                    <a:lumMod val="50000"/>
                  </a:schemeClr>
                </a:solidFill>
              </a:rPr>
              <a:t>জোড়ায়</a:t>
            </a:r>
            <a:r>
              <a:rPr lang="en-US" sz="5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5400" dirty="0" err="1">
                <a:solidFill>
                  <a:schemeClr val="accent6">
                    <a:lumMod val="50000"/>
                  </a:schemeClr>
                </a:solidFill>
              </a:rPr>
              <a:t>পাঠ</a:t>
            </a:r>
            <a:endParaRPr lang="en-US" sz="5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327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D48428C-0C6E-05DF-2038-12418A10086A}"/>
              </a:ext>
            </a:extLst>
          </p:cNvPr>
          <p:cNvSpPr/>
          <p:nvPr/>
        </p:nvSpPr>
        <p:spPr>
          <a:xfrm>
            <a:off x="0" y="5443"/>
            <a:ext cx="12192000" cy="6858000"/>
          </a:xfrm>
          <a:custGeom>
            <a:avLst/>
            <a:gdLst>
              <a:gd name="csX0" fmla="*/ 0 w 12192000"/>
              <a:gd name="csY0" fmla="*/ 0 h 6858000"/>
              <a:gd name="csX1" fmla="*/ 336731 w 12192000"/>
              <a:gd name="csY1" fmla="*/ 0 h 6858000"/>
              <a:gd name="csX2" fmla="*/ 1039223 w 12192000"/>
              <a:gd name="csY2" fmla="*/ 0 h 6858000"/>
              <a:gd name="csX3" fmla="*/ 1619794 w 12192000"/>
              <a:gd name="csY3" fmla="*/ 0 h 6858000"/>
              <a:gd name="csX4" fmla="*/ 1956526 w 12192000"/>
              <a:gd name="csY4" fmla="*/ 0 h 6858000"/>
              <a:gd name="csX5" fmla="*/ 2171337 w 12192000"/>
              <a:gd name="csY5" fmla="*/ 0 h 6858000"/>
              <a:gd name="csX6" fmla="*/ 2386149 w 12192000"/>
              <a:gd name="csY6" fmla="*/ 0 h 6858000"/>
              <a:gd name="csX7" fmla="*/ 2722880 w 12192000"/>
              <a:gd name="csY7" fmla="*/ 0 h 6858000"/>
              <a:gd name="csX8" fmla="*/ 3181531 w 12192000"/>
              <a:gd name="csY8" fmla="*/ 0 h 6858000"/>
              <a:gd name="csX9" fmla="*/ 3640183 w 12192000"/>
              <a:gd name="csY9" fmla="*/ 0 h 6858000"/>
              <a:gd name="csX10" fmla="*/ 4098834 w 12192000"/>
              <a:gd name="csY10" fmla="*/ 0 h 6858000"/>
              <a:gd name="csX11" fmla="*/ 4557486 w 12192000"/>
              <a:gd name="csY11" fmla="*/ 0 h 6858000"/>
              <a:gd name="csX12" fmla="*/ 5259977 w 12192000"/>
              <a:gd name="csY12" fmla="*/ 0 h 6858000"/>
              <a:gd name="csX13" fmla="*/ 6084389 w 12192000"/>
              <a:gd name="csY13" fmla="*/ 0 h 6858000"/>
              <a:gd name="csX14" fmla="*/ 6786880 w 12192000"/>
              <a:gd name="csY14" fmla="*/ 0 h 6858000"/>
              <a:gd name="csX15" fmla="*/ 7245531 w 12192000"/>
              <a:gd name="csY15" fmla="*/ 0 h 6858000"/>
              <a:gd name="csX16" fmla="*/ 7582263 w 12192000"/>
              <a:gd name="csY16" fmla="*/ 0 h 6858000"/>
              <a:gd name="csX17" fmla="*/ 8040914 w 12192000"/>
              <a:gd name="csY17" fmla="*/ 0 h 6858000"/>
              <a:gd name="csX18" fmla="*/ 8865326 w 12192000"/>
              <a:gd name="csY18" fmla="*/ 0 h 6858000"/>
              <a:gd name="csX19" fmla="*/ 9689737 w 12192000"/>
              <a:gd name="csY19" fmla="*/ 0 h 6858000"/>
              <a:gd name="csX20" fmla="*/ 9904549 w 12192000"/>
              <a:gd name="csY20" fmla="*/ 0 h 6858000"/>
              <a:gd name="csX21" fmla="*/ 10485120 w 12192000"/>
              <a:gd name="csY21" fmla="*/ 0 h 6858000"/>
              <a:gd name="csX22" fmla="*/ 10699931 w 12192000"/>
              <a:gd name="csY22" fmla="*/ 0 h 6858000"/>
              <a:gd name="csX23" fmla="*/ 11524343 w 12192000"/>
              <a:gd name="csY23" fmla="*/ 0 h 6858000"/>
              <a:gd name="csX24" fmla="*/ 12192000 w 12192000"/>
              <a:gd name="csY24" fmla="*/ 0 h 6858000"/>
              <a:gd name="csX25" fmla="*/ 12192000 w 12192000"/>
              <a:gd name="csY25" fmla="*/ 434340 h 6858000"/>
              <a:gd name="csX26" fmla="*/ 12192000 w 12192000"/>
              <a:gd name="csY26" fmla="*/ 1005840 h 6858000"/>
              <a:gd name="csX27" fmla="*/ 12192000 w 12192000"/>
              <a:gd name="csY27" fmla="*/ 1508760 h 6858000"/>
              <a:gd name="csX28" fmla="*/ 12192000 w 12192000"/>
              <a:gd name="csY28" fmla="*/ 2080260 h 6858000"/>
              <a:gd name="csX29" fmla="*/ 12192000 w 12192000"/>
              <a:gd name="csY29" fmla="*/ 2788920 h 6858000"/>
              <a:gd name="csX30" fmla="*/ 12192000 w 12192000"/>
              <a:gd name="csY30" fmla="*/ 3291840 h 6858000"/>
              <a:gd name="csX31" fmla="*/ 12192000 w 12192000"/>
              <a:gd name="csY31" fmla="*/ 4000500 h 6858000"/>
              <a:gd name="csX32" fmla="*/ 12192000 w 12192000"/>
              <a:gd name="csY32" fmla="*/ 4434840 h 6858000"/>
              <a:gd name="csX33" fmla="*/ 12192000 w 12192000"/>
              <a:gd name="csY33" fmla="*/ 4800600 h 6858000"/>
              <a:gd name="csX34" fmla="*/ 12192000 w 12192000"/>
              <a:gd name="csY34" fmla="*/ 5372100 h 6858000"/>
              <a:gd name="csX35" fmla="*/ 12192000 w 12192000"/>
              <a:gd name="csY35" fmla="*/ 5737860 h 6858000"/>
              <a:gd name="csX36" fmla="*/ 12192000 w 12192000"/>
              <a:gd name="csY36" fmla="*/ 6858000 h 6858000"/>
              <a:gd name="csX37" fmla="*/ 11733349 w 12192000"/>
              <a:gd name="csY37" fmla="*/ 6858000 h 6858000"/>
              <a:gd name="csX38" fmla="*/ 10908937 w 12192000"/>
              <a:gd name="csY38" fmla="*/ 6858000 h 6858000"/>
              <a:gd name="csX39" fmla="*/ 10084526 w 12192000"/>
              <a:gd name="csY39" fmla="*/ 6858000 h 6858000"/>
              <a:gd name="csX40" fmla="*/ 9260114 w 12192000"/>
              <a:gd name="csY40" fmla="*/ 6858000 h 6858000"/>
              <a:gd name="csX41" fmla="*/ 8801463 w 12192000"/>
              <a:gd name="csY41" fmla="*/ 6858000 h 6858000"/>
              <a:gd name="csX42" fmla="*/ 8098971 w 12192000"/>
              <a:gd name="csY42" fmla="*/ 6858000 h 6858000"/>
              <a:gd name="csX43" fmla="*/ 7762240 w 12192000"/>
              <a:gd name="csY43" fmla="*/ 6858000 h 6858000"/>
              <a:gd name="csX44" fmla="*/ 7303589 w 12192000"/>
              <a:gd name="csY44" fmla="*/ 6858000 h 6858000"/>
              <a:gd name="csX45" fmla="*/ 6966857 w 12192000"/>
              <a:gd name="csY45" fmla="*/ 6858000 h 6858000"/>
              <a:gd name="csX46" fmla="*/ 6508206 w 12192000"/>
              <a:gd name="csY46" fmla="*/ 6858000 h 6858000"/>
              <a:gd name="csX47" fmla="*/ 6049554 w 12192000"/>
              <a:gd name="csY47" fmla="*/ 6858000 h 6858000"/>
              <a:gd name="csX48" fmla="*/ 5225143 w 12192000"/>
              <a:gd name="csY48" fmla="*/ 6858000 h 6858000"/>
              <a:gd name="csX49" fmla="*/ 4766491 w 12192000"/>
              <a:gd name="csY49" fmla="*/ 6858000 h 6858000"/>
              <a:gd name="csX50" fmla="*/ 3942080 w 12192000"/>
              <a:gd name="csY50" fmla="*/ 6858000 h 6858000"/>
              <a:gd name="csX51" fmla="*/ 3361509 w 12192000"/>
              <a:gd name="csY51" fmla="*/ 6858000 h 6858000"/>
              <a:gd name="csX52" fmla="*/ 2780937 w 12192000"/>
              <a:gd name="csY52" fmla="*/ 6858000 h 6858000"/>
              <a:gd name="csX53" fmla="*/ 2444206 w 12192000"/>
              <a:gd name="csY53" fmla="*/ 6858000 h 6858000"/>
              <a:gd name="csX54" fmla="*/ 2229394 w 12192000"/>
              <a:gd name="csY54" fmla="*/ 6858000 h 6858000"/>
              <a:gd name="csX55" fmla="*/ 1404983 w 12192000"/>
              <a:gd name="csY55" fmla="*/ 6858000 h 6858000"/>
              <a:gd name="csX56" fmla="*/ 702491 w 12192000"/>
              <a:gd name="csY56" fmla="*/ 6858000 h 6858000"/>
              <a:gd name="csX57" fmla="*/ 0 w 12192000"/>
              <a:gd name="csY57" fmla="*/ 6858000 h 6858000"/>
              <a:gd name="csX58" fmla="*/ 0 w 12192000"/>
              <a:gd name="csY58" fmla="*/ 6217920 h 6858000"/>
              <a:gd name="csX59" fmla="*/ 0 w 12192000"/>
              <a:gd name="csY59" fmla="*/ 5715000 h 6858000"/>
              <a:gd name="csX60" fmla="*/ 0 w 12192000"/>
              <a:gd name="csY60" fmla="*/ 5280660 h 6858000"/>
              <a:gd name="csX61" fmla="*/ 0 w 12192000"/>
              <a:gd name="csY61" fmla="*/ 4846320 h 6858000"/>
              <a:gd name="csX62" fmla="*/ 0 w 12192000"/>
              <a:gd name="csY62" fmla="*/ 4137660 h 6858000"/>
              <a:gd name="csX63" fmla="*/ 0 w 12192000"/>
              <a:gd name="csY63" fmla="*/ 3566160 h 6858000"/>
              <a:gd name="csX64" fmla="*/ 0 w 12192000"/>
              <a:gd name="csY64" fmla="*/ 2926080 h 6858000"/>
              <a:gd name="csX65" fmla="*/ 0 w 12192000"/>
              <a:gd name="csY65" fmla="*/ 2286000 h 6858000"/>
              <a:gd name="csX66" fmla="*/ 0 w 12192000"/>
              <a:gd name="csY66" fmla="*/ 1920240 h 6858000"/>
              <a:gd name="csX67" fmla="*/ 0 w 12192000"/>
              <a:gd name="csY67" fmla="*/ 1211580 h 6858000"/>
              <a:gd name="csX68" fmla="*/ 0 w 12192000"/>
              <a:gd name="csY68" fmla="*/ 777240 h 6858000"/>
              <a:gd name="csX69" fmla="*/ 0 w 12192000"/>
              <a:gd name="csY69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</a:cxnLst>
            <a:rect l="l" t="t" r="r" b="b"/>
            <a:pathLst>
              <a:path w="12192000" h="6858000" fill="none" extrusionOk="0">
                <a:moveTo>
                  <a:pt x="0" y="0"/>
                </a:moveTo>
                <a:cubicBezTo>
                  <a:pt x="164962" y="-13106"/>
                  <a:pt x="261925" y="15324"/>
                  <a:pt x="336731" y="0"/>
                </a:cubicBezTo>
                <a:cubicBezTo>
                  <a:pt x="411537" y="-15324"/>
                  <a:pt x="777454" y="23380"/>
                  <a:pt x="1039223" y="0"/>
                </a:cubicBezTo>
                <a:cubicBezTo>
                  <a:pt x="1300992" y="-23380"/>
                  <a:pt x="1421283" y="32046"/>
                  <a:pt x="1619794" y="0"/>
                </a:cubicBezTo>
                <a:cubicBezTo>
                  <a:pt x="1818305" y="-32046"/>
                  <a:pt x="1844840" y="17333"/>
                  <a:pt x="1956526" y="0"/>
                </a:cubicBezTo>
                <a:cubicBezTo>
                  <a:pt x="2068212" y="-17333"/>
                  <a:pt x="2071822" y="24605"/>
                  <a:pt x="2171337" y="0"/>
                </a:cubicBezTo>
                <a:cubicBezTo>
                  <a:pt x="2270852" y="-24605"/>
                  <a:pt x="2342693" y="5610"/>
                  <a:pt x="2386149" y="0"/>
                </a:cubicBezTo>
                <a:cubicBezTo>
                  <a:pt x="2429605" y="-5610"/>
                  <a:pt x="2589524" y="9065"/>
                  <a:pt x="2722880" y="0"/>
                </a:cubicBezTo>
                <a:cubicBezTo>
                  <a:pt x="2856236" y="-9065"/>
                  <a:pt x="2979936" y="6487"/>
                  <a:pt x="3181531" y="0"/>
                </a:cubicBezTo>
                <a:cubicBezTo>
                  <a:pt x="3383126" y="-6487"/>
                  <a:pt x="3488593" y="21638"/>
                  <a:pt x="3640183" y="0"/>
                </a:cubicBezTo>
                <a:cubicBezTo>
                  <a:pt x="3791773" y="-21638"/>
                  <a:pt x="3913482" y="10912"/>
                  <a:pt x="4098834" y="0"/>
                </a:cubicBezTo>
                <a:cubicBezTo>
                  <a:pt x="4284186" y="-10912"/>
                  <a:pt x="4455254" y="53568"/>
                  <a:pt x="4557486" y="0"/>
                </a:cubicBezTo>
                <a:cubicBezTo>
                  <a:pt x="4659718" y="-53568"/>
                  <a:pt x="5037835" y="5347"/>
                  <a:pt x="5259977" y="0"/>
                </a:cubicBezTo>
                <a:cubicBezTo>
                  <a:pt x="5482119" y="-5347"/>
                  <a:pt x="5804130" y="58384"/>
                  <a:pt x="6084389" y="0"/>
                </a:cubicBezTo>
                <a:cubicBezTo>
                  <a:pt x="6364648" y="-58384"/>
                  <a:pt x="6539862" y="61931"/>
                  <a:pt x="6786880" y="0"/>
                </a:cubicBezTo>
                <a:cubicBezTo>
                  <a:pt x="7033898" y="-61931"/>
                  <a:pt x="7103980" y="19330"/>
                  <a:pt x="7245531" y="0"/>
                </a:cubicBezTo>
                <a:cubicBezTo>
                  <a:pt x="7387082" y="-19330"/>
                  <a:pt x="7463939" y="29798"/>
                  <a:pt x="7582263" y="0"/>
                </a:cubicBezTo>
                <a:cubicBezTo>
                  <a:pt x="7700587" y="-29798"/>
                  <a:pt x="7822418" y="18426"/>
                  <a:pt x="8040914" y="0"/>
                </a:cubicBezTo>
                <a:cubicBezTo>
                  <a:pt x="8259410" y="-18426"/>
                  <a:pt x="8504500" y="27349"/>
                  <a:pt x="8865326" y="0"/>
                </a:cubicBezTo>
                <a:cubicBezTo>
                  <a:pt x="9226152" y="-27349"/>
                  <a:pt x="9364162" y="87810"/>
                  <a:pt x="9689737" y="0"/>
                </a:cubicBezTo>
                <a:cubicBezTo>
                  <a:pt x="10015312" y="-87810"/>
                  <a:pt x="9814087" y="20301"/>
                  <a:pt x="9904549" y="0"/>
                </a:cubicBezTo>
                <a:cubicBezTo>
                  <a:pt x="9995011" y="-20301"/>
                  <a:pt x="10279345" y="40086"/>
                  <a:pt x="10485120" y="0"/>
                </a:cubicBezTo>
                <a:cubicBezTo>
                  <a:pt x="10690895" y="-40086"/>
                  <a:pt x="10649869" y="19882"/>
                  <a:pt x="10699931" y="0"/>
                </a:cubicBezTo>
                <a:cubicBezTo>
                  <a:pt x="10749993" y="-19882"/>
                  <a:pt x="11135313" y="2447"/>
                  <a:pt x="11524343" y="0"/>
                </a:cubicBezTo>
                <a:cubicBezTo>
                  <a:pt x="11913373" y="-2447"/>
                  <a:pt x="12027177" y="71425"/>
                  <a:pt x="12192000" y="0"/>
                </a:cubicBezTo>
                <a:cubicBezTo>
                  <a:pt x="12210406" y="194561"/>
                  <a:pt x="12178932" y="307068"/>
                  <a:pt x="12192000" y="434340"/>
                </a:cubicBezTo>
                <a:cubicBezTo>
                  <a:pt x="12205068" y="561612"/>
                  <a:pt x="12157156" y="741609"/>
                  <a:pt x="12192000" y="1005840"/>
                </a:cubicBezTo>
                <a:cubicBezTo>
                  <a:pt x="12226844" y="1270071"/>
                  <a:pt x="12182246" y="1378002"/>
                  <a:pt x="12192000" y="1508760"/>
                </a:cubicBezTo>
                <a:cubicBezTo>
                  <a:pt x="12201754" y="1639518"/>
                  <a:pt x="12186702" y="1960247"/>
                  <a:pt x="12192000" y="2080260"/>
                </a:cubicBezTo>
                <a:cubicBezTo>
                  <a:pt x="12197298" y="2200273"/>
                  <a:pt x="12181352" y="2518875"/>
                  <a:pt x="12192000" y="2788920"/>
                </a:cubicBezTo>
                <a:cubicBezTo>
                  <a:pt x="12202648" y="3058965"/>
                  <a:pt x="12188573" y="3129968"/>
                  <a:pt x="12192000" y="3291840"/>
                </a:cubicBezTo>
                <a:cubicBezTo>
                  <a:pt x="12195427" y="3453712"/>
                  <a:pt x="12129604" y="3849187"/>
                  <a:pt x="12192000" y="4000500"/>
                </a:cubicBezTo>
                <a:cubicBezTo>
                  <a:pt x="12254396" y="4151813"/>
                  <a:pt x="12184526" y="4315763"/>
                  <a:pt x="12192000" y="4434840"/>
                </a:cubicBezTo>
                <a:cubicBezTo>
                  <a:pt x="12199474" y="4553917"/>
                  <a:pt x="12174299" y="4636527"/>
                  <a:pt x="12192000" y="4800600"/>
                </a:cubicBezTo>
                <a:cubicBezTo>
                  <a:pt x="12209701" y="4964673"/>
                  <a:pt x="12150288" y="5086588"/>
                  <a:pt x="12192000" y="5372100"/>
                </a:cubicBezTo>
                <a:cubicBezTo>
                  <a:pt x="12233712" y="5657612"/>
                  <a:pt x="12178530" y="5606455"/>
                  <a:pt x="12192000" y="5737860"/>
                </a:cubicBezTo>
                <a:cubicBezTo>
                  <a:pt x="12205470" y="5869265"/>
                  <a:pt x="12182040" y="6584211"/>
                  <a:pt x="12192000" y="6858000"/>
                </a:cubicBezTo>
                <a:cubicBezTo>
                  <a:pt x="12041781" y="6861206"/>
                  <a:pt x="11853474" y="6814685"/>
                  <a:pt x="11733349" y="6858000"/>
                </a:cubicBezTo>
                <a:cubicBezTo>
                  <a:pt x="11613224" y="6901315"/>
                  <a:pt x="11249952" y="6769896"/>
                  <a:pt x="10908937" y="6858000"/>
                </a:cubicBezTo>
                <a:cubicBezTo>
                  <a:pt x="10567922" y="6946104"/>
                  <a:pt x="10435186" y="6843782"/>
                  <a:pt x="10084526" y="6858000"/>
                </a:cubicBezTo>
                <a:cubicBezTo>
                  <a:pt x="9733866" y="6872218"/>
                  <a:pt x="9589140" y="6836740"/>
                  <a:pt x="9260114" y="6858000"/>
                </a:cubicBezTo>
                <a:cubicBezTo>
                  <a:pt x="8931088" y="6879260"/>
                  <a:pt x="8956948" y="6855365"/>
                  <a:pt x="8801463" y="6858000"/>
                </a:cubicBezTo>
                <a:cubicBezTo>
                  <a:pt x="8645978" y="6860635"/>
                  <a:pt x="8383369" y="6844840"/>
                  <a:pt x="8098971" y="6858000"/>
                </a:cubicBezTo>
                <a:cubicBezTo>
                  <a:pt x="7814573" y="6871160"/>
                  <a:pt x="7862633" y="6831598"/>
                  <a:pt x="7762240" y="6858000"/>
                </a:cubicBezTo>
                <a:cubicBezTo>
                  <a:pt x="7661847" y="6884402"/>
                  <a:pt x="7407190" y="6841969"/>
                  <a:pt x="7303589" y="6858000"/>
                </a:cubicBezTo>
                <a:cubicBezTo>
                  <a:pt x="7199988" y="6874031"/>
                  <a:pt x="7093933" y="6833672"/>
                  <a:pt x="6966857" y="6858000"/>
                </a:cubicBezTo>
                <a:cubicBezTo>
                  <a:pt x="6839781" y="6882328"/>
                  <a:pt x="6624114" y="6833884"/>
                  <a:pt x="6508206" y="6858000"/>
                </a:cubicBezTo>
                <a:cubicBezTo>
                  <a:pt x="6392298" y="6882116"/>
                  <a:pt x="6227163" y="6852511"/>
                  <a:pt x="6049554" y="6858000"/>
                </a:cubicBezTo>
                <a:cubicBezTo>
                  <a:pt x="5871945" y="6863489"/>
                  <a:pt x="5495815" y="6852168"/>
                  <a:pt x="5225143" y="6858000"/>
                </a:cubicBezTo>
                <a:cubicBezTo>
                  <a:pt x="4954471" y="6863832"/>
                  <a:pt x="4972692" y="6846609"/>
                  <a:pt x="4766491" y="6858000"/>
                </a:cubicBezTo>
                <a:cubicBezTo>
                  <a:pt x="4560290" y="6869391"/>
                  <a:pt x="4189286" y="6786229"/>
                  <a:pt x="3942080" y="6858000"/>
                </a:cubicBezTo>
                <a:cubicBezTo>
                  <a:pt x="3694874" y="6929771"/>
                  <a:pt x="3509873" y="6832625"/>
                  <a:pt x="3361509" y="6858000"/>
                </a:cubicBezTo>
                <a:cubicBezTo>
                  <a:pt x="3213145" y="6883375"/>
                  <a:pt x="3026645" y="6839086"/>
                  <a:pt x="2780937" y="6858000"/>
                </a:cubicBezTo>
                <a:cubicBezTo>
                  <a:pt x="2535229" y="6876914"/>
                  <a:pt x="2519472" y="6855711"/>
                  <a:pt x="2444206" y="6858000"/>
                </a:cubicBezTo>
                <a:cubicBezTo>
                  <a:pt x="2368940" y="6860289"/>
                  <a:pt x="2295500" y="6853794"/>
                  <a:pt x="2229394" y="6858000"/>
                </a:cubicBezTo>
                <a:cubicBezTo>
                  <a:pt x="2163288" y="6862206"/>
                  <a:pt x="1766541" y="6772652"/>
                  <a:pt x="1404983" y="6858000"/>
                </a:cubicBezTo>
                <a:cubicBezTo>
                  <a:pt x="1043425" y="6943348"/>
                  <a:pt x="891306" y="6835012"/>
                  <a:pt x="702491" y="6858000"/>
                </a:cubicBezTo>
                <a:cubicBezTo>
                  <a:pt x="513676" y="6880988"/>
                  <a:pt x="188460" y="6806363"/>
                  <a:pt x="0" y="6858000"/>
                </a:cubicBezTo>
                <a:cubicBezTo>
                  <a:pt x="-66515" y="6604603"/>
                  <a:pt x="45288" y="6429431"/>
                  <a:pt x="0" y="6217920"/>
                </a:cubicBezTo>
                <a:cubicBezTo>
                  <a:pt x="-45288" y="6006409"/>
                  <a:pt x="49572" y="5941419"/>
                  <a:pt x="0" y="5715000"/>
                </a:cubicBezTo>
                <a:cubicBezTo>
                  <a:pt x="-49572" y="5488581"/>
                  <a:pt x="27560" y="5483809"/>
                  <a:pt x="0" y="5280660"/>
                </a:cubicBezTo>
                <a:cubicBezTo>
                  <a:pt x="-27560" y="5077511"/>
                  <a:pt x="34063" y="5039314"/>
                  <a:pt x="0" y="4846320"/>
                </a:cubicBezTo>
                <a:cubicBezTo>
                  <a:pt x="-34063" y="4653326"/>
                  <a:pt x="24328" y="4465132"/>
                  <a:pt x="0" y="4137660"/>
                </a:cubicBezTo>
                <a:cubicBezTo>
                  <a:pt x="-24328" y="3810188"/>
                  <a:pt x="31200" y="3772436"/>
                  <a:pt x="0" y="3566160"/>
                </a:cubicBezTo>
                <a:cubicBezTo>
                  <a:pt x="-31200" y="3359884"/>
                  <a:pt x="50497" y="3225128"/>
                  <a:pt x="0" y="2926080"/>
                </a:cubicBezTo>
                <a:cubicBezTo>
                  <a:pt x="-50497" y="2627032"/>
                  <a:pt x="59913" y="2476638"/>
                  <a:pt x="0" y="2286000"/>
                </a:cubicBezTo>
                <a:cubicBezTo>
                  <a:pt x="-59913" y="2095362"/>
                  <a:pt x="33720" y="1998709"/>
                  <a:pt x="0" y="1920240"/>
                </a:cubicBezTo>
                <a:cubicBezTo>
                  <a:pt x="-33720" y="1841771"/>
                  <a:pt x="24545" y="1372447"/>
                  <a:pt x="0" y="1211580"/>
                </a:cubicBezTo>
                <a:cubicBezTo>
                  <a:pt x="-24545" y="1050713"/>
                  <a:pt x="1446" y="890792"/>
                  <a:pt x="0" y="777240"/>
                </a:cubicBezTo>
                <a:cubicBezTo>
                  <a:pt x="-1446" y="663688"/>
                  <a:pt x="83862" y="157041"/>
                  <a:pt x="0" y="0"/>
                </a:cubicBezTo>
                <a:close/>
              </a:path>
              <a:path w="12192000" h="6858000" stroke="0" extrusionOk="0">
                <a:moveTo>
                  <a:pt x="0" y="0"/>
                </a:moveTo>
                <a:cubicBezTo>
                  <a:pt x="182501" y="-36660"/>
                  <a:pt x="635325" y="54898"/>
                  <a:pt x="824411" y="0"/>
                </a:cubicBezTo>
                <a:cubicBezTo>
                  <a:pt x="1013497" y="-54898"/>
                  <a:pt x="987682" y="22891"/>
                  <a:pt x="1039223" y="0"/>
                </a:cubicBezTo>
                <a:cubicBezTo>
                  <a:pt x="1090764" y="-22891"/>
                  <a:pt x="1212359" y="1856"/>
                  <a:pt x="1375954" y="0"/>
                </a:cubicBezTo>
                <a:cubicBezTo>
                  <a:pt x="1539549" y="-1856"/>
                  <a:pt x="1743614" y="24864"/>
                  <a:pt x="2078446" y="0"/>
                </a:cubicBezTo>
                <a:cubicBezTo>
                  <a:pt x="2413278" y="-24864"/>
                  <a:pt x="2401899" y="45856"/>
                  <a:pt x="2659017" y="0"/>
                </a:cubicBezTo>
                <a:cubicBezTo>
                  <a:pt x="2916135" y="-45856"/>
                  <a:pt x="2833518" y="10992"/>
                  <a:pt x="2995749" y="0"/>
                </a:cubicBezTo>
                <a:cubicBezTo>
                  <a:pt x="3157980" y="-10992"/>
                  <a:pt x="3611407" y="66177"/>
                  <a:pt x="3820160" y="0"/>
                </a:cubicBezTo>
                <a:cubicBezTo>
                  <a:pt x="4028913" y="-66177"/>
                  <a:pt x="4178583" y="48779"/>
                  <a:pt x="4278811" y="0"/>
                </a:cubicBezTo>
                <a:cubicBezTo>
                  <a:pt x="4379039" y="-48779"/>
                  <a:pt x="4429120" y="4967"/>
                  <a:pt x="4493623" y="0"/>
                </a:cubicBezTo>
                <a:cubicBezTo>
                  <a:pt x="4558126" y="-4967"/>
                  <a:pt x="4620700" y="7986"/>
                  <a:pt x="4708434" y="0"/>
                </a:cubicBezTo>
                <a:cubicBezTo>
                  <a:pt x="4796168" y="-7986"/>
                  <a:pt x="4998220" y="23861"/>
                  <a:pt x="5167086" y="0"/>
                </a:cubicBezTo>
                <a:cubicBezTo>
                  <a:pt x="5335952" y="-23861"/>
                  <a:pt x="5757659" y="20676"/>
                  <a:pt x="5991497" y="0"/>
                </a:cubicBezTo>
                <a:cubicBezTo>
                  <a:pt x="6225335" y="-20676"/>
                  <a:pt x="6104898" y="2608"/>
                  <a:pt x="6206309" y="0"/>
                </a:cubicBezTo>
                <a:cubicBezTo>
                  <a:pt x="6307720" y="-2608"/>
                  <a:pt x="6667562" y="726"/>
                  <a:pt x="6786880" y="0"/>
                </a:cubicBezTo>
                <a:cubicBezTo>
                  <a:pt x="6906198" y="-726"/>
                  <a:pt x="7325914" y="81875"/>
                  <a:pt x="7489371" y="0"/>
                </a:cubicBezTo>
                <a:cubicBezTo>
                  <a:pt x="7652828" y="-81875"/>
                  <a:pt x="8116327" y="19187"/>
                  <a:pt x="8313783" y="0"/>
                </a:cubicBezTo>
                <a:cubicBezTo>
                  <a:pt x="8511239" y="-19187"/>
                  <a:pt x="8427848" y="8369"/>
                  <a:pt x="8528594" y="0"/>
                </a:cubicBezTo>
                <a:cubicBezTo>
                  <a:pt x="8629340" y="-8369"/>
                  <a:pt x="8965874" y="29352"/>
                  <a:pt x="9231086" y="0"/>
                </a:cubicBezTo>
                <a:cubicBezTo>
                  <a:pt x="9496298" y="-29352"/>
                  <a:pt x="9474803" y="19264"/>
                  <a:pt x="9567817" y="0"/>
                </a:cubicBezTo>
                <a:cubicBezTo>
                  <a:pt x="9660831" y="-19264"/>
                  <a:pt x="9699753" y="10346"/>
                  <a:pt x="9782629" y="0"/>
                </a:cubicBezTo>
                <a:cubicBezTo>
                  <a:pt x="9865505" y="-10346"/>
                  <a:pt x="9978368" y="24831"/>
                  <a:pt x="10119360" y="0"/>
                </a:cubicBezTo>
                <a:cubicBezTo>
                  <a:pt x="10260352" y="-24831"/>
                  <a:pt x="10422186" y="54294"/>
                  <a:pt x="10578011" y="0"/>
                </a:cubicBezTo>
                <a:cubicBezTo>
                  <a:pt x="10733836" y="-54294"/>
                  <a:pt x="10929714" y="970"/>
                  <a:pt x="11158583" y="0"/>
                </a:cubicBezTo>
                <a:cubicBezTo>
                  <a:pt x="11387452" y="-970"/>
                  <a:pt x="11483667" y="38515"/>
                  <a:pt x="11617234" y="0"/>
                </a:cubicBezTo>
                <a:cubicBezTo>
                  <a:pt x="11750801" y="-38515"/>
                  <a:pt x="11929686" y="64107"/>
                  <a:pt x="12192000" y="0"/>
                </a:cubicBezTo>
                <a:cubicBezTo>
                  <a:pt x="12250877" y="218869"/>
                  <a:pt x="12177506" y="484689"/>
                  <a:pt x="12192000" y="708660"/>
                </a:cubicBezTo>
                <a:cubicBezTo>
                  <a:pt x="12206494" y="932631"/>
                  <a:pt x="12154113" y="1035774"/>
                  <a:pt x="12192000" y="1143000"/>
                </a:cubicBezTo>
                <a:cubicBezTo>
                  <a:pt x="12229887" y="1250226"/>
                  <a:pt x="12189175" y="1445221"/>
                  <a:pt x="12192000" y="1714500"/>
                </a:cubicBezTo>
                <a:cubicBezTo>
                  <a:pt x="12194825" y="1983779"/>
                  <a:pt x="12142689" y="2092821"/>
                  <a:pt x="12192000" y="2217420"/>
                </a:cubicBezTo>
                <a:cubicBezTo>
                  <a:pt x="12241311" y="2342019"/>
                  <a:pt x="12157186" y="2582623"/>
                  <a:pt x="12192000" y="2926080"/>
                </a:cubicBezTo>
                <a:cubicBezTo>
                  <a:pt x="12226814" y="3269537"/>
                  <a:pt x="12181271" y="3191550"/>
                  <a:pt x="12192000" y="3360420"/>
                </a:cubicBezTo>
                <a:cubicBezTo>
                  <a:pt x="12202729" y="3529290"/>
                  <a:pt x="12172269" y="3860256"/>
                  <a:pt x="12192000" y="4000500"/>
                </a:cubicBezTo>
                <a:cubicBezTo>
                  <a:pt x="12211731" y="4140744"/>
                  <a:pt x="12116803" y="4408413"/>
                  <a:pt x="12192000" y="4709160"/>
                </a:cubicBezTo>
                <a:cubicBezTo>
                  <a:pt x="12267197" y="5009907"/>
                  <a:pt x="12121887" y="5099049"/>
                  <a:pt x="12192000" y="5417820"/>
                </a:cubicBezTo>
                <a:cubicBezTo>
                  <a:pt x="12262113" y="5736591"/>
                  <a:pt x="12146061" y="5907618"/>
                  <a:pt x="12192000" y="6057900"/>
                </a:cubicBezTo>
                <a:cubicBezTo>
                  <a:pt x="12237939" y="6208182"/>
                  <a:pt x="12116958" y="6693722"/>
                  <a:pt x="12192000" y="6858000"/>
                </a:cubicBezTo>
                <a:cubicBezTo>
                  <a:pt x="12084967" y="6898363"/>
                  <a:pt x="11892671" y="6811957"/>
                  <a:pt x="11733349" y="6858000"/>
                </a:cubicBezTo>
                <a:cubicBezTo>
                  <a:pt x="11574027" y="6904043"/>
                  <a:pt x="11612566" y="6846750"/>
                  <a:pt x="11518537" y="6858000"/>
                </a:cubicBezTo>
                <a:cubicBezTo>
                  <a:pt x="11424508" y="6869250"/>
                  <a:pt x="10939089" y="6790311"/>
                  <a:pt x="10694126" y="6858000"/>
                </a:cubicBezTo>
                <a:cubicBezTo>
                  <a:pt x="10449163" y="6925689"/>
                  <a:pt x="10343249" y="6831220"/>
                  <a:pt x="10235474" y="6858000"/>
                </a:cubicBezTo>
                <a:cubicBezTo>
                  <a:pt x="10127699" y="6884780"/>
                  <a:pt x="9988338" y="6831499"/>
                  <a:pt x="9898743" y="6858000"/>
                </a:cubicBezTo>
                <a:cubicBezTo>
                  <a:pt x="9809148" y="6884501"/>
                  <a:pt x="9656216" y="6843972"/>
                  <a:pt x="9562011" y="6858000"/>
                </a:cubicBezTo>
                <a:cubicBezTo>
                  <a:pt x="9467806" y="6872028"/>
                  <a:pt x="9020280" y="6857812"/>
                  <a:pt x="8859520" y="6858000"/>
                </a:cubicBezTo>
                <a:cubicBezTo>
                  <a:pt x="8698760" y="6858188"/>
                  <a:pt x="8336506" y="6812706"/>
                  <a:pt x="8157029" y="6858000"/>
                </a:cubicBezTo>
                <a:cubicBezTo>
                  <a:pt x="7977552" y="6903294"/>
                  <a:pt x="7742545" y="6764859"/>
                  <a:pt x="7332617" y="6858000"/>
                </a:cubicBezTo>
                <a:cubicBezTo>
                  <a:pt x="6922689" y="6951141"/>
                  <a:pt x="6843406" y="6833959"/>
                  <a:pt x="6630126" y="6858000"/>
                </a:cubicBezTo>
                <a:cubicBezTo>
                  <a:pt x="6416846" y="6882041"/>
                  <a:pt x="6385411" y="6814389"/>
                  <a:pt x="6171474" y="6858000"/>
                </a:cubicBezTo>
                <a:cubicBezTo>
                  <a:pt x="5957537" y="6901611"/>
                  <a:pt x="5852257" y="6857953"/>
                  <a:pt x="5712823" y="6858000"/>
                </a:cubicBezTo>
                <a:cubicBezTo>
                  <a:pt x="5573389" y="6858047"/>
                  <a:pt x="5353383" y="6848438"/>
                  <a:pt x="5132251" y="6858000"/>
                </a:cubicBezTo>
                <a:cubicBezTo>
                  <a:pt x="4911119" y="6867562"/>
                  <a:pt x="4751718" y="6853399"/>
                  <a:pt x="4551680" y="6858000"/>
                </a:cubicBezTo>
                <a:cubicBezTo>
                  <a:pt x="4351642" y="6862601"/>
                  <a:pt x="4437238" y="6847297"/>
                  <a:pt x="4336869" y="6858000"/>
                </a:cubicBezTo>
                <a:cubicBezTo>
                  <a:pt x="4236500" y="6868703"/>
                  <a:pt x="3936931" y="6794429"/>
                  <a:pt x="3756297" y="6858000"/>
                </a:cubicBezTo>
                <a:cubicBezTo>
                  <a:pt x="3575663" y="6921571"/>
                  <a:pt x="3201266" y="6781734"/>
                  <a:pt x="3053806" y="6858000"/>
                </a:cubicBezTo>
                <a:cubicBezTo>
                  <a:pt x="2906346" y="6934266"/>
                  <a:pt x="2641917" y="6848655"/>
                  <a:pt x="2351314" y="6858000"/>
                </a:cubicBezTo>
                <a:cubicBezTo>
                  <a:pt x="2060711" y="6867345"/>
                  <a:pt x="2072447" y="6851036"/>
                  <a:pt x="1892663" y="6858000"/>
                </a:cubicBezTo>
                <a:cubicBezTo>
                  <a:pt x="1712879" y="6864964"/>
                  <a:pt x="1576308" y="6836280"/>
                  <a:pt x="1434011" y="6858000"/>
                </a:cubicBezTo>
                <a:cubicBezTo>
                  <a:pt x="1291714" y="6879720"/>
                  <a:pt x="998941" y="6789288"/>
                  <a:pt x="731520" y="6858000"/>
                </a:cubicBezTo>
                <a:cubicBezTo>
                  <a:pt x="464099" y="6926712"/>
                  <a:pt x="604340" y="6849949"/>
                  <a:pt x="516709" y="6858000"/>
                </a:cubicBezTo>
                <a:cubicBezTo>
                  <a:pt x="429078" y="6866051"/>
                  <a:pt x="124014" y="6812397"/>
                  <a:pt x="0" y="6858000"/>
                </a:cubicBezTo>
                <a:cubicBezTo>
                  <a:pt x="-2530" y="6714006"/>
                  <a:pt x="46337" y="6581091"/>
                  <a:pt x="0" y="6355080"/>
                </a:cubicBezTo>
                <a:cubicBezTo>
                  <a:pt x="-46337" y="6129069"/>
                  <a:pt x="29308" y="5905927"/>
                  <a:pt x="0" y="5646420"/>
                </a:cubicBezTo>
                <a:cubicBezTo>
                  <a:pt x="-29308" y="5386913"/>
                  <a:pt x="23485" y="5370020"/>
                  <a:pt x="0" y="5280660"/>
                </a:cubicBezTo>
                <a:cubicBezTo>
                  <a:pt x="-23485" y="5191300"/>
                  <a:pt x="51783" y="4974988"/>
                  <a:pt x="0" y="4846320"/>
                </a:cubicBezTo>
                <a:cubicBezTo>
                  <a:pt x="-51783" y="4717652"/>
                  <a:pt x="28345" y="4560504"/>
                  <a:pt x="0" y="4411980"/>
                </a:cubicBezTo>
                <a:cubicBezTo>
                  <a:pt x="-28345" y="4263456"/>
                  <a:pt x="20721" y="4171081"/>
                  <a:pt x="0" y="4046220"/>
                </a:cubicBezTo>
                <a:cubicBezTo>
                  <a:pt x="-20721" y="3921359"/>
                  <a:pt x="7071" y="3683491"/>
                  <a:pt x="0" y="3543300"/>
                </a:cubicBezTo>
                <a:cubicBezTo>
                  <a:pt x="-7071" y="3403109"/>
                  <a:pt x="8305" y="3252603"/>
                  <a:pt x="0" y="3108960"/>
                </a:cubicBezTo>
                <a:cubicBezTo>
                  <a:pt x="-8305" y="2965317"/>
                  <a:pt x="6493" y="2837323"/>
                  <a:pt x="0" y="2674620"/>
                </a:cubicBezTo>
                <a:cubicBezTo>
                  <a:pt x="-6493" y="2511917"/>
                  <a:pt x="28368" y="2446434"/>
                  <a:pt x="0" y="2240280"/>
                </a:cubicBezTo>
                <a:cubicBezTo>
                  <a:pt x="-28368" y="2034126"/>
                  <a:pt x="66787" y="1857255"/>
                  <a:pt x="0" y="1531620"/>
                </a:cubicBezTo>
                <a:cubicBezTo>
                  <a:pt x="-66787" y="1205985"/>
                  <a:pt x="34590" y="1278492"/>
                  <a:pt x="0" y="1165860"/>
                </a:cubicBezTo>
                <a:cubicBezTo>
                  <a:pt x="-34590" y="1053228"/>
                  <a:pt x="47085" y="690349"/>
                  <a:pt x="0" y="525780"/>
                </a:cubicBezTo>
                <a:cubicBezTo>
                  <a:pt x="-47085" y="361211"/>
                  <a:pt x="3661" y="261695"/>
                  <a:pt x="0" y="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76200">
            <a:extLst>
              <a:ext uri="{C807C97D-BFC1-408E-A445-0C87EB9F89A2}">
                <ask:lineSketchStyleProps xmlns:ask="http://schemas.microsoft.com/office/drawing/2018/sketchyshapes" sd="240367750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laque 4">
            <a:extLst>
              <a:ext uri="{FF2B5EF4-FFF2-40B4-BE49-F238E27FC236}">
                <a16:creationId xmlns:a16="http://schemas.microsoft.com/office/drawing/2014/main" id="{0C62C594-7226-651B-8D29-264939104EA3}"/>
              </a:ext>
            </a:extLst>
          </p:cNvPr>
          <p:cNvSpPr/>
          <p:nvPr/>
        </p:nvSpPr>
        <p:spPr>
          <a:xfrm>
            <a:off x="2782783" y="316676"/>
            <a:ext cx="6302829" cy="1055914"/>
          </a:xfrm>
          <a:custGeom>
            <a:avLst/>
            <a:gdLst>
              <a:gd name="csX0" fmla="*/ 0 w 6302829"/>
              <a:gd name="csY0" fmla="*/ 436705 h 1055914"/>
              <a:gd name="csX1" fmla="*/ 436705 w 6302829"/>
              <a:gd name="csY1" fmla="*/ 0 h 1055914"/>
              <a:gd name="csX2" fmla="*/ 1088235 w 6302829"/>
              <a:gd name="csY2" fmla="*/ 0 h 1055914"/>
              <a:gd name="csX3" fmla="*/ 1685471 w 6302829"/>
              <a:gd name="csY3" fmla="*/ 0 h 1055914"/>
              <a:gd name="csX4" fmla="*/ 2065531 w 6302829"/>
              <a:gd name="csY4" fmla="*/ 0 h 1055914"/>
              <a:gd name="csX5" fmla="*/ 2608473 w 6302829"/>
              <a:gd name="csY5" fmla="*/ 0 h 1055914"/>
              <a:gd name="csX6" fmla="*/ 3042826 w 6302829"/>
              <a:gd name="csY6" fmla="*/ 0 h 1055914"/>
              <a:gd name="csX7" fmla="*/ 3694356 w 6302829"/>
              <a:gd name="csY7" fmla="*/ 0 h 1055914"/>
              <a:gd name="csX8" fmla="*/ 4291592 w 6302829"/>
              <a:gd name="csY8" fmla="*/ 0 h 1055914"/>
              <a:gd name="csX9" fmla="*/ 4834534 w 6302829"/>
              <a:gd name="csY9" fmla="*/ 0 h 1055914"/>
              <a:gd name="csX10" fmla="*/ 5866124 w 6302829"/>
              <a:gd name="csY10" fmla="*/ 0 h 1055914"/>
              <a:gd name="csX11" fmla="*/ 6302829 w 6302829"/>
              <a:gd name="csY11" fmla="*/ 436705 h 1055914"/>
              <a:gd name="csX12" fmla="*/ 6302829 w 6302829"/>
              <a:gd name="csY12" fmla="*/ 619209 h 1055914"/>
              <a:gd name="csX13" fmla="*/ 5866124 w 6302829"/>
              <a:gd name="csY13" fmla="*/ 1055914 h 1055914"/>
              <a:gd name="csX14" fmla="*/ 5323182 w 6302829"/>
              <a:gd name="csY14" fmla="*/ 1055914 h 1055914"/>
              <a:gd name="csX15" fmla="*/ 4943123 w 6302829"/>
              <a:gd name="csY15" fmla="*/ 1055914 h 1055914"/>
              <a:gd name="csX16" fmla="*/ 4454475 w 6302829"/>
              <a:gd name="csY16" fmla="*/ 1055914 h 1055914"/>
              <a:gd name="csX17" fmla="*/ 4074416 w 6302829"/>
              <a:gd name="csY17" fmla="*/ 1055914 h 1055914"/>
              <a:gd name="csX18" fmla="*/ 3477180 w 6302829"/>
              <a:gd name="csY18" fmla="*/ 1055914 h 1055914"/>
              <a:gd name="csX19" fmla="*/ 2825649 w 6302829"/>
              <a:gd name="csY19" fmla="*/ 1055914 h 1055914"/>
              <a:gd name="csX20" fmla="*/ 2337002 w 6302829"/>
              <a:gd name="csY20" fmla="*/ 1055914 h 1055914"/>
              <a:gd name="csX21" fmla="*/ 1685471 w 6302829"/>
              <a:gd name="csY21" fmla="*/ 1055914 h 1055914"/>
              <a:gd name="csX22" fmla="*/ 1196824 w 6302829"/>
              <a:gd name="csY22" fmla="*/ 1055914 h 1055914"/>
              <a:gd name="csX23" fmla="*/ 436705 w 6302829"/>
              <a:gd name="csY23" fmla="*/ 1055914 h 1055914"/>
              <a:gd name="csX24" fmla="*/ 0 w 6302829"/>
              <a:gd name="csY24" fmla="*/ 619209 h 1055914"/>
              <a:gd name="csX25" fmla="*/ 0 w 6302829"/>
              <a:gd name="csY25" fmla="*/ 436705 h 10559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6302829" h="1055914" fill="none" extrusionOk="0">
                <a:moveTo>
                  <a:pt x="0" y="436705"/>
                </a:moveTo>
                <a:cubicBezTo>
                  <a:pt x="262691" y="463267"/>
                  <a:pt x="410215" y="187591"/>
                  <a:pt x="436705" y="0"/>
                </a:cubicBezTo>
                <a:cubicBezTo>
                  <a:pt x="569226" y="-16386"/>
                  <a:pt x="803347" y="38187"/>
                  <a:pt x="1088235" y="0"/>
                </a:cubicBezTo>
                <a:cubicBezTo>
                  <a:pt x="1373123" y="-38187"/>
                  <a:pt x="1551595" y="9660"/>
                  <a:pt x="1685471" y="0"/>
                </a:cubicBezTo>
                <a:cubicBezTo>
                  <a:pt x="1819347" y="-9660"/>
                  <a:pt x="1988649" y="21113"/>
                  <a:pt x="2065531" y="0"/>
                </a:cubicBezTo>
                <a:cubicBezTo>
                  <a:pt x="2142413" y="-21113"/>
                  <a:pt x="2344854" y="10248"/>
                  <a:pt x="2608473" y="0"/>
                </a:cubicBezTo>
                <a:cubicBezTo>
                  <a:pt x="2872092" y="-10248"/>
                  <a:pt x="2852301" y="27447"/>
                  <a:pt x="3042826" y="0"/>
                </a:cubicBezTo>
                <a:cubicBezTo>
                  <a:pt x="3233351" y="-27447"/>
                  <a:pt x="3440821" y="34082"/>
                  <a:pt x="3694356" y="0"/>
                </a:cubicBezTo>
                <a:cubicBezTo>
                  <a:pt x="3947891" y="-34082"/>
                  <a:pt x="4082254" y="53332"/>
                  <a:pt x="4291592" y="0"/>
                </a:cubicBezTo>
                <a:cubicBezTo>
                  <a:pt x="4500930" y="-53332"/>
                  <a:pt x="4724728" y="5814"/>
                  <a:pt x="4834534" y="0"/>
                </a:cubicBezTo>
                <a:cubicBezTo>
                  <a:pt x="4944340" y="-5814"/>
                  <a:pt x="5613886" y="38192"/>
                  <a:pt x="5866124" y="0"/>
                </a:cubicBezTo>
                <a:cubicBezTo>
                  <a:pt x="5857469" y="244757"/>
                  <a:pt x="6089418" y="419186"/>
                  <a:pt x="6302829" y="436705"/>
                </a:cubicBezTo>
                <a:cubicBezTo>
                  <a:pt x="6317634" y="483385"/>
                  <a:pt x="6282178" y="548488"/>
                  <a:pt x="6302829" y="619209"/>
                </a:cubicBezTo>
                <a:cubicBezTo>
                  <a:pt x="6050639" y="557400"/>
                  <a:pt x="5870792" y="788519"/>
                  <a:pt x="5866124" y="1055914"/>
                </a:cubicBezTo>
                <a:cubicBezTo>
                  <a:pt x="5635067" y="1086019"/>
                  <a:pt x="5490830" y="1015125"/>
                  <a:pt x="5323182" y="1055914"/>
                </a:cubicBezTo>
                <a:cubicBezTo>
                  <a:pt x="5155534" y="1096703"/>
                  <a:pt x="5121014" y="1013722"/>
                  <a:pt x="4943123" y="1055914"/>
                </a:cubicBezTo>
                <a:cubicBezTo>
                  <a:pt x="4765232" y="1098106"/>
                  <a:pt x="4639926" y="1054541"/>
                  <a:pt x="4454475" y="1055914"/>
                </a:cubicBezTo>
                <a:cubicBezTo>
                  <a:pt x="4269024" y="1057287"/>
                  <a:pt x="4159017" y="1016787"/>
                  <a:pt x="4074416" y="1055914"/>
                </a:cubicBezTo>
                <a:cubicBezTo>
                  <a:pt x="3989815" y="1095041"/>
                  <a:pt x="3644717" y="1043171"/>
                  <a:pt x="3477180" y="1055914"/>
                </a:cubicBezTo>
                <a:cubicBezTo>
                  <a:pt x="3309643" y="1068657"/>
                  <a:pt x="3003107" y="1013383"/>
                  <a:pt x="2825649" y="1055914"/>
                </a:cubicBezTo>
                <a:cubicBezTo>
                  <a:pt x="2648191" y="1098445"/>
                  <a:pt x="2509083" y="997331"/>
                  <a:pt x="2337002" y="1055914"/>
                </a:cubicBezTo>
                <a:cubicBezTo>
                  <a:pt x="2164921" y="1114497"/>
                  <a:pt x="1904369" y="1021288"/>
                  <a:pt x="1685471" y="1055914"/>
                </a:cubicBezTo>
                <a:cubicBezTo>
                  <a:pt x="1466573" y="1090540"/>
                  <a:pt x="1400144" y="1018385"/>
                  <a:pt x="1196824" y="1055914"/>
                </a:cubicBezTo>
                <a:cubicBezTo>
                  <a:pt x="993504" y="1093443"/>
                  <a:pt x="730813" y="1013525"/>
                  <a:pt x="436705" y="1055914"/>
                </a:cubicBezTo>
                <a:cubicBezTo>
                  <a:pt x="467187" y="829385"/>
                  <a:pt x="230612" y="611130"/>
                  <a:pt x="0" y="619209"/>
                </a:cubicBezTo>
                <a:cubicBezTo>
                  <a:pt x="-8037" y="574845"/>
                  <a:pt x="13532" y="524466"/>
                  <a:pt x="0" y="436705"/>
                </a:cubicBezTo>
                <a:close/>
              </a:path>
              <a:path w="6302829" h="1055914" stroke="0" extrusionOk="0">
                <a:moveTo>
                  <a:pt x="0" y="436705"/>
                </a:moveTo>
                <a:cubicBezTo>
                  <a:pt x="199326" y="423011"/>
                  <a:pt x="441673" y="291144"/>
                  <a:pt x="436705" y="0"/>
                </a:cubicBezTo>
                <a:cubicBezTo>
                  <a:pt x="567854" y="-32567"/>
                  <a:pt x="658320" y="8891"/>
                  <a:pt x="816764" y="0"/>
                </a:cubicBezTo>
                <a:cubicBezTo>
                  <a:pt x="975208" y="-8891"/>
                  <a:pt x="1173343" y="22846"/>
                  <a:pt x="1414000" y="0"/>
                </a:cubicBezTo>
                <a:cubicBezTo>
                  <a:pt x="1654657" y="-22846"/>
                  <a:pt x="1802840" y="57539"/>
                  <a:pt x="1956942" y="0"/>
                </a:cubicBezTo>
                <a:cubicBezTo>
                  <a:pt x="2111044" y="-57539"/>
                  <a:pt x="2232375" y="1865"/>
                  <a:pt x="2445590" y="0"/>
                </a:cubicBezTo>
                <a:cubicBezTo>
                  <a:pt x="2658805" y="-1865"/>
                  <a:pt x="2788073" y="58023"/>
                  <a:pt x="2988532" y="0"/>
                </a:cubicBezTo>
                <a:cubicBezTo>
                  <a:pt x="3188991" y="-58023"/>
                  <a:pt x="3497855" y="322"/>
                  <a:pt x="3640062" y="0"/>
                </a:cubicBezTo>
                <a:cubicBezTo>
                  <a:pt x="3782269" y="-322"/>
                  <a:pt x="3909334" y="43649"/>
                  <a:pt x="4020122" y="0"/>
                </a:cubicBezTo>
                <a:cubicBezTo>
                  <a:pt x="4130910" y="-43649"/>
                  <a:pt x="4222240" y="16178"/>
                  <a:pt x="4400181" y="0"/>
                </a:cubicBezTo>
                <a:cubicBezTo>
                  <a:pt x="4578122" y="-16178"/>
                  <a:pt x="4679287" y="20404"/>
                  <a:pt x="4943123" y="0"/>
                </a:cubicBezTo>
                <a:cubicBezTo>
                  <a:pt x="5206959" y="-20404"/>
                  <a:pt x="5517420" y="64056"/>
                  <a:pt x="5866124" y="0"/>
                </a:cubicBezTo>
                <a:cubicBezTo>
                  <a:pt x="5851829" y="200449"/>
                  <a:pt x="6100983" y="414821"/>
                  <a:pt x="6302829" y="436705"/>
                </a:cubicBezTo>
                <a:cubicBezTo>
                  <a:pt x="6322313" y="505139"/>
                  <a:pt x="6289704" y="554966"/>
                  <a:pt x="6302829" y="619209"/>
                </a:cubicBezTo>
                <a:cubicBezTo>
                  <a:pt x="6004738" y="612309"/>
                  <a:pt x="5809125" y="817725"/>
                  <a:pt x="5866124" y="1055914"/>
                </a:cubicBezTo>
                <a:cubicBezTo>
                  <a:pt x="5704086" y="1092484"/>
                  <a:pt x="5526681" y="1023082"/>
                  <a:pt x="5323182" y="1055914"/>
                </a:cubicBezTo>
                <a:cubicBezTo>
                  <a:pt x="5119683" y="1088746"/>
                  <a:pt x="5133010" y="1023331"/>
                  <a:pt x="4943123" y="1055914"/>
                </a:cubicBezTo>
                <a:cubicBezTo>
                  <a:pt x="4753236" y="1088497"/>
                  <a:pt x="4577858" y="1042546"/>
                  <a:pt x="4454475" y="1055914"/>
                </a:cubicBezTo>
                <a:cubicBezTo>
                  <a:pt x="4331092" y="1069282"/>
                  <a:pt x="4186316" y="1027270"/>
                  <a:pt x="4074416" y="1055914"/>
                </a:cubicBezTo>
                <a:cubicBezTo>
                  <a:pt x="3962516" y="1084558"/>
                  <a:pt x="3701040" y="1016677"/>
                  <a:pt x="3585768" y="1055914"/>
                </a:cubicBezTo>
                <a:cubicBezTo>
                  <a:pt x="3470496" y="1095151"/>
                  <a:pt x="3211465" y="1001916"/>
                  <a:pt x="3042826" y="1055914"/>
                </a:cubicBezTo>
                <a:cubicBezTo>
                  <a:pt x="2874187" y="1109912"/>
                  <a:pt x="2699629" y="1004241"/>
                  <a:pt x="2391296" y="1055914"/>
                </a:cubicBezTo>
                <a:cubicBezTo>
                  <a:pt x="2082963" y="1107587"/>
                  <a:pt x="2196203" y="1054227"/>
                  <a:pt x="2011237" y="1055914"/>
                </a:cubicBezTo>
                <a:cubicBezTo>
                  <a:pt x="1826271" y="1057601"/>
                  <a:pt x="1809451" y="1013655"/>
                  <a:pt x="1631177" y="1055914"/>
                </a:cubicBezTo>
                <a:cubicBezTo>
                  <a:pt x="1452903" y="1098173"/>
                  <a:pt x="1124417" y="1010008"/>
                  <a:pt x="979647" y="1055914"/>
                </a:cubicBezTo>
                <a:cubicBezTo>
                  <a:pt x="834877" y="1101820"/>
                  <a:pt x="556808" y="1019315"/>
                  <a:pt x="436705" y="1055914"/>
                </a:cubicBezTo>
                <a:cubicBezTo>
                  <a:pt x="424351" y="805265"/>
                  <a:pt x="299206" y="636611"/>
                  <a:pt x="0" y="619209"/>
                </a:cubicBezTo>
                <a:cubicBezTo>
                  <a:pt x="-6852" y="563982"/>
                  <a:pt x="1014" y="478181"/>
                  <a:pt x="0" y="436705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76200">
            <a:solidFill>
              <a:schemeClr val="accent5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3064686653">
                  <a:prstGeom prst="plaque">
                    <a:avLst>
                      <a:gd name="adj" fmla="val 41358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/>
              <a:t>যুক্তবর্ণ</a:t>
            </a:r>
            <a:r>
              <a:rPr lang="en-US" sz="4000" dirty="0"/>
              <a:t> </a:t>
            </a:r>
            <a:r>
              <a:rPr lang="en-US" sz="4000" dirty="0" err="1"/>
              <a:t>ভেঙ্গে</a:t>
            </a:r>
            <a:r>
              <a:rPr lang="en-US" sz="4000" dirty="0"/>
              <a:t> </a:t>
            </a:r>
            <a:r>
              <a:rPr lang="en-US" sz="4000" dirty="0" err="1"/>
              <a:t>লিখি</a:t>
            </a:r>
            <a:endParaRPr lang="en-US" sz="400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B323D3D-6E4D-9052-23A9-85A33EBE047C}"/>
              </a:ext>
            </a:extLst>
          </p:cNvPr>
          <p:cNvSpPr/>
          <p:nvPr/>
        </p:nvSpPr>
        <p:spPr>
          <a:xfrm>
            <a:off x="900543" y="1683823"/>
            <a:ext cx="2470067" cy="86057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/>
              <a:t>স্ট</a:t>
            </a:r>
            <a:endParaRPr lang="en-US" sz="48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B7442FD-57B3-D1B1-E0F6-0A7A94BDA5BE}"/>
              </a:ext>
            </a:extLst>
          </p:cNvPr>
          <p:cNvSpPr/>
          <p:nvPr/>
        </p:nvSpPr>
        <p:spPr>
          <a:xfrm>
            <a:off x="900543" y="2659110"/>
            <a:ext cx="2470067" cy="882998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/>
              <a:t>প্ল</a:t>
            </a:r>
            <a:endParaRPr lang="en-US" sz="48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A04FA70-93F6-D3D1-586F-970A44E5D31E}"/>
              </a:ext>
            </a:extLst>
          </p:cNvPr>
          <p:cNvSpPr/>
          <p:nvPr/>
        </p:nvSpPr>
        <p:spPr>
          <a:xfrm>
            <a:off x="900542" y="3726471"/>
            <a:ext cx="2470067" cy="84327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C00000"/>
                </a:solidFill>
              </a:rPr>
              <a:t>ক্ল</a:t>
            </a:r>
            <a:endParaRPr lang="en-US" sz="4800" dirty="0">
              <a:solidFill>
                <a:srgbClr val="C00000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9076720-0BA5-A89A-6E7C-9D804F267967}"/>
              </a:ext>
            </a:extLst>
          </p:cNvPr>
          <p:cNvSpPr/>
          <p:nvPr/>
        </p:nvSpPr>
        <p:spPr>
          <a:xfrm>
            <a:off x="900543" y="4754107"/>
            <a:ext cx="2470067" cy="792176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/>
              <a:t>ক্ষ</a:t>
            </a:r>
            <a:endParaRPr lang="en-US" sz="48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BD2FE68-406C-DC9B-FA9E-D3912C6293FA}"/>
              </a:ext>
            </a:extLst>
          </p:cNvPr>
          <p:cNvSpPr/>
          <p:nvPr/>
        </p:nvSpPr>
        <p:spPr>
          <a:xfrm>
            <a:off x="8391895" y="1649179"/>
            <a:ext cx="2470067" cy="750247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/>
              <a:t>আগস্ট</a:t>
            </a:r>
            <a:endParaRPr lang="en-US" sz="48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8B49F7E-05BD-F897-5639-7EF4B617AAF3}"/>
              </a:ext>
            </a:extLst>
          </p:cNvPr>
          <p:cNvSpPr/>
          <p:nvPr/>
        </p:nvSpPr>
        <p:spPr>
          <a:xfrm>
            <a:off x="4860965" y="1690375"/>
            <a:ext cx="2470067" cy="79217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/>
              <a:t>স+ট</a:t>
            </a:r>
            <a:endParaRPr lang="en-US" sz="48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CC81C30-A4E6-89DB-38B5-BEBA2FE26367}"/>
              </a:ext>
            </a:extLst>
          </p:cNvPr>
          <p:cNvSpPr/>
          <p:nvPr/>
        </p:nvSpPr>
        <p:spPr>
          <a:xfrm>
            <a:off x="8391894" y="2827893"/>
            <a:ext cx="2470067" cy="795268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/>
              <a:t>প্লেয়ার</a:t>
            </a:r>
            <a:endParaRPr lang="en-US" sz="48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70A7E58-D3C0-B5BA-A800-0CE5BB704038}"/>
              </a:ext>
            </a:extLst>
          </p:cNvPr>
          <p:cNvSpPr/>
          <p:nvPr/>
        </p:nvSpPr>
        <p:spPr>
          <a:xfrm>
            <a:off x="4833262" y="2751376"/>
            <a:ext cx="2470067" cy="919345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/>
              <a:t>প+ল</a:t>
            </a:r>
            <a:endParaRPr lang="en-US" sz="48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2DC0A68-9E9F-AC28-DA8C-55643B257EBD}"/>
              </a:ext>
            </a:extLst>
          </p:cNvPr>
          <p:cNvSpPr/>
          <p:nvPr/>
        </p:nvSpPr>
        <p:spPr>
          <a:xfrm>
            <a:off x="8419604" y="3930588"/>
            <a:ext cx="2470067" cy="84327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C00000"/>
                </a:solidFill>
              </a:rPr>
              <a:t>ক্লান্ত</a:t>
            </a:r>
            <a:endParaRPr lang="en-US" sz="4800" dirty="0">
              <a:solidFill>
                <a:srgbClr val="C00000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6B0EF3F-253F-A251-0AA9-8257639E5D8C}"/>
              </a:ext>
            </a:extLst>
          </p:cNvPr>
          <p:cNvSpPr/>
          <p:nvPr/>
        </p:nvSpPr>
        <p:spPr>
          <a:xfrm>
            <a:off x="4860964" y="3910834"/>
            <a:ext cx="2470067" cy="84327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C00000"/>
                </a:solidFill>
              </a:rPr>
              <a:t>ক+ল</a:t>
            </a:r>
            <a:endParaRPr lang="en-US" sz="4800" dirty="0">
              <a:solidFill>
                <a:srgbClr val="C00000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E5D1E3F-62E0-A569-1CD4-6A0BDA2B5631}"/>
              </a:ext>
            </a:extLst>
          </p:cNvPr>
          <p:cNvSpPr/>
          <p:nvPr/>
        </p:nvSpPr>
        <p:spPr>
          <a:xfrm>
            <a:off x="8419603" y="4936267"/>
            <a:ext cx="2470067" cy="843273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/>
              <a:t>শিক্ষা</a:t>
            </a:r>
            <a:endParaRPr lang="en-US" sz="4800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85CA6BE-34DE-4FA4-1025-EA867908709C}"/>
              </a:ext>
            </a:extLst>
          </p:cNvPr>
          <p:cNvSpPr/>
          <p:nvPr/>
        </p:nvSpPr>
        <p:spPr>
          <a:xfrm>
            <a:off x="4860964" y="4931661"/>
            <a:ext cx="2470067" cy="843273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/>
              <a:t>ক+ষ</a:t>
            </a:r>
            <a:endParaRPr lang="en-US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D45900E-DA34-1735-8D2D-571250B94099}"/>
              </a:ext>
            </a:extLst>
          </p:cNvPr>
          <p:cNvSpPr/>
          <p:nvPr/>
        </p:nvSpPr>
        <p:spPr>
          <a:xfrm>
            <a:off x="900542" y="5749148"/>
            <a:ext cx="2470067" cy="79217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/>
              <a:t>স্ক</a:t>
            </a:r>
            <a:endParaRPr lang="en-US" sz="4800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FD00988-DBB1-AEE4-EBF0-95E3333FB57A}"/>
              </a:ext>
            </a:extLst>
          </p:cNvPr>
          <p:cNvSpPr/>
          <p:nvPr/>
        </p:nvSpPr>
        <p:spPr>
          <a:xfrm>
            <a:off x="4860963" y="5923100"/>
            <a:ext cx="2470067" cy="79217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/>
              <a:t>স+ক</a:t>
            </a:r>
            <a:endParaRPr lang="en-US" sz="4800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C3969EE-FB76-073D-08A1-ABF16C5C8880}"/>
              </a:ext>
            </a:extLst>
          </p:cNvPr>
          <p:cNvSpPr/>
          <p:nvPr/>
        </p:nvSpPr>
        <p:spPr>
          <a:xfrm>
            <a:off x="8419603" y="5941946"/>
            <a:ext cx="2470067" cy="79217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/>
              <a:t>স্কুল</a:t>
            </a:r>
            <a:endParaRPr lang="en-US" sz="4800" dirty="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05282A8-DFFC-D6A4-1EA2-7CADD878E4CA}"/>
              </a:ext>
            </a:extLst>
          </p:cNvPr>
          <p:cNvSpPr/>
          <p:nvPr/>
        </p:nvSpPr>
        <p:spPr>
          <a:xfrm>
            <a:off x="3530927" y="1888176"/>
            <a:ext cx="1005447" cy="380621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B219693F-89C6-8F51-876E-4CA1A7B109A9}"/>
              </a:ext>
            </a:extLst>
          </p:cNvPr>
          <p:cNvSpPr/>
          <p:nvPr/>
        </p:nvSpPr>
        <p:spPr>
          <a:xfrm>
            <a:off x="7414156" y="6145236"/>
            <a:ext cx="1005447" cy="380621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5D4BB2D1-CDE7-FDEF-FA30-2DE82563A139}"/>
              </a:ext>
            </a:extLst>
          </p:cNvPr>
          <p:cNvSpPr/>
          <p:nvPr/>
        </p:nvSpPr>
        <p:spPr>
          <a:xfrm>
            <a:off x="7479472" y="5208821"/>
            <a:ext cx="1005447" cy="380621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2B471DB5-171F-3F96-B2E4-4833A41E85DE}"/>
              </a:ext>
            </a:extLst>
          </p:cNvPr>
          <p:cNvSpPr/>
          <p:nvPr/>
        </p:nvSpPr>
        <p:spPr>
          <a:xfrm>
            <a:off x="7386447" y="4138076"/>
            <a:ext cx="1005447" cy="380621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8BC3C685-6056-4088-28AA-FAC38B419528}"/>
              </a:ext>
            </a:extLst>
          </p:cNvPr>
          <p:cNvSpPr/>
          <p:nvPr/>
        </p:nvSpPr>
        <p:spPr>
          <a:xfrm>
            <a:off x="7358739" y="3027144"/>
            <a:ext cx="1005447" cy="380621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DD54CE43-352C-93DB-0B14-B8011ACB36EF}"/>
              </a:ext>
            </a:extLst>
          </p:cNvPr>
          <p:cNvSpPr/>
          <p:nvPr/>
        </p:nvSpPr>
        <p:spPr>
          <a:xfrm>
            <a:off x="7388424" y="1878640"/>
            <a:ext cx="1005447" cy="380621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99177360-3729-EBB3-E801-F5EEBD695D05}"/>
              </a:ext>
            </a:extLst>
          </p:cNvPr>
          <p:cNvSpPr/>
          <p:nvPr/>
        </p:nvSpPr>
        <p:spPr>
          <a:xfrm>
            <a:off x="3613061" y="4071388"/>
            <a:ext cx="1005447" cy="380621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E9A3350C-1185-6F6D-721A-0BF67A63F9F1}"/>
              </a:ext>
            </a:extLst>
          </p:cNvPr>
          <p:cNvSpPr/>
          <p:nvPr/>
        </p:nvSpPr>
        <p:spPr>
          <a:xfrm>
            <a:off x="3567538" y="4972676"/>
            <a:ext cx="1005447" cy="380621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AAFB4763-7CA9-0964-08F8-F5889BB37162}"/>
              </a:ext>
            </a:extLst>
          </p:cNvPr>
          <p:cNvSpPr/>
          <p:nvPr/>
        </p:nvSpPr>
        <p:spPr>
          <a:xfrm>
            <a:off x="3613062" y="5972244"/>
            <a:ext cx="1005447" cy="480713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92F0ADE9-1DFE-B499-FE2D-6EB0D50BE6EE}"/>
              </a:ext>
            </a:extLst>
          </p:cNvPr>
          <p:cNvSpPr/>
          <p:nvPr/>
        </p:nvSpPr>
        <p:spPr>
          <a:xfrm>
            <a:off x="3683325" y="2991004"/>
            <a:ext cx="1005447" cy="480713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80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E5E27A7-797C-4460-D00C-CF7251979D73}"/>
              </a:ext>
            </a:extLst>
          </p:cNvPr>
          <p:cNvSpPr/>
          <p:nvPr/>
        </p:nvSpPr>
        <p:spPr>
          <a:xfrm>
            <a:off x="-2" y="0"/>
            <a:ext cx="12192000" cy="6858000"/>
          </a:xfrm>
          <a:custGeom>
            <a:avLst/>
            <a:gdLst>
              <a:gd name="csX0" fmla="*/ 0 w 12192000"/>
              <a:gd name="csY0" fmla="*/ 0 h 6858000"/>
              <a:gd name="csX1" fmla="*/ 336731 w 12192000"/>
              <a:gd name="csY1" fmla="*/ 0 h 6858000"/>
              <a:gd name="csX2" fmla="*/ 673463 w 12192000"/>
              <a:gd name="csY2" fmla="*/ 0 h 6858000"/>
              <a:gd name="csX3" fmla="*/ 888274 w 12192000"/>
              <a:gd name="csY3" fmla="*/ 0 h 6858000"/>
              <a:gd name="csX4" fmla="*/ 1103086 w 12192000"/>
              <a:gd name="csY4" fmla="*/ 0 h 6858000"/>
              <a:gd name="csX5" fmla="*/ 1927497 w 12192000"/>
              <a:gd name="csY5" fmla="*/ 0 h 6858000"/>
              <a:gd name="csX6" fmla="*/ 2751909 w 12192000"/>
              <a:gd name="csY6" fmla="*/ 0 h 6858000"/>
              <a:gd name="csX7" fmla="*/ 2966720 w 12192000"/>
              <a:gd name="csY7" fmla="*/ 0 h 6858000"/>
              <a:gd name="csX8" fmla="*/ 3181531 w 12192000"/>
              <a:gd name="csY8" fmla="*/ 0 h 6858000"/>
              <a:gd name="csX9" fmla="*/ 4005943 w 12192000"/>
              <a:gd name="csY9" fmla="*/ 0 h 6858000"/>
              <a:gd name="csX10" fmla="*/ 4464594 w 12192000"/>
              <a:gd name="csY10" fmla="*/ 0 h 6858000"/>
              <a:gd name="csX11" fmla="*/ 5289006 w 12192000"/>
              <a:gd name="csY11" fmla="*/ 0 h 6858000"/>
              <a:gd name="csX12" fmla="*/ 5625737 w 12192000"/>
              <a:gd name="csY12" fmla="*/ 0 h 6858000"/>
              <a:gd name="csX13" fmla="*/ 6084389 w 12192000"/>
              <a:gd name="csY13" fmla="*/ 0 h 6858000"/>
              <a:gd name="csX14" fmla="*/ 6908800 w 12192000"/>
              <a:gd name="csY14" fmla="*/ 0 h 6858000"/>
              <a:gd name="csX15" fmla="*/ 7733211 w 12192000"/>
              <a:gd name="csY15" fmla="*/ 0 h 6858000"/>
              <a:gd name="csX16" fmla="*/ 7948023 w 12192000"/>
              <a:gd name="csY16" fmla="*/ 0 h 6858000"/>
              <a:gd name="csX17" fmla="*/ 8406674 w 12192000"/>
              <a:gd name="csY17" fmla="*/ 0 h 6858000"/>
              <a:gd name="csX18" fmla="*/ 8865326 w 12192000"/>
              <a:gd name="csY18" fmla="*/ 0 h 6858000"/>
              <a:gd name="csX19" fmla="*/ 9323977 w 12192000"/>
              <a:gd name="csY19" fmla="*/ 0 h 6858000"/>
              <a:gd name="csX20" fmla="*/ 10026469 w 12192000"/>
              <a:gd name="csY20" fmla="*/ 0 h 6858000"/>
              <a:gd name="csX21" fmla="*/ 10850880 w 12192000"/>
              <a:gd name="csY21" fmla="*/ 0 h 6858000"/>
              <a:gd name="csX22" fmla="*/ 11675291 w 12192000"/>
              <a:gd name="csY22" fmla="*/ 0 h 6858000"/>
              <a:gd name="csX23" fmla="*/ 12192000 w 12192000"/>
              <a:gd name="csY23" fmla="*/ 0 h 6858000"/>
              <a:gd name="csX24" fmla="*/ 12192000 w 12192000"/>
              <a:gd name="csY24" fmla="*/ 502920 h 6858000"/>
              <a:gd name="csX25" fmla="*/ 12192000 w 12192000"/>
              <a:gd name="csY25" fmla="*/ 1005840 h 6858000"/>
              <a:gd name="csX26" fmla="*/ 12192000 w 12192000"/>
              <a:gd name="csY26" fmla="*/ 1714500 h 6858000"/>
              <a:gd name="csX27" fmla="*/ 12192000 w 12192000"/>
              <a:gd name="csY27" fmla="*/ 2148840 h 6858000"/>
              <a:gd name="csX28" fmla="*/ 12192000 w 12192000"/>
              <a:gd name="csY28" fmla="*/ 2514600 h 6858000"/>
              <a:gd name="csX29" fmla="*/ 12192000 w 12192000"/>
              <a:gd name="csY29" fmla="*/ 3017520 h 6858000"/>
              <a:gd name="csX30" fmla="*/ 12192000 w 12192000"/>
              <a:gd name="csY30" fmla="*/ 3383280 h 6858000"/>
              <a:gd name="csX31" fmla="*/ 12192000 w 12192000"/>
              <a:gd name="csY31" fmla="*/ 3954780 h 6858000"/>
              <a:gd name="csX32" fmla="*/ 12192000 w 12192000"/>
              <a:gd name="csY32" fmla="*/ 4457700 h 6858000"/>
              <a:gd name="csX33" fmla="*/ 12192000 w 12192000"/>
              <a:gd name="csY33" fmla="*/ 5166360 h 6858000"/>
              <a:gd name="csX34" fmla="*/ 12192000 w 12192000"/>
              <a:gd name="csY34" fmla="*/ 5875020 h 6858000"/>
              <a:gd name="csX35" fmla="*/ 12192000 w 12192000"/>
              <a:gd name="csY35" fmla="*/ 6858000 h 6858000"/>
              <a:gd name="csX36" fmla="*/ 11855269 w 12192000"/>
              <a:gd name="csY36" fmla="*/ 6858000 h 6858000"/>
              <a:gd name="csX37" fmla="*/ 11274697 w 12192000"/>
              <a:gd name="csY37" fmla="*/ 6858000 h 6858000"/>
              <a:gd name="csX38" fmla="*/ 10694126 w 12192000"/>
              <a:gd name="csY38" fmla="*/ 6858000 h 6858000"/>
              <a:gd name="csX39" fmla="*/ 10479314 w 12192000"/>
              <a:gd name="csY39" fmla="*/ 6858000 h 6858000"/>
              <a:gd name="csX40" fmla="*/ 10020663 w 12192000"/>
              <a:gd name="csY40" fmla="*/ 6858000 h 6858000"/>
              <a:gd name="csX41" fmla="*/ 9440091 w 12192000"/>
              <a:gd name="csY41" fmla="*/ 6858000 h 6858000"/>
              <a:gd name="csX42" fmla="*/ 8859520 w 12192000"/>
              <a:gd name="csY42" fmla="*/ 6858000 h 6858000"/>
              <a:gd name="csX43" fmla="*/ 8522789 w 12192000"/>
              <a:gd name="csY43" fmla="*/ 6858000 h 6858000"/>
              <a:gd name="csX44" fmla="*/ 8307977 w 12192000"/>
              <a:gd name="csY44" fmla="*/ 6858000 h 6858000"/>
              <a:gd name="csX45" fmla="*/ 7727406 w 12192000"/>
              <a:gd name="csY45" fmla="*/ 6858000 h 6858000"/>
              <a:gd name="csX46" fmla="*/ 7146834 w 12192000"/>
              <a:gd name="csY46" fmla="*/ 6858000 h 6858000"/>
              <a:gd name="csX47" fmla="*/ 6566263 w 12192000"/>
              <a:gd name="csY47" fmla="*/ 6858000 h 6858000"/>
              <a:gd name="csX48" fmla="*/ 6351451 w 12192000"/>
              <a:gd name="csY48" fmla="*/ 6858000 h 6858000"/>
              <a:gd name="csX49" fmla="*/ 5770880 w 12192000"/>
              <a:gd name="csY49" fmla="*/ 6858000 h 6858000"/>
              <a:gd name="csX50" fmla="*/ 4946469 w 12192000"/>
              <a:gd name="csY50" fmla="*/ 6858000 h 6858000"/>
              <a:gd name="csX51" fmla="*/ 4365897 w 12192000"/>
              <a:gd name="csY51" fmla="*/ 6858000 h 6858000"/>
              <a:gd name="csX52" fmla="*/ 4151086 w 12192000"/>
              <a:gd name="csY52" fmla="*/ 6858000 h 6858000"/>
              <a:gd name="csX53" fmla="*/ 3326674 w 12192000"/>
              <a:gd name="csY53" fmla="*/ 6858000 h 6858000"/>
              <a:gd name="csX54" fmla="*/ 3111863 w 12192000"/>
              <a:gd name="csY54" fmla="*/ 6858000 h 6858000"/>
              <a:gd name="csX55" fmla="*/ 2897051 w 12192000"/>
              <a:gd name="csY55" fmla="*/ 6858000 h 6858000"/>
              <a:gd name="csX56" fmla="*/ 2072640 w 12192000"/>
              <a:gd name="csY56" fmla="*/ 6858000 h 6858000"/>
              <a:gd name="csX57" fmla="*/ 1613989 w 12192000"/>
              <a:gd name="csY57" fmla="*/ 6858000 h 6858000"/>
              <a:gd name="csX58" fmla="*/ 789577 w 12192000"/>
              <a:gd name="csY58" fmla="*/ 6858000 h 6858000"/>
              <a:gd name="csX59" fmla="*/ 0 w 12192000"/>
              <a:gd name="csY59" fmla="*/ 6858000 h 6858000"/>
              <a:gd name="csX60" fmla="*/ 0 w 12192000"/>
              <a:gd name="csY60" fmla="*/ 6423660 h 6858000"/>
              <a:gd name="csX61" fmla="*/ 0 w 12192000"/>
              <a:gd name="csY61" fmla="*/ 5989320 h 6858000"/>
              <a:gd name="csX62" fmla="*/ 0 w 12192000"/>
              <a:gd name="csY62" fmla="*/ 5417820 h 6858000"/>
              <a:gd name="csX63" fmla="*/ 0 w 12192000"/>
              <a:gd name="csY63" fmla="*/ 4914900 h 6858000"/>
              <a:gd name="csX64" fmla="*/ 0 w 12192000"/>
              <a:gd name="csY64" fmla="*/ 4480560 h 6858000"/>
              <a:gd name="csX65" fmla="*/ 0 w 12192000"/>
              <a:gd name="csY65" fmla="*/ 3840480 h 6858000"/>
              <a:gd name="csX66" fmla="*/ 0 w 12192000"/>
              <a:gd name="csY66" fmla="*/ 3406140 h 6858000"/>
              <a:gd name="csX67" fmla="*/ 0 w 12192000"/>
              <a:gd name="csY67" fmla="*/ 2971800 h 6858000"/>
              <a:gd name="csX68" fmla="*/ 0 w 12192000"/>
              <a:gd name="csY68" fmla="*/ 2606040 h 6858000"/>
              <a:gd name="csX69" fmla="*/ 0 w 12192000"/>
              <a:gd name="csY69" fmla="*/ 1965960 h 6858000"/>
              <a:gd name="csX70" fmla="*/ 0 w 12192000"/>
              <a:gd name="csY70" fmla="*/ 1394460 h 6858000"/>
              <a:gd name="csX71" fmla="*/ 0 w 12192000"/>
              <a:gd name="csY71" fmla="*/ 685800 h 6858000"/>
              <a:gd name="csX72" fmla="*/ 0 w 12192000"/>
              <a:gd name="csY72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</a:cxnLst>
            <a:rect l="l" t="t" r="r" b="b"/>
            <a:pathLst>
              <a:path w="12192000" h="6858000" fill="none" extrusionOk="0">
                <a:moveTo>
                  <a:pt x="0" y="0"/>
                </a:moveTo>
                <a:cubicBezTo>
                  <a:pt x="130337" y="-638"/>
                  <a:pt x="228978" y="35953"/>
                  <a:pt x="336731" y="0"/>
                </a:cubicBezTo>
                <a:cubicBezTo>
                  <a:pt x="444484" y="-35953"/>
                  <a:pt x="526587" y="32493"/>
                  <a:pt x="673463" y="0"/>
                </a:cubicBezTo>
                <a:cubicBezTo>
                  <a:pt x="820339" y="-32493"/>
                  <a:pt x="809981" y="14703"/>
                  <a:pt x="888274" y="0"/>
                </a:cubicBezTo>
                <a:cubicBezTo>
                  <a:pt x="966567" y="-14703"/>
                  <a:pt x="1031470" y="3326"/>
                  <a:pt x="1103086" y="0"/>
                </a:cubicBezTo>
                <a:cubicBezTo>
                  <a:pt x="1174702" y="-3326"/>
                  <a:pt x="1625093" y="9417"/>
                  <a:pt x="1927497" y="0"/>
                </a:cubicBezTo>
                <a:cubicBezTo>
                  <a:pt x="2229901" y="-9417"/>
                  <a:pt x="2361668" y="84300"/>
                  <a:pt x="2751909" y="0"/>
                </a:cubicBezTo>
                <a:cubicBezTo>
                  <a:pt x="3142150" y="-84300"/>
                  <a:pt x="2883686" y="14927"/>
                  <a:pt x="2966720" y="0"/>
                </a:cubicBezTo>
                <a:cubicBezTo>
                  <a:pt x="3049754" y="-14927"/>
                  <a:pt x="3091620" y="13963"/>
                  <a:pt x="3181531" y="0"/>
                </a:cubicBezTo>
                <a:cubicBezTo>
                  <a:pt x="3271442" y="-13963"/>
                  <a:pt x="3812414" y="81091"/>
                  <a:pt x="4005943" y="0"/>
                </a:cubicBezTo>
                <a:cubicBezTo>
                  <a:pt x="4199472" y="-81091"/>
                  <a:pt x="4306294" y="42754"/>
                  <a:pt x="4464594" y="0"/>
                </a:cubicBezTo>
                <a:cubicBezTo>
                  <a:pt x="4622894" y="-42754"/>
                  <a:pt x="4914909" y="65901"/>
                  <a:pt x="5289006" y="0"/>
                </a:cubicBezTo>
                <a:cubicBezTo>
                  <a:pt x="5663103" y="-65901"/>
                  <a:pt x="5547936" y="36624"/>
                  <a:pt x="5625737" y="0"/>
                </a:cubicBezTo>
                <a:cubicBezTo>
                  <a:pt x="5703538" y="-36624"/>
                  <a:pt x="5909644" y="27711"/>
                  <a:pt x="6084389" y="0"/>
                </a:cubicBezTo>
                <a:cubicBezTo>
                  <a:pt x="6259134" y="-27711"/>
                  <a:pt x="6508152" y="15530"/>
                  <a:pt x="6908800" y="0"/>
                </a:cubicBezTo>
                <a:cubicBezTo>
                  <a:pt x="7309448" y="-15530"/>
                  <a:pt x="7358406" y="27612"/>
                  <a:pt x="7733211" y="0"/>
                </a:cubicBezTo>
                <a:cubicBezTo>
                  <a:pt x="8108016" y="-27612"/>
                  <a:pt x="7867671" y="2359"/>
                  <a:pt x="7948023" y="0"/>
                </a:cubicBezTo>
                <a:cubicBezTo>
                  <a:pt x="8028375" y="-2359"/>
                  <a:pt x="8267370" y="38209"/>
                  <a:pt x="8406674" y="0"/>
                </a:cubicBezTo>
                <a:cubicBezTo>
                  <a:pt x="8545978" y="-38209"/>
                  <a:pt x="8681582" y="23974"/>
                  <a:pt x="8865326" y="0"/>
                </a:cubicBezTo>
                <a:cubicBezTo>
                  <a:pt x="9049070" y="-23974"/>
                  <a:pt x="9201270" y="1023"/>
                  <a:pt x="9323977" y="0"/>
                </a:cubicBezTo>
                <a:cubicBezTo>
                  <a:pt x="9446684" y="-1023"/>
                  <a:pt x="9681746" y="917"/>
                  <a:pt x="10026469" y="0"/>
                </a:cubicBezTo>
                <a:cubicBezTo>
                  <a:pt x="10371192" y="-917"/>
                  <a:pt x="10486583" y="69746"/>
                  <a:pt x="10850880" y="0"/>
                </a:cubicBezTo>
                <a:cubicBezTo>
                  <a:pt x="11215177" y="-69746"/>
                  <a:pt x="11403996" y="40901"/>
                  <a:pt x="11675291" y="0"/>
                </a:cubicBezTo>
                <a:cubicBezTo>
                  <a:pt x="11946586" y="-40901"/>
                  <a:pt x="12071023" y="46910"/>
                  <a:pt x="12192000" y="0"/>
                </a:cubicBezTo>
                <a:cubicBezTo>
                  <a:pt x="12235431" y="146476"/>
                  <a:pt x="12149536" y="314802"/>
                  <a:pt x="12192000" y="502920"/>
                </a:cubicBezTo>
                <a:cubicBezTo>
                  <a:pt x="12234464" y="691038"/>
                  <a:pt x="12151147" y="871437"/>
                  <a:pt x="12192000" y="1005840"/>
                </a:cubicBezTo>
                <a:cubicBezTo>
                  <a:pt x="12232853" y="1140243"/>
                  <a:pt x="12112622" y="1545373"/>
                  <a:pt x="12192000" y="1714500"/>
                </a:cubicBezTo>
                <a:cubicBezTo>
                  <a:pt x="12271378" y="1883627"/>
                  <a:pt x="12171507" y="2060853"/>
                  <a:pt x="12192000" y="2148840"/>
                </a:cubicBezTo>
                <a:cubicBezTo>
                  <a:pt x="12212493" y="2236827"/>
                  <a:pt x="12189786" y="2428006"/>
                  <a:pt x="12192000" y="2514600"/>
                </a:cubicBezTo>
                <a:cubicBezTo>
                  <a:pt x="12194214" y="2601194"/>
                  <a:pt x="12137444" y="2890886"/>
                  <a:pt x="12192000" y="3017520"/>
                </a:cubicBezTo>
                <a:cubicBezTo>
                  <a:pt x="12246556" y="3144154"/>
                  <a:pt x="12188847" y="3287923"/>
                  <a:pt x="12192000" y="3383280"/>
                </a:cubicBezTo>
                <a:cubicBezTo>
                  <a:pt x="12195153" y="3478637"/>
                  <a:pt x="12163948" y="3683413"/>
                  <a:pt x="12192000" y="3954780"/>
                </a:cubicBezTo>
                <a:cubicBezTo>
                  <a:pt x="12220052" y="4226147"/>
                  <a:pt x="12153668" y="4293453"/>
                  <a:pt x="12192000" y="4457700"/>
                </a:cubicBezTo>
                <a:cubicBezTo>
                  <a:pt x="12230332" y="4621947"/>
                  <a:pt x="12176714" y="4971761"/>
                  <a:pt x="12192000" y="5166360"/>
                </a:cubicBezTo>
                <a:cubicBezTo>
                  <a:pt x="12207286" y="5360959"/>
                  <a:pt x="12131759" y="5542554"/>
                  <a:pt x="12192000" y="5875020"/>
                </a:cubicBezTo>
                <a:cubicBezTo>
                  <a:pt x="12252241" y="6207486"/>
                  <a:pt x="12171750" y="6406689"/>
                  <a:pt x="12192000" y="6858000"/>
                </a:cubicBezTo>
                <a:cubicBezTo>
                  <a:pt x="12089708" y="6890909"/>
                  <a:pt x="11978885" y="6849910"/>
                  <a:pt x="11855269" y="6858000"/>
                </a:cubicBezTo>
                <a:cubicBezTo>
                  <a:pt x="11731653" y="6866090"/>
                  <a:pt x="11477387" y="6818717"/>
                  <a:pt x="11274697" y="6858000"/>
                </a:cubicBezTo>
                <a:cubicBezTo>
                  <a:pt x="11072007" y="6897283"/>
                  <a:pt x="10968705" y="6815662"/>
                  <a:pt x="10694126" y="6858000"/>
                </a:cubicBezTo>
                <a:cubicBezTo>
                  <a:pt x="10419547" y="6900338"/>
                  <a:pt x="10547424" y="6855570"/>
                  <a:pt x="10479314" y="6858000"/>
                </a:cubicBezTo>
                <a:cubicBezTo>
                  <a:pt x="10411204" y="6860430"/>
                  <a:pt x="10214758" y="6824784"/>
                  <a:pt x="10020663" y="6858000"/>
                </a:cubicBezTo>
                <a:cubicBezTo>
                  <a:pt x="9826568" y="6891216"/>
                  <a:pt x="9652778" y="6811839"/>
                  <a:pt x="9440091" y="6858000"/>
                </a:cubicBezTo>
                <a:cubicBezTo>
                  <a:pt x="9227404" y="6904161"/>
                  <a:pt x="9073278" y="6790142"/>
                  <a:pt x="8859520" y="6858000"/>
                </a:cubicBezTo>
                <a:cubicBezTo>
                  <a:pt x="8645762" y="6925858"/>
                  <a:pt x="8682989" y="6824229"/>
                  <a:pt x="8522789" y="6858000"/>
                </a:cubicBezTo>
                <a:cubicBezTo>
                  <a:pt x="8362589" y="6891771"/>
                  <a:pt x="8359526" y="6853440"/>
                  <a:pt x="8307977" y="6858000"/>
                </a:cubicBezTo>
                <a:cubicBezTo>
                  <a:pt x="8256428" y="6862560"/>
                  <a:pt x="7862585" y="6802208"/>
                  <a:pt x="7727406" y="6858000"/>
                </a:cubicBezTo>
                <a:cubicBezTo>
                  <a:pt x="7592227" y="6913792"/>
                  <a:pt x="7326435" y="6817274"/>
                  <a:pt x="7146834" y="6858000"/>
                </a:cubicBezTo>
                <a:cubicBezTo>
                  <a:pt x="6967233" y="6898726"/>
                  <a:pt x="6704151" y="6812881"/>
                  <a:pt x="6566263" y="6858000"/>
                </a:cubicBezTo>
                <a:cubicBezTo>
                  <a:pt x="6428375" y="6903119"/>
                  <a:pt x="6455746" y="6842086"/>
                  <a:pt x="6351451" y="6858000"/>
                </a:cubicBezTo>
                <a:cubicBezTo>
                  <a:pt x="6247156" y="6873914"/>
                  <a:pt x="5939505" y="6798513"/>
                  <a:pt x="5770880" y="6858000"/>
                </a:cubicBezTo>
                <a:cubicBezTo>
                  <a:pt x="5602255" y="6917487"/>
                  <a:pt x="5126395" y="6787000"/>
                  <a:pt x="4946469" y="6858000"/>
                </a:cubicBezTo>
                <a:cubicBezTo>
                  <a:pt x="4766543" y="6929000"/>
                  <a:pt x="4636228" y="6819144"/>
                  <a:pt x="4365897" y="6858000"/>
                </a:cubicBezTo>
                <a:cubicBezTo>
                  <a:pt x="4095566" y="6896856"/>
                  <a:pt x="4235845" y="6853687"/>
                  <a:pt x="4151086" y="6858000"/>
                </a:cubicBezTo>
                <a:cubicBezTo>
                  <a:pt x="4066327" y="6862313"/>
                  <a:pt x="3692231" y="6857627"/>
                  <a:pt x="3326674" y="6858000"/>
                </a:cubicBezTo>
                <a:cubicBezTo>
                  <a:pt x="2961117" y="6858373"/>
                  <a:pt x="3202463" y="6838055"/>
                  <a:pt x="3111863" y="6858000"/>
                </a:cubicBezTo>
                <a:cubicBezTo>
                  <a:pt x="3021263" y="6877945"/>
                  <a:pt x="3000776" y="6852731"/>
                  <a:pt x="2897051" y="6858000"/>
                </a:cubicBezTo>
                <a:cubicBezTo>
                  <a:pt x="2793326" y="6863269"/>
                  <a:pt x="2256863" y="6792188"/>
                  <a:pt x="2072640" y="6858000"/>
                </a:cubicBezTo>
                <a:cubicBezTo>
                  <a:pt x="1888417" y="6923812"/>
                  <a:pt x="1785955" y="6815836"/>
                  <a:pt x="1613989" y="6858000"/>
                </a:cubicBezTo>
                <a:cubicBezTo>
                  <a:pt x="1442023" y="6900164"/>
                  <a:pt x="1169083" y="6789828"/>
                  <a:pt x="789577" y="6858000"/>
                </a:cubicBezTo>
                <a:cubicBezTo>
                  <a:pt x="410071" y="6926172"/>
                  <a:pt x="212720" y="6835089"/>
                  <a:pt x="0" y="6858000"/>
                </a:cubicBezTo>
                <a:cubicBezTo>
                  <a:pt x="-30187" y="6676474"/>
                  <a:pt x="18425" y="6546700"/>
                  <a:pt x="0" y="6423660"/>
                </a:cubicBezTo>
                <a:cubicBezTo>
                  <a:pt x="-18425" y="6300620"/>
                  <a:pt x="12646" y="6201834"/>
                  <a:pt x="0" y="5989320"/>
                </a:cubicBezTo>
                <a:cubicBezTo>
                  <a:pt x="-12646" y="5776806"/>
                  <a:pt x="28313" y="5670289"/>
                  <a:pt x="0" y="5417820"/>
                </a:cubicBezTo>
                <a:cubicBezTo>
                  <a:pt x="-28313" y="5165351"/>
                  <a:pt x="34964" y="5067348"/>
                  <a:pt x="0" y="4914900"/>
                </a:cubicBezTo>
                <a:cubicBezTo>
                  <a:pt x="-34964" y="4762452"/>
                  <a:pt x="21079" y="4694906"/>
                  <a:pt x="0" y="4480560"/>
                </a:cubicBezTo>
                <a:cubicBezTo>
                  <a:pt x="-21079" y="4266214"/>
                  <a:pt x="40264" y="4038060"/>
                  <a:pt x="0" y="3840480"/>
                </a:cubicBezTo>
                <a:cubicBezTo>
                  <a:pt x="-40264" y="3642900"/>
                  <a:pt x="1962" y="3585776"/>
                  <a:pt x="0" y="3406140"/>
                </a:cubicBezTo>
                <a:cubicBezTo>
                  <a:pt x="-1962" y="3226504"/>
                  <a:pt x="2568" y="3182609"/>
                  <a:pt x="0" y="2971800"/>
                </a:cubicBezTo>
                <a:cubicBezTo>
                  <a:pt x="-2568" y="2760991"/>
                  <a:pt x="33465" y="2777962"/>
                  <a:pt x="0" y="2606040"/>
                </a:cubicBezTo>
                <a:cubicBezTo>
                  <a:pt x="-33465" y="2434118"/>
                  <a:pt x="73978" y="2223079"/>
                  <a:pt x="0" y="1965960"/>
                </a:cubicBezTo>
                <a:cubicBezTo>
                  <a:pt x="-73978" y="1708841"/>
                  <a:pt x="20977" y="1556827"/>
                  <a:pt x="0" y="1394460"/>
                </a:cubicBezTo>
                <a:cubicBezTo>
                  <a:pt x="-20977" y="1232093"/>
                  <a:pt x="12817" y="1020546"/>
                  <a:pt x="0" y="685800"/>
                </a:cubicBezTo>
                <a:cubicBezTo>
                  <a:pt x="-12817" y="351054"/>
                  <a:pt x="10299" y="254322"/>
                  <a:pt x="0" y="0"/>
                </a:cubicBezTo>
                <a:close/>
              </a:path>
              <a:path w="12192000" h="6858000" stroke="0" extrusionOk="0">
                <a:moveTo>
                  <a:pt x="0" y="0"/>
                </a:moveTo>
                <a:cubicBezTo>
                  <a:pt x="148556" y="-22883"/>
                  <a:pt x="238277" y="15122"/>
                  <a:pt x="336731" y="0"/>
                </a:cubicBezTo>
                <a:cubicBezTo>
                  <a:pt x="435185" y="-15122"/>
                  <a:pt x="813513" y="92051"/>
                  <a:pt x="1161143" y="0"/>
                </a:cubicBezTo>
                <a:cubicBezTo>
                  <a:pt x="1508773" y="-92051"/>
                  <a:pt x="1621770" y="72492"/>
                  <a:pt x="1863634" y="0"/>
                </a:cubicBezTo>
                <a:cubicBezTo>
                  <a:pt x="2105498" y="-72492"/>
                  <a:pt x="2069736" y="39480"/>
                  <a:pt x="2200366" y="0"/>
                </a:cubicBezTo>
                <a:cubicBezTo>
                  <a:pt x="2330996" y="-39480"/>
                  <a:pt x="2591727" y="45877"/>
                  <a:pt x="2902857" y="0"/>
                </a:cubicBezTo>
                <a:cubicBezTo>
                  <a:pt x="3213987" y="-45877"/>
                  <a:pt x="3194526" y="67494"/>
                  <a:pt x="3483429" y="0"/>
                </a:cubicBezTo>
                <a:cubicBezTo>
                  <a:pt x="3772332" y="-67494"/>
                  <a:pt x="3719568" y="10191"/>
                  <a:pt x="3942080" y="0"/>
                </a:cubicBezTo>
                <a:cubicBezTo>
                  <a:pt x="4164592" y="-10191"/>
                  <a:pt x="4331890" y="78842"/>
                  <a:pt x="4644571" y="0"/>
                </a:cubicBezTo>
                <a:cubicBezTo>
                  <a:pt x="4957252" y="-78842"/>
                  <a:pt x="5081434" y="55404"/>
                  <a:pt x="5347063" y="0"/>
                </a:cubicBezTo>
                <a:cubicBezTo>
                  <a:pt x="5612692" y="-55404"/>
                  <a:pt x="5656004" y="44082"/>
                  <a:pt x="5927634" y="0"/>
                </a:cubicBezTo>
                <a:cubicBezTo>
                  <a:pt x="6199264" y="-44082"/>
                  <a:pt x="6311305" y="19857"/>
                  <a:pt x="6508206" y="0"/>
                </a:cubicBezTo>
                <a:cubicBezTo>
                  <a:pt x="6705107" y="-19857"/>
                  <a:pt x="6894430" y="9401"/>
                  <a:pt x="7210697" y="0"/>
                </a:cubicBezTo>
                <a:cubicBezTo>
                  <a:pt x="7526964" y="-9401"/>
                  <a:pt x="7727843" y="12262"/>
                  <a:pt x="7913189" y="0"/>
                </a:cubicBezTo>
                <a:cubicBezTo>
                  <a:pt x="8098535" y="-12262"/>
                  <a:pt x="8471705" y="95889"/>
                  <a:pt x="8737600" y="0"/>
                </a:cubicBezTo>
                <a:cubicBezTo>
                  <a:pt x="9003495" y="-95889"/>
                  <a:pt x="8988856" y="30438"/>
                  <a:pt x="9074331" y="0"/>
                </a:cubicBezTo>
                <a:cubicBezTo>
                  <a:pt x="9159806" y="-30438"/>
                  <a:pt x="9625261" y="41829"/>
                  <a:pt x="9776823" y="0"/>
                </a:cubicBezTo>
                <a:cubicBezTo>
                  <a:pt x="9928385" y="-41829"/>
                  <a:pt x="9888910" y="14776"/>
                  <a:pt x="9991634" y="0"/>
                </a:cubicBezTo>
                <a:cubicBezTo>
                  <a:pt x="10094358" y="-14776"/>
                  <a:pt x="10329518" y="16015"/>
                  <a:pt x="10572206" y="0"/>
                </a:cubicBezTo>
                <a:cubicBezTo>
                  <a:pt x="10814894" y="-16015"/>
                  <a:pt x="10848067" y="27699"/>
                  <a:pt x="11030857" y="0"/>
                </a:cubicBezTo>
                <a:cubicBezTo>
                  <a:pt x="11213647" y="-27699"/>
                  <a:pt x="11897174" y="47031"/>
                  <a:pt x="12192000" y="0"/>
                </a:cubicBezTo>
                <a:cubicBezTo>
                  <a:pt x="12196615" y="174122"/>
                  <a:pt x="12162676" y="225760"/>
                  <a:pt x="12192000" y="434340"/>
                </a:cubicBezTo>
                <a:cubicBezTo>
                  <a:pt x="12221324" y="642920"/>
                  <a:pt x="12181026" y="677266"/>
                  <a:pt x="12192000" y="800100"/>
                </a:cubicBezTo>
                <a:cubicBezTo>
                  <a:pt x="12202974" y="922934"/>
                  <a:pt x="12107035" y="1224573"/>
                  <a:pt x="12192000" y="1508760"/>
                </a:cubicBezTo>
                <a:cubicBezTo>
                  <a:pt x="12276965" y="1792947"/>
                  <a:pt x="12149675" y="2014624"/>
                  <a:pt x="12192000" y="2148840"/>
                </a:cubicBezTo>
                <a:cubicBezTo>
                  <a:pt x="12234325" y="2283056"/>
                  <a:pt x="12183128" y="2347891"/>
                  <a:pt x="12192000" y="2514600"/>
                </a:cubicBezTo>
                <a:cubicBezTo>
                  <a:pt x="12200872" y="2681309"/>
                  <a:pt x="12159218" y="2847055"/>
                  <a:pt x="12192000" y="2948940"/>
                </a:cubicBezTo>
                <a:cubicBezTo>
                  <a:pt x="12224782" y="3050825"/>
                  <a:pt x="12184724" y="3153551"/>
                  <a:pt x="12192000" y="3314700"/>
                </a:cubicBezTo>
                <a:cubicBezTo>
                  <a:pt x="12199276" y="3475849"/>
                  <a:pt x="12185927" y="3679759"/>
                  <a:pt x="12192000" y="3954780"/>
                </a:cubicBezTo>
                <a:cubicBezTo>
                  <a:pt x="12198073" y="4229801"/>
                  <a:pt x="12148080" y="4372466"/>
                  <a:pt x="12192000" y="4663440"/>
                </a:cubicBezTo>
                <a:cubicBezTo>
                  <a:pt x="12235920" y="4954414"/>
                  <a:pt x="12137367" y="5146990"/>
                  <a:pt x="12192000" y="5303520"/>
                </a:cubicBezTo>
                <a:cubicBezTo>
                  <a:pt x="12246633" y="5460050"/>
                  <a:pt x="12140545" y="5651112"/>
                  <a:pt x="12192000" y="5806440"/>
                </a:cubicBezTo>
                <a:cubicBezTo>
                  <a:pt x="12243455" y="5961768"/>
                  <a:pt x="12096457" y="6488252"/>
                  <a:pt x="12192000" y="6858000"/>
                </a:cubicBezTo>
                <a:cubicBezTo>
                  <a:pt x="11971589" y="6885975"/>
                  <a:pt x="11601909" y="6795180"/>
                  <a:pt x="11367589" y="6858000"/>
                </a:cubicBezTo>
                <a:cubicBezTo>
                  <a:pt x="11133269" y="6920820"/>
                  <a:pt x="11046420" y="6846926"/>
                  <a:pt x="10787017" y="6858000"/>
                </a:cubicBezTo>
                <a:cubicBezTo>
                  <a:pt x="10527614" y="6869074"/>
                  <a:pt x="10559611" y="6850833"/>
                  <a:pt x="10450286" y="6858000"/>
                </a:cubicBezTo>
                <a:cubicBezTo>
                  <a:pt x="10340961" y="6865167"/>
                  <a:pt x="10235504" y="6818047"/>
                  <a:pt x="10113554" y="6858000"/>
                </a:cubicBezTo>
                <a:cubicBezTo>
                  <a:pt x="9991604" y="6897953"/>
                  <a:pt x="9911922" y="6827690"/>
                  <a:pt x="9776823" y="6858000"/>
                </a:cubicBezTo>
                <a:cubicBezTo>
                  <a:pt x="9641724" y="6888310"/>
                  <a:pt x="9465558" y="6823232"/>
                  <a:pt x="9196251" y="6858000"/>
                </a:cubicBezTo>
                <a:cubicBezTo>
                  <a:pt x="8926944" y="6892768"/>
                  <a:pt x="8928401" y="6825293"/>
                  <a:pt x="8737600" y="6858000"/>
                </a:cubicBezTo>
                <a:cubicBezTo>
                  <a:pt x="8546799" y="6890707"/>
                  <a:pt x="8327683" y="6836939"/>
                  <a:pt x="8035109" y="6858000"/>
                </a:cubicBezTo>
                <a:cubicBezTo>
                  <a:pt x="7742535" y="6879061"/>
                  <a:pt x="7672154" y="6833372"/>
                  <a:pt x="7576457" y="6858000"/>
                </a:cubicBezTo>
                <a:cubicBezTo>
                  <a:pt x="7480760" y="6882628"/>
                  <a:pt x="7033531" y="6762892"/>
                  <a:pt x="6752046" y="6858000"/>
                </a:cubicBezTo>
                <a:cubicBezTo>
                  <a:pt x="6470561" y="6953108"/>
                  <a:pt x="6375190" y="6784308"/>
                  <a:pt x="6049554" y="6858000"/>
                </a:cubicBezTo>
                <a:cubicBezTo>
                  <a:pt x="5723918" y="6931692"/>
                  <a:pt x="5813594" y="6854541"/>
                  <a:pt x="5590903" y="6858000"/>
                </a:cubicBezTo>
                <a:cubicBezTo>
                  <a:pt x="5368212" y="6861459"/>
                  <a:pt x="5178207" y="6806427"/>
                  <a:pt x="4888411" y="6858000"/>
                </a:cubicBezTo>
                <a:cubicBezTo>
                  <a:pt x="4598615" y="6909573"/>
                  <a:pt x="4723229" y="6836180"/>
                  <a:pt x="4673600" y="6858000"/>
                </a:cubicBezTo>
                <a:cubicBezTo>
                  <a:pt x="4623971" y="6879820"/>
                  <a:pt x="4541972" y="6835372"/>
                  <a:pt x="4458789" y="6858000"/>
                </a:cubicBezTo>
                <a:cubicBezTo>
                  <a:pt x="4375606" y="6880628"/>
                  <a:pt x="4221735" y="6821520"/>
                  <a:pt x="4122057" y="6858000"/>
                </a:cubicBezTo>
                <a:cubicBezTo>
                  <a:pt x="4022379" y="6894480"/>
                  <a:pt x="3680852" y="6834964"/>
                  <a:pt x="3541486" y="6858000"/>
                </a:cubicBezTo>
                <a:cubicBezTo>
                  <a:pt x="3402120" y="6881036"/>
                  <a:pt x="3309252" y="6817850"/>
                  <a:pt x="3204754" y="6858000"/>
                </a:cubicBezTo>
                <a:cubicBezTo>
                  <a:pt x="3100256" y="6898150"/>
                  <a:pt x="2974845" y="6804962"/>
                  <a:pt x="2746103" y="6858000"/>
                </a:cubicBezTo>
                <a:cubicBezTo>
                  <a:pt x="2517361" y="6911038"/>
                  <a:pt x="2602803" y="6856887"/>
                  <a:pt x="2531291" y="6858000"/>
                </a:cubicBezTo>
                <a:cubicBezTo>
                  <a:pt x="2459779" y="6859113"/>
                  <a:pt x="2001118" y="6782915"/>
                  <a:pt x="1828800" y="6858000"/>
                </a:cubicBezTo>
                <a:cubicBezTo>
                  <a:pt x="1656482" y="6933085"/>
                  <a:pt x="1318659" y="6823289"/>
                  <a:pt x="1004389" y="6858000"/>
                </a:cubicBezTo>
                <a:cubicBezTo>
                  <a:pt x="690119" y="6892711"/>
                  <a:pt x="403123" y="6844911"/>
                  <a:pt x="0" y="6858000"/>
                </a:cubicBezTo>
                <a:cubicBezTo>
                  <a:pt x="-56213" y="6679653"/>
                  <a:pt x="33" y="6406675"/>
                  <a:pt x="0" y="6217920"/>
                </a:cubicBezTo>
                <a:cubicBezTo>
                  <a:pt x="-33" y="6029165"/>
                  <a:pt x="81305" y="5856345"/>
                  <a:pt x="0" y="5509260"/>
                </a:cubicBezTo>
                <a:cubicBezTo>
                  <a:pt x="-81305" y="5162175"/>
                  <a:pt x="13370" y="5245891"/>
                  <a:pt x="0" y="5074920"/>
                </a:cubicBezTo>
                <a:cubicBezTo>
                  <a:pt x="-13370" y="4903949"/>
                  <a:pt x="56925" y="4568989"/>
                  <a:pt x="0" y="4366260"/>
                </a:cubicBezTo>
                <a:cubicBezTo>
                  <a:pt x="-56925" y="4163531"/>
                  <a:pt x="30662" y="4143170"/>
                  <a:pt x="0" y="4000500"/>
                </a:cubicBezTo>
                <a:cubicBezTo>
                  <a:pt x="-30662" y="3857830"/>
                  <a:pt x="21725" y="3672309"/>
                  <a:pt x="0" y="3497580"/>
                </a:cubicBezTo>
                <a:cubicBezTo>
                  <a:pt x="-21725" y="3322851"/>
                  <a:pt x="65335" y="3180393"/>
                  <a:pt x="0" y="2926080"/>
                </a:cubicBezTo>
                <a:cubicBezTo>
                  <a:pt x="-65335" y="2671767"/>
                  <a:pt x="40864" y="2533204"/>
                  <a:pt x="0" y="2354580"/>
                </a:cubicBezTo>
                <a:cubicBezTo>
                  <a:pt x="-40864" y="2175956"/>
                  <a:pt x="62173" y="1949851"/>
                  <a:pt x="0" y="1714500"/>
                </a:cubicBezTo>
                <a:cubicBezTo>
                  <a:pt x="-62173" y="1479149"/>
                  <a:pt x="49757" y="1405415"/>
                  <a:pt x="0" y="1211580"/>
                </a:cubicBezTo>
                <a:cubicBezTo>
                  <a:pt x="-49757" y="1017745"/>
                  <a:pt x="61015" y="678953"/>
                  <a:pt x="0" y="502920"/>
                </a:cubicBezTo>
                <a:cubicBezTo>
                  <a:pt x="-61015" y="326887"/>
                  <a:pt x="26133" y="233757"/>
                  <a:pt x="0" y="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76200">
            <a:extLst>
              <a:ext uri="{C807C97D-BFC1-408E-A445-0C87EB9F89A2}">
                <ask:lineSketchStyleProps xmlns:ask="http://schemas.microsoft.com/office/drawing/2018/sketchyshapes" sd="315107322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xplosion: 8 Points 5">
            <a:extLst>
              <a:ext uri="{FF2B5EF4-FFF2-40B4-BE49-F238E27FC236}">
                <a16:creationId xmlns:a16="http://schemas.microsoft.com/office/drawing/2014/main" id="{7D068B27-3E6B-BA67-35B3-ACBDE2C0087F}"/>
              </a:ext>
            </a:extLst>
          </p:cNvPr>
          <p:cNvSpPr/>
          <p:nvPr/>
        </p:nvSpPr>
        <p:spPr>
          <a:xfrm>
            <a:off x="1888669" y="198289"/>
            <a:ext cx="8414658" cy="1923799"/>
          </a:xfrm>
          <a:prstGeom prst="irregularSeal1">
            <a:avLst/>
          </a:prstGeom>
          <a:solidFill>
            <a:schemeClr val="accent5">
              <a:lumMod val="75000"/>
            </a:schemeClr>
          </a:solidFill>
          <a:ln w="76200">
            <a:solidFill>
              <a:srgbClr val="92D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FFFF00"/>
                </a:solidFill>
              </a:rPr>
              <a:t>প্রশ্নোত্তর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dirty="0" err="1">
                <a:solidFill>
                  <a:srgbClr val="FFFF00"/>
                </a:solidFill>
              </a:rPr>
              <a:t>আলোচনা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3BE21AF-C2BA-FCF8-4D03-935048C6FE55}"/>
              </a:ext>
            </a:extLst>
          </p:cNvPr>
          <p:cNvSpPr/>
          <p:nvPr/>
        </p:nvSpPr>
        <p:spPr>
          <a:xfrm>
            <a:off x="449283" y="2236021"/>
            <a:ext cx="5533902" cy="752105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পোস্টার</a:t>
            </a:r>
            <a:r>
              <a:rPr lang="en-US" sz="3200" dirty="0"/>
              <a:t> </a:t>
            </a:r>
            <a:r>
              <a:rPr lang="en-US" sz="3200" dirty="0" err="1"/>
              <a:t>কাকে</a:t>
            </a:r>
            <a:r>
              <a:rPr lang="en-US" sz="3200" dirty="0"/>
              <a:t> </a:t>
            </a:r>
            <a:r>
              <a:rPr lang="en-US" sz="3200" dirty="0" err="1"/>
              <a:t>বলে</a:t>
            </a:r>
            <a:r>
              <a:rPr lang="en-US" sz="3200" dirty="0"/>
              <a:t>?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53AC249-3B14-3C13-D61F-82C0A532F590}"/>
              </a:ext>
            </a:extLst>
          </p:cNvPr>
          <p:cNvSpPr/>
          <p:nvPr/>
        </p:nvSpPr>
        <p:spPr>
          <a:xfrm>
            <a:off x="449282" y="3068641"/>
            <a:ext cx="11293433" cy="1323107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কোন</a:t>
            </a:r>
            <a:r>
              <a:rPr lang="en-US" sz="3200" dirty="0"/>
              <a:t> </a:t>
            </a:r>
            <a:r>
              <a:rPr lang="en-US" sz="3200" dirty="0" err="1"/>
              <a:t>দাবি</a:t>
            </a:r>
            <a:r>
              <a:rPr lang="en-US" sz="3200" dirty="0"/>
              <a:t> </a:t>
            </a:r>
            <a:r>
              <a:rPr lang="en-US" sz="3200" dirty="0" err="1"/>
              <a:t>বা</a:t>
            </a:r>
            <a:r>
              <a:rPr lang="en-US" sz="3200" dirty="0"/>
              <a:t> </a:t>
            </a:r>
            <a:r>
              <a:rPr lang="en-US" sz="3200" dirty="0" err="1"/>
              <a:t>তথ্য</a:t>
            </a:r>
            <a:r>
              <a:rPr lang="en-US" sz="3200" dirty="0"/>
              <a:t> </a:t>
            </a:r>
            <a:r>
              <a:rPr lang="en-US" sz="3200" dirty="0" err="1"/>
              <a:t>তুলে</a:t>
            </a:r>
            <a:r>
              <a:rPr lang="en-US" sz="3200" dirty="0"/>
              <a:t> </a:t>
            </a:r>
            <a:r>
              <a:rPr lang="en-US" sz="3200" dirty="0" err="1"/>
              <a:t>ধরার</a:t>
            </a:r>
            <a:r>
              <a:rPr lang="en-US" sz="3200" dirty="0"/>
              <a:t> </a:t>
            </a:r>
            <a:r>
              <a:rPr lang="en-US" sz="3200" dirty="0" err="1"/>
              <a:t>জন্য</a:t>
            </a:r>
            <a:r>
              <a:rPr lang="en-US" sz="3200" dirty="0"/>
              <a:t> </a:t>
            </a:r>
            <a:r>
              <a:rPr lang="en-US" sz="3200" dirty="0" err="1"/>
              <a:t>বড়ো</a:t>
            </a:r>
            <a:r>
              <a:rPr lang="en-US" sz="3200" dirty="0"/>
              <a:t> </a:t>
            </a:r>
            <a:r>
              <a:rPr lang="en-US" sz="3200" dirty="0" err="1"/>
              <a:t>কাগজে</a:t>
            </a:r>
            <a:r>
              <a:rPr lang="en-US" sz="3200" dirty="0"/>
              <a:t> </a:t>
            </a:r>
            <a:r>
              <a:rPr lang="en-US" sz="3200" dirty="0" err="1"/>
              <a:t>দরকারি</a:t>
            </a:r>
            <a:r>
              <a:rPr lang="en-US" sz="3200" dirty="0"/>
              <a:t> </a:t>
            </a:r>
            <a:r>
              <a:rPr lang="en-US" sz="3200" dirty="0" err="1"/>
              <a:t>কথা</a:t>
            </a:r>
            <a:r>
              <a:rPr lang="en-US" sz="3200" dirty="0"/>
              <a:t> </a:t>
            </a:r>
            <a:r>
              <a:rPr lang="en-US" sz="3200" dirty="0" err="1"/>
              <a:t>লিখে</a:t>
            </a:r>
            <a:r>
              <a:rPr lang="en-US" sz="3200" dirty="0"/>
              <a:t> </a:t>
            </a:r>
            <a:r>
              <a:rPr lang="en-US" sz="3200" dirty="0" err="1"/>
              <a:t>যখন</a:t>
            </a:r>
            <a:r>
              <a:rPr lang="en-US" sz="3200" dirty="0"/>
              <a:t> </a:t>
            </a:r>
            <a:r>
              <a:rPr lang="en-US" sz="3200" dirty="0" err="1"/>
              <a:t>টাঙ্গানো</a:t>
            </a:r>
            <a:r>
              <a:rPr lang="en-US" sz="3200" dirty="0"/>
              <a:t> </a:t>
            </a:r>
            <a:r>
              <a:rPr lang="en-US" sz="3200" dirty="0" err="1"/>
              <a:t>হয়</a:t>
            </a:r>
            <a:r>
              <a:rPr lang="en-US" sz="3200" dirty="0"/>
              <a:t> </a:t>
            </a:r>
            <a:r>
              <a:rPr lang="en-US" sz="3200" dirty="0" err="1"/>
              <a:t>তাকে</a:t>
            </a:r>
            <a:r>
              <a:rPr lang="en-US" sz="3200" dirty="0"/>
              <a:t> </a:t>
            </a:r>
            <a:r>
              <a:rPr lang="en-US" sz="3200" dirty="0" err="1"/>
              <a:t>পোস্টার</a:t>
            </a:r>
            <a:r>
              <a:rPr lang="en-US" sz="3200" dirty="0"/>
              <a:t> </a:t>
            </a:r>
            <a:r>
              <a:rPr lang="en-US" sz="3200" dirty="0" err="1"/>
              <a:t>বলে</a:t>
            </a:r>
            <a:r>
              <a:rPr lang="en-US" sz="3200" dirty="0"/>
              <a:t>।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93C89B8-9568-AB90-5B29-627B639B035B}"/>
              </a:ext>
            </a:extLst>
          </p:cNvPr>
          <p:cNvSpPr/>
          <p:nvPr/>
        </p:nvSpPr>
        <p:spPr>
          <a:xfrm>
            <a:off x="449283" y="4516879"/>
            <a:ext cx="5533902" cy="752105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প্ল্যাকার্ড</a:t>
            </a:r>
            <a:r>
              <a:rPr lang="en-US" sz="3200" dirty="0"/>
              <a:t> </a:t>
            </a:r>
            <a:r>
              <a:rPr lang="en-US" sz="3200" dirty="0" err="1"/>
              <a:t>কাকে</a:t>
            </a:r>
            <a:r>
              <a:rPr lang="en-US" sz="3200" dirty="0"/>
              <a:t> </a:t>
            </a:r>
            <a:r>
              <a:rPr lang="en-US" sz="3200" dirty="0" err="1"/>
              <a:t>বলে</a:t>
            </a:r>
            <a:r>
              <a:rPr lang="en-US" sz="3200" dirty="0"/>
              <a:t>?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54778F4-A2D5-AA03-D5CB-79CF283FF6AA}"/>
              </a:ext>
            </a:extLst>
          </p:cNvPr>
          <p:cNvSpPr/>
          <p:nvPr/>
        </p:nvSpPr>
        <p:spPr>
          <a:xfrm>
            <a:off x="449282" y="5394115"/>
            <a:ext cx="11293433" cy="1323107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কোন</a:t>
            </a:r>
            <a:r>
              <a:rPr lang="en-US" sz="3200" dirty="0"/>
              <a:t> </a:t>
            </a:r>
            <a:r>
              <a:rPr lang="en-US" sz="3200" dirty="0" err="1"/>
              <a:t>দাবি</a:t>
            </a:r>
            <a:r>
              <a:rPr lang="en-US" sz="3200" dirty="0"/>
              <a:t> </a:t>
            </a:r>
            <a:r>
              <a:rPr lang="en-US" sz="3200" dirty="0" err="1"/>
              <a:t>বা</a:t>
            </a:r>
            <a:r>
              <a:rPr lang="en-US" sz="3200" dirty="0"/>
              <a:t> </a:t>
            </a:r>
            <a:r>
              <a:rPr lang="en-US" sz="3200" dirty="0" err="1"/>
              <a:t>তথ্য</a:t>
            </a:r>
            <a:r>
              <a:rPr lang="en-US" sz="3200" dirty="0"/>
              <a:t> </a:t>
            </a:r>
            <a:r>
              <a:rPr lang="en-US" sz="3200" dirty="0" err="1"/>
              <a:t>তুলে</a:t>
            </a:r>
            <a:r>
              <a:rPr lang="en-US" sz="3200" dirty="0"/>
              <a:t> </a:t>
            </a:r>
            <a:r>
              <a:rPr lang="en-US" sz="3200" dirty="0" err="1"/>
              <a:t>ধরার</a:t>
            </a:r>
            <a:r>
              <a:rPr lang="en-US" sz="3200" dirty="0"/>
              <a:t> </a:t>
            </a:r>
            <a:r>
              <a:rPr lang="en-US" sz="3200" dirty="0" err="1"/>
              <a:t>জন্য</a:t>
            </a:r>
            <a:r>
              <a:rPr lang="en-US" sz="3200" dirty="0"/>
              <a:t> </a:t>
            </a:r>
            <a:r>
              <a:rPr lang="en-US" sz="3200" dirty="0" err="1"/>
              <a:t>শক্ত</a:t>
            </a:r>
            <a:r>
              <a:rPr lang="en-US" sz="3200" dirty="0"/>
              <a:t> </a:t>
            </a:r>
            <a:r>
              <a:rPr lang="en-US" sz="3200" dirty="0" err="1"/>
              <a:t>মোটা</a:t>
            </a:r>
            <a:r>
              <a:rPr lang="en-US" sz="3200" dirty="0"/>
              <a:t> </a:t>
            </a:r>
            <a:r>
              <a:rPr lang="en-US" sz="3200" dirty="0" err="1"/>
              <a:t>কাগজে</a:t>
            </a:r>
            <a:r>
              <a:rPr lang="en-US" sz="3200" dirty="0"/>
              <a:t> </a:t>
            </a:r>
            <a:r>
              <a:rPr lang="en-US" sz="3200" dirty="0" err="1"/>
              <a:t>দরকারি</a:t>
            </a:r>
            <a:r>
              <a:rPr lang="en-US" sz="3200" dirty="0"/>
              <a:t> </a:t>
            </a:r>
            <a:r>
              <a:rPr lang="en-US" sz="3200" dirty="0" err="1"/>
              <a:t>কথা</a:t>
            </a:r>
            <a:r>
              <a:rPr lang="en-US" sz="3200" dirty="0"/>
              <a:t> </a:t>
            </a:r>
            <a:r>
              <a:rPr lang="en-US" sz="3200" dirty="0" err="1"/>
              <a:t>লিখে</a:t>
            </a:r>
            <a:r>
              <a:rPr lang="en-US" sz="3200" dirty="0"/>
              <a:t> </a:t>
            </a:r>
            <a:r>
              <a:rPr lang="en-US" sz="3200" dirty="0" err="1"/>
              <a:t>নিচে</a:t>
            </a:r>
            <a:r>
              <a:rPr lang="en-US" sz="3200" dirty="0"/>
              <a:t> </a:t>
            </a:r>
            <a:r>
              <a:rPr lang="en-US" sz="3200" dirty="0" err="1"/>
              <a:t>বাঁশ</a:t>
            </a:r>
            <a:r>
              <a:rPr lang="en-US" sz="3200" dirty="0"/>
              <a:t> </a:t>
            </a:r>
            <a:r>
              <a:rPr lang="en-US" sz="3200" dirty="0" err="1"/>
              <a:t>বা</a:t>
            </a:r>
            <a:r>
              <a:rPr lang="en-US" sz="3200" dirty="0"/>
              <a:t> </a:t>
            </a:r>
            <a:r>
              <a:rPr lang="en-US" sz="3200" dirty="0" err="1"/>
              <a:t>কাঠের</a:t>
            </a:r>
            <a:r>
              <a:rPr lang="en-US" sz="3200" dirty="0"/>
              <a:t> </a:t>
            </a:r>
            <a:r>
              <a:rPr lang="en-US" sz="3200" dirty="0" err="1"/>
              <a:t>ফালি</a:t>
            </a:r>
            <a:r>
              <a:rPr lang="en-US" sz="3200" dirty="0"/>
              <a:t> </a:t>
            </a:r>
            <a:r>
              <a:rPr lang="en-US" sz="3200" dirty="0" err="1"/>
              <a:t>ব্যবহার</a:t>
            </a:r>
            <a:r>
              <a:rPr lang="en-US" sz="3200" dirty="0"/>
              <a:t> </a:t>
            </a:r>
            <a:r>
              <a:rPr lang="en-US" sz="3200" dirty="0" err="1"/>
              <a:t>হয়</a:t>
            </a:r>
            <a:r>
              <a:rPr lang="en-US" sz="3200" dirty="0"/>
              <a:t> </a:t>
            </a:r>
            <a:r>
              <a:rPr lang="en-US" sz="3200" dirty="0" err="1"/>
              <a:t>তাকে</a:t>
            </a:r>
            <a:r>
              <a:rPr lang="en-US" sz="3200" dirty="0"/>
              <a:t> </a:t>
            </a:r>
            <a:r>
              <a:rPr lang="en-US" sz="3200" dirty="0" err="1"/>
              <a:t>প্ল্যাকার্ড</a:t>
            </a:r>
            <a:r>
              <a:rPr lang="en-US" sz="3200" dirty="0"/>
              <a:t> </a:t>
            </a:r>
            <a:r>
              <a:rPr lang="en-US" sz="3200" dirty="0" err="1"/>
              <a:t>বলে</a:t>
            </a:r>
            <a:r>
              <a:rPr lang="en-US" sz="3200" dirty="0"/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680833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41333EC-A794-1B3B-063F-C1252203FD5F}"/>
              </a:ext>
            </a:extLst>
          </p:cNvPr>
          <p:cNvSpPr/>
          <p:nvPr/>
        </p:nvSpPr>
        <p:spPr>
          <a:xfrm>
            <a:off x="0" y="0"/>
            <a:ext cx="12311743" cy="6858000"/>
          </a:xfrm>
          <a:custGeom>
            <a:avLst/>
            <a:gdLst>
              <a:gd name="csX0" fmla="*/ 0 w 12311743"/>
              <a:gd name="csY0" fmla="*/ 0 h 6858000"/>
              <a:gd name="csX1" fmla="*/ 340039 w 12311743"/>
              <a:gd name="csY1" fmla="*/ 0 h 6858000"/>
              <a:gd name="csX2" fmla="*/ 1049430 w 12311743"/>
              <a:gd name="csY2" fmla="*/ 0 h 6858000"/>
              <a:gd name="csX3" fmla="*/ 1635703 w 12311743"/>
              <a:gd name="csY3" fmla="*/ 0 h 6858000"/>
              <a:gd name="csX4" fmla="*/ 2468211 w 12311743"/>
              <a:gd name="csY4" fmla="*/ 0 h 6858000"/>
              <a:gd name="csX5" fmla="*/ 3054485 w 12311743"/>
              <a:gd name="csY5" fmla="*/ 0 h 6858000"/>
              <a:gd name="csX6" fmla="*/ 3517641 w 12311743"/>
              <a:gd name="csY6" fmla="*/ 0 h 6858000"/>
              <a:gd name="csX7" fmla="*/ 3734562 w 12311743"/>
              <a:gd name="csY7" fmla="*/ 0 h 6858000"/>
              <a:gd name="csX8" fmla="*/ 4320836 w 12311743"/>
              <a:gd name="csY8" fmla="*/ 0 h 6858000"/>
              <a:gd name="csX9" fmla="*/ 4783992 w 12311743"/>
              <a:gd name="csY9" fmla="*/ 0 h 6858000"/>
              <a:gd name="csX10" fmla="*/ 5370265 w 12311743"/>
              <a:gd name="csY10" fmla="*/ 0 h 6858000"/>
              <a:gd name="csX11" fmla="*/ 6202773 w 12311743"/>
              <a:gd name="csY11" fmla="*/ 0 h 6858000"/>
              <a:gd name="csX12" fmla="*/ 6665929 w 12311743"/>
              <a:gd name="csY12" fmla="*/ 0 h 6858000"/>
              <a:gd name="csX13" fmla="*/ 7129085 w 12311743"/>
              <a:gd name="csY13" fmla="*/ 0 h 6858000"/>
              <a:gd name="csX14" fmla="*/ 7592242 w 12311743"/>
              <a:gd name="csY14" fmla="*/ 0 h 6858000"/>
              <a:gd name="csX15" fmla="*/ 7809163 w 12311743"/>
              <a:gd name="csY15" fmla="*/ 0 h 6858000"/>
              <a:gd name="csX16" fmla="*/ 8518554 w 12311743"/>
              <a:gd name="csY16" fmla="*/ 0 h 6858000"/>
              <a:gd name="csX17" fmla="*/ 9351062 w 12311743"/>
              <a:gd name="csY17" fmla="*/ 0 h 6858000"/>
              <a:gd name="csX18" fmla="*/ 9937335 w 12311743"/>
              <a:gd name="csY18" fmla="*/ 0 h 6858000"/>
              <a:gd name="csX19" fmla="*/ 10400491 w 12311743"/>
              <a:gd name="csY19" fmla="*/ 0 h 6858000"/>
              <a:gd name="csX20" fmla="*/ 10863648 w 12311743"/>
              <a:gd name="csY20" fmla="*/ 0 h 6858000"/>
              <a:gd name="csX21" fmla="*/ 11203686 w 12311743"/>
              <a:gd name="csY21" fmla="*/ 0 h 6858000"/>
              <a:gd name="csX22" fmla="*/ 12311743 w 12311743"/>
              <a:gd name="csY22" fmla="*/ 0 h 6858000"/>
              <a:gd name="csX23" fmla="*/ 12311743 w 12311743"/>
              <a:gd name="csY23" fmla="*/ 571500 h 6858000"/>
              <a:gd name="csX24" fmla="*/ 12311743 w 12311743"/>
              <a:gd name="csY24" fmla="*/ 1143000 h 6858000"/>
              <a:gd name="csX25" fmla="*/ 12311743 w 12311743"/>
              <a:gd name="csY25" fmla="*/ 1645920 h 6858000"/>
              <a:gd name="csX26" fmla="*/ 12311743 w 12311743"/>
              <a:gd name="csY26" fmla="*/ 2148840 h 6858000"/>
              <a:gd name="csX27" fmla="*/ 12311743 w 12311743"/>
              <a:gd name="csY27" fmla="*/ 2788920 h 6858000"/>
              <a:gd name="csX28" fmla="*/ 12311743 w 12311743"/>
              <a:gd name="csY28" fmla="*/ 3223260 h 6858000"/>
              <a:gd name="csX29" fmla="*/ 12311743 w 12311743"/>
              <a:gd name="csY29" fmla="*/ 3863340 h 6858000"/>
              <a:gd name="csX30" fmla="*/ 12311743 w 12311743"/>
              <a:gd name="csY30" fmla="*/ 4366260 h 6858000"/>
              <a:gd name="csX31" fmla="*/ 12311743 w 12311743"/>
              <a:gd name="csY31" fmla="*/ 4732020 h 6858000"/>
              <a:gd name="csX32" fmla="*/ 12311743 w 12311743"/>
              <a:gd name="csY32" fmla="*/ 5372100 h 6858000"/>
              <a:gd name="csX33" fmla="*/ 12311743 w 12311743"/>
              <a:gd name="csY33" fmla="*/ 6012180 h 6858000"/>
              <a:gd name="csX34" fmla="*/ 12311743 w 12311743"/>
              <a:gd name="csY34" fmla="*/ 6858000 h 6858000"/>
              <a:gd name="csX35" fmla="*/ 11971704 w 12311743"/>
              <a:gd name="csY35" fmla="*/ 6858000 h 6858000"/>
              <a:gd name="csX36" fmla="*/ 11139196 w 12311743"/>
              <a:gd name="csY36" fmla="*/ 6858000 h 6858000"/>
              <a:gd name="csX37" fmla="*/ 10429805 w 12311743"/>
              <a:gd name="csY37" fmla="*/ 6858000 h 6858000"/>
              <a:gd name="csX38" fmla="*/ 9597297 w 12311743"/>
              <a:gd name="csY38" fmla="*/ 6858000 h 6858000"/>
              <a:gd name="csX39" fmla="*/ 8887906 w 12311743"/>
              <a:gd name="csY39" fmla="*/ 6858000 h 6858000"/>
              <a:gd name="csX40" fmla="*/ 8178515 w 12311743"/>
              <a:gd name="csY40" fmla="*/ 6858000 h 6858000"/>
              <a:gd name="csX41" fmla="*/ 7469124 w 12311743"/>
              <a:gd name="csY41" fmla="*/ 6858000 h 6858000"/>
              <a:gd name="csX42" fmla="*/ 6636616 w 12311743"/>
              <a:gd name="csY42" fmla="*/ 6858000 h 6858000"/>
              <a:gd name="csX43" fmla="*/ 6419695 w 12311743"/>
              <a:gd name="csY43" fmla="*/ 6858000 h 6858000"/>
              <a:gd name="csX44" fmla="*/ 5956539 w 12311743"/>
              <a:gd name="csY44" fmla="*/ 6858000 h 6858000"/>
              <a:gd name="csX45" fmla="*/ 5739617 w 12311743"/>
              <a:gd name="csY45" fmla="*/ 6858000 h 6858000"/>
              <a:gd name="csX46" fmla="*/ 5030226 w 12311743"/>
              <a:gd name="csY46" fmla="*/ 6858000 h 6858000"/>
              <a:gd name="csX47" fmla="*/ 4567070 w 12311743"/>
              <a:gd name="csY47" fmla="*/ 6858000 h 6858000"/>
              <a:gd name="csX48" fmla="*/ 4103914 w 12311743"/>
              <a:gd name="csY48" fmla="*/ 6858000 h 6858000"/>
              <a:gd name="csX49" fmla="*/ 3271406 w 12311743"/>
              <a:gd name="csY49" fmla="*/ 6858000 h 6858000"/>
              <a:gd name="csX50" fmla="*/ 2808250 w 12311743"/>
              <a:gd name="csY50" fmla="*/ 6858000 h 6858000"/>
              <a:gd name="csX51" fmla="*/ 2345094 w 12311743"/>
              <a:gd name="csY51" fmla="*/ 6858000 h 6858000"/>
              <a:gd name="csX52" fmla="*/ 1881938 w 12311743"/>
              <a:gd name="csY52" fmla="*/ 6858000 h 6858000"/>
              <a:gd name="csX53" fmla="*/ 1295664 w 12311743"/>
              <a:gd name="csY53" fmla="*/ 6858000 h 6858000"/>
              <a:gd name="csX54" fmla="*/ 709391 w 12311743"/>
              <a:gd name="csY54" fmla="*/ 6858000 h 6858000"/>
              <a:gd name="csX55" fmla="*/ 0 w 12311743"/>
              <a:gd name="csY55" fmla="*/ 6858000 h 6858000"/>
              <a:gd name="csX56" fmla="*/ 0 w 12311743"/>
              <a:gd name="csY56" fmla="*/ 6423660 h 6858000"/>
              <a:gd name="csX57" fmla="*/ 0 w 12311743"/>
              <a:gd name="csY57" fmla="*/ 5989320 h 6858000"/>
              <a:gd name="csX58" fmla="*/ 0 w 12311743"/>
              <a:gd name="csY58" fmla="*/ 5486400 h 6858000"/>
              <a:gd name="csX59" fmla="*/ 0 w 12311743"/>
              <a:gd name="csY59" fmla="*/ 4914900 h 6858000"/>
              <a:gd name="csX60" fmla="*/ 0 w 12311743"/>
              <a:gd name="csY60" fmla="*/ 4274820 h 6858000"/>
              <a:gd name="csX61" fmla="*/ 0 w 12311743"/>
              <a:gd name="csY61" fmla="*/ 3909060 h 6858000"/>
              <a:gd name="csX62" fmla="*/ 0 w 12311743"/>
              <a:gd name="csY62" fmla="*/ 3200400 h 6858000"/>
              <a:gd name="csX63" fmla="*/ 0 w 12311743"/>
              <a:gd name="csY63" fmla="*/ 2628900 h 6858000"/>
              <a:gd name="csX64" fmla="*/ 0 w 12311743"/>
              <a:gd name="csY64" fmla="*/ 2057400 h 6858000"/>
              <a:gd name="csX65" fmla="*/ 0 w 12311743"/>
              <a:gd name="csY65" fmla="*/ 1623060 h 6858000"/>
              <a:gd name="csX66" fmla="*/ 0 w 12311743"/>
              <a:gd name="csY66" fmla="*/ 982980 h 6858000"/>
              <a:gd name="csX67" fmla="*/ 0 w 12311743"/>
              <a:gd name="csY67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</a:cxnLst>
            <a:rect l="l" t="t" r="r" b="b"/>
            <a:pathLst>
              <a:path w="12311743" h="6858000" fill="none" extrusionOk="0">
                <a:moveTo>
                  <a:pt x="0" y="0"/>
                </a:moveTo>
                <a:cubicBezTo>
                  <a:pt x="134788" y="-3139"/>
                  <a:pt x="260361" y="26416"/>
                  <a:pt x="340039" y="0"/>
                </a:cubicBezTo>
                <a:cubicBezTo>
                  <a:pt x="419717" y="-26416"/>
                  <a:pt x="837395" y="47896"/>
                  <a:pt x="1049430" y="0"/>
                </a:cubicBezTo>
                <a:cubicBezTo>
                  <a:pt x="1261465" y="-47896"/>
                  <a:pt x="1355000" y="32550"/>
                  <a:pt x="1635703" y="0"/>
                </a:cubicBezTo>
                <a:cubicBezTo>
                  <a:pt x="1916406" y="-32550"/>
                  <a:pt x="2274388" y="16299"/>
                  <a:pt x="2468211" y="0"/>
                </a:cubicBezTo>
                <a:cubicBezTo>
                  <a:pt x="2662034" y="-16299"/>
                  <a:pt x="2898240" y="62418"/>
                  <a:pt x="3054485" y="0"/>
                </a:cubicBezTo>
                <a:cubicBezTo>
                  <a:pt x="3210730" y="-62418"/>
                  <a:pt x="3296353" y="31153"/>
                  <a:pt x="3517641" y="0"/>
                </a:cubicBezTo>
                <a:cubicBezTo>
                  <a:pt x="3738929" y="-31153"/>
                  <a:pt x="3641835" y="25055"/>
                  <a:pt x="3734562" y="0"/>
                </a:cubicBezTo>
                <a:cubicBezTo>
                  <a:pt x="3827289" y="-25055"/>
                  <a:pt x="4069502" y="21429"/>
                  <a:pt x="4320836" y="0"/>
                </a:cubicBezTo>
                <a:cubicBezTo>
                  <a:pt x="4572170" y="-21429"/>
                  <a:pt x="4577969" y="24593"/>
                  <a:pt x="4783992" y="0"/>
                </a:cubicBezTo>
                <a:cubicBezTo>
                  <a:pt x="4990015" y="-24593"/>
                  <a:pt x="5239516" y="60966"/>
                  <a:pt x="5370265" y="0"/>
                </a:cubicBezTo>
                <a:cubicBezTo>
                  <a:pt x="5501014" y="-60966"/>
                  <a:pt x="6017168" y="35002"/>
                  <a:pt x="6202773" y="0"/>
                </a:cubicBezTo>
                <a:cubicBezTo>
                  <a:pt x="6388378" y="-35002"/>
                  <a:pt x="6559074" y="26324"/>
                  <a:pt x="6665929" y="0"/>
                </a:cubicBezTo>
                <a:cubicBezTo>
                  <a:pt x="6772784" y="-26324"/>
                  <a:pt x="6952374" y="6349"/>
                  <a:pt x="7129085" y="0"/>
                </a:cubicBezTo>
                <a:cubicBezTo>
                  <a:pt x="7305796" y="-6349"/>
                  <a:pt x="7445204" y="3552"/>
                  <a:pt x="7592242" y="0"/>
                </a:cubicBezTo>
                <a:cubicBezTo>
                  <a:pt x="7739280" y="-3552"/>
                  <a:pt x="7727518" y="14256"/>
                  <a:pt x="7809163" y="0"/>
                </a:cubicBezTo>
                <a:cubicBezTo>
                  <a:pt x="7890808" y="-14256"/>
                  <a:pt x="8175141" y="26223"/>
                  <a:pt x="8518554" y="0"/>
                </a:cubicBezTo>
                <a:cubicBezTo>
                  <a:pt x="8861967" y="-26223"/>
                  <a:pt x="9121842" y="14477"/>
                  <a:pt x="9351062" y="0"/>
                </a:cubicBezTo>
                <a:cubicBezTo>
                  <a:pt x="9580282" y="-14477"/>
                  <a:pt x="9724860" y="10736"/>
                  <a:pt x="9937335" y="0"/>
                </a:cubicBezTo>
                <a:cubicBezTo>
                  <a:pt x="10149810" y="-10736"/>
                  <a:pt x="10273871" y="46002"/>
                  <a:pt x="10400491" y="0"/>
                </a:cubicBezTo>
                <a:cubicBezTo>
                  <a:pt x="10527111" y="-46002"/>
                  <a:pt x="10738625" y="13522"/>
                  <a:pt x="10863648" y="0"/>
                </a:cubicBezTo>
                <a:cubicBezTo>
                  <a:pt x="10988671" y="-13522"/>
                  <a:pt x="11125816" y="10193"/>
                  <a:pt x="11203686" y="0"/>
                </a:cubicBezTo>
                <a:cubicBezTo>
                  <a:pt x="11281556" y="-10193"/>
                  <a:pt x="12013134" y="56605"/>
                  <a:pt x="12311743" y="0"/>
                </a:cubicBezTo>
                <a:cubicBezTo>
                  <a:pt x="12350733" y="157105"/>
                  <a:pt x="12297024" y="311908"/>
                  <a:pt x="12311743" y="571500"/>
                </a:cubicBezTo>
                <a:cubicBezTo>
                  <a:pt x="12326462" y="831092"/>
                  <a:pt x="12251233" y="1003650"/>
                  <a:pt x="12311743" y="1143000"/>
                </a:cubicBezTo>
                <a:cubicBezTo>
                  <a:pt x="12372253" y="1282350"/>
                  <a:pt x="12301120" y="1407587"/>
                  <a:pt x="12311743" y="1645920"/>
                </a:cubicBezTo>
                <a:cubicBezTo>
                  <a:pt x="12322366" y="1884253"/>
                  <a:pt x="12280539" y="2007755"/>
                  <a:pt x="12311743" y="2148840"/>
                </a:cubicBezTo>
                <a:cubicBezTo>
                  <a:pt x="12342947" y="2289925"/>
                  <a:pt x="12266942" y="2511848"/>
                  <a:pt x="12311743" y="2788920"/>
                </a:cubicBezTo>
                <a:cubicBezTo>
                  <a:pt x="12356544" y="3065992"/>
                  <a:pt x="12305228" y="3105792"/>
                  <a:pt x="12311743" y="3223260"/>
                </a:cubicBezTo>
                <a:cubicBezTo>
                  <a:pt x="12318258" y="3340728"/>
                  <a:pt x="12268479" y="3564470"/>
                  <a:pt x="12311743" y="3863340"/>
                </a:cubicBezTo>
                <a:cubicBezTo>
                  <a:pt x="12355007" y="4162210"/>
                  <a:pt x="12301361" y="4130223"/>
                  <a:pt x="12311743" y="4366260"/>
                </a:cubicBezTo>
                <a:cubicBezTo>
                  <a:pt x="12322125" y="4602297"/>
                  <a:pt x="12287989" y="4599770"/>
                  <a:pt x="12311743" y="4732020"/>
                </a:cubicBezTo>
                <a:cubicBezTo>
                  <a:pt x="12335497" y="4864270"/>
                  <a:pt x="12236411" y="5219422"/>
                  <a:pt x="12311743" y="5372100"/>
                </a:cubicBezTo>
                <a:cubicBezTo>
                  <a:pt x="12387075" y="5524778"/>
                  <a:pt x="12299669" y="5760995"/>
                  <a:pt x="12311743" y="6012180"/>
                </a:cubicBezTo>
                <a:cubicBezTo>
                  <a:pt x="12323817" y="6263365"/>
                  <a:pt x="12237230" y="6676219"/>
                  <a:pt x="12311743" y="6858000"/>
                </a:cubicBezTo>
                <a:cubicBezTo>
                  <a:pt x="12212190" y="6874280"/>
                  <a:pt x="12111264" y="6824724"/>
                  <a:pt x="11971704" y="6858000"/>
                </a:cubicBezTo>
                <a:cubicBezTo>
                  <a:pt x="11832144" y="6891276"/>
                  <a:pt x="11389079" y="6767323"/>
                  <a:pt x="11139196" y="6858000"/>
                </a:cubicBezTo>
                <a:cubicBezTo>
                  <a:pt x="10889313" y="6948677"/>
                  <a:pt x="10609210" y="6829494"/>
                  <a:pt x="10429805" y="6858000"/>
                </a:cubicBezTo>
                <a:cubicBezTo>
                  <a:pt x="10250400" y="6886506"/>
                  <a:pt x="9967195" y="6782868"/>
                  <a:pt x="9597297" y="6858000"/>
                </a:cubicBezTo>
                <a:cubicBezTo>
                  <a:pt x="9227399" y="6933132"/>
                  <a:pt x="9156527" y="6784184"/>
                  <a:pt x="8887906" y="6858000"/>
                </a:cubicBezTo>
                <a:cubicBezTo>
                  <a:pt x="8619285" y="6931816"/>
                  <a:pt x="8440046" y="6821435"/>
                  <a:pt x="8178515" y="6858000"/>
                </a:cubicBezTo>
                <a:cubicBezTo>
                  <a:pt x="7916984" y="6894565"/>
                  <a:pt x="7624482" y="6828032"/>
                  <a:pt x="7469124" y="6858000"/>
                </a:cubicBezTo>
                <a:cubicBezTo>
                  <a:pt x="7313766" y="6887968"/>
                  <a:pt x="6866078" y="6776376"/>
                  <a:pt x="6636616" y="6858000"/>
                </a:cubicBezTo>
                <a:cubicBezTo>
                  <a:pt x="6407154" y="6939624"/>
                  <a:pt x="6506155" y="6840973"/>
                  <a:pt x="6419695" y="6858000"/>
                </a:cubicBezTo>
                <a:cubicBezTo>
                  <a:pt x="6333235" y="6875027"/>
                  <a:pt x="6066613" y="6847967"/>
                  <a:pt x="5956539" y="6858000"/>
                </a:cubicBezTo>
                <a:cubicBezTo>
                  <a:pt x="5846465" y="6868033"/>
                  <a:pt x="5809476" y="6857286"/>
                  <a:pt x="5739617" y="6858000"/>
                </a:cubicBezTo>
                <a:cubicBezTo>
                  <a:pt x="5669758" y="6858714"/>
                  <a:pt x="5187052" y="6856617"/>
                  <a:pt x="5030226" y="6858000"/>
                </a:cubicBezTo>
                <a:cubicBezTo>
                  <a:pt x="4873400" y="6859383"/>
                  <a:pt x="4755858" y="6834903"/>
                  <a:pt x="4567070" y="6858000"/>
                </a:cubicBezTo>
                <a:cubicBezTo>
                  <a:pt x="4378282" y="6881097"/>
                  <a:pt x="4301033" y="6842274"/>
                  <a:pt x="4103914" y="6858000"/>
                </a:cubicBezTo>
                <a:cubicBezTo>
                  <a:pt x="3906795" y="6873726"/>
                  <a:pt x="3593436" y="6821303"/>
                  <a:pt x="3271406" y="6858000"/>
                </a:cubicBezTo>
                <a:cubicBezTo>
                  <a:pt x="2949376" y="6894697"/>
                  <a:pt x="2949216" y="6807209"/>
                  <a:pt x="2808250" y="6858000"/>
                </a:cubicBezTo>
                <a:cubicBezTo>
                  <a:pt x="2667284" y="6908791"/>
                  <a:pt x="2572785" y="6811829"/>
                  <a:pt x="2345094" y="6858000"/>
                </a:cubicBezTo>
                <a:cubicBezTo>
                  <a:pt x="2117403" y="6904171"/>
                  <a:pt x="2061090" y="6848284"/>
                  <a:pt x="1881938" y="6858000"/>
                </a:cubicBezTo>
                <a:cubicBezTo>
                  <a:pt x="1702786" y="6867716"/>
                  <a:pt x="1588742" y="6849201"/>
                  <a:pt x="1295664" y="6858000"/>
                </a:cubicBezTo>
                <a:cubicBezTo>
                  <a:pt x="1002586" y="6866799"/>
                  <a:pt x="885952" y="6790910"/>
                  <a:pt x="709391" y="6858000"/>
                </a:cubicBezTo>
                <a:cubicBezTo>
                  <a:pt x="532830" y="6925090"/>
                  <a:pt x="185500" y="6807014"/>
                  <a:pt x="0" y="6858000"/>
                </a:cubicBezTo>
                <a:cubicBezTo>
                  <a:pt x="-36232" y="6652256"/>
                  <a:pt x="4600" y="6533202"/>
                  <a:pt x="0" y="6423660"/>
                </a:cubicBezTo>
                <a:cubicBezTo>
                  <a:pt x="-4600" y="6314118"/>
                  <a:pt x="26396" y="6080599"/>
                  <a:pt x="0" y="5989320"/>
                </a:cubicBezTo>
                <a:cubicBezTo>
                  <a:pt x="-26396" y="5898041"/>
                  <a:pt x="43636" y="5644264"/>
                  <a:pt x="0" y="5486400"/>
                </a:cubicBezTo>
                <a:cubicBezTo>
                  <a:pt x="-43636" y="5328536"/>
                  <a:pt x="10558" y="5092570"/>
                  <a:pt x="0" y="4914900"/>
                </a:cubicBezTo>
                <a:cubicBezTo>
                  <a:pt x="-10558" y="4737230"/>
                  <a:pt x="8626" y="4520795"/>
                  <a:pt x="0" y="4274820"/>
                </a:cubicBezTo>
                <a:cubicBezTo>
                  <a:pt x="-8626" y="4028845"/>
                  <a:pt x="9877" y="4008851"/>
                  <a:pt x="0" y="3909060"/>
                </a:cubicBezTo>
                <a:cubicBezTo>
                  <a:pt x="-9877" y="3809269"/>
                  <a:pt x="54704" y="3424133"/>
                  <a:pt x="0" y="3200400"/>
                </a:cubicBezTo>
                <a:cubicBezTo>
                  <a:pt x="-54704" y="2976667"/>
                  <a:pt x="45980" y="2824540"/>
                  <a:pt x="0" y="2628900"/>
                </a:cubicBezTo>
                <a:cubicBezTo>
                  <a:pt x="-45980" y="2433260"/>
                  <a:pt x="11620" y="2202546"/>
                  <a:pt x="0" y="2057400"/>
                </a:cubicBezTo>
                <a:cubicBezTo>
                  <a:pt x="-11620" y="1912254"/>
                  <a:pt x="18703" y="1744583"/>
                  <a:pt x="0" y="1623060"/>
                </a:cubicBezTo>
                <a:cubicBezTo>
                  <a:pt x="-18703" y="1501537"/>
                  <a:pt x="50936" y="1214579"/>
                  <a:pt x="0" y="982980"/>
                </a:cubicBezTo>
                <a:cubicBezTo>
                  <a:pt x="-50936" y="751381"/>
                  <a:pt x="18721" y="308358"/>
                  <a:pt x="0" y="0"/>
                </a:cubicBezTo>
                <a:close/>
              </a:path>
              <a:path w="12311743" h="6858000" stroke="0" extrusionOk="0">
                <a:moveTo>
                  <a:pt x="0" y="0"/>
                </a:moveTo>
                <a:cubicBezTo>
                  <a:pt x="351539" y="-75611"/>
                  <a:pt x="438743" y="58173"/>
                  <a:pt x="832508" y="0"/>
                </a:cubicBezTo>
                <a:cubicBezTo>
                  <a:pt x="1226273" y="-58173"/>
                  <a:pt x="1055595" y="5941"/>
                  <a:pt x="1172547" y="0"/>
                </a:cubicBezTo>
                <a:cubicBezTo>
                  <a:pt x="1289499" y="-5941"/>
                  <a:pt x="1288940" y="1572"/>
                  <a:pt x="1389468" y="0"/>
                </a:cubicBezTo>
                <a:cubicBezTo>
                  <a:pt x="1489996" y="-1572"/>
                  <a:pt x="1709322" y="1853"/>
                  <a:pt x="1975742" y="0"/>
                </a:cubicBezTo>
                <a:cubicBezTo>
                  <a:pt x="2242162" y="-1853"/>
                  <a:pt x="2172858" y="26090"/>
                  <a:pt x="2315780" y="0"/>
                </a:cubicBezTo>
                <a:cubicBezTo>
                  <a:pt x="2458702" y="-26090"/>
                  <a:pt x="2565910" y="36863"/>
                  <a:pt x="2655819" y="0"/>
                </a:cubicBezTo>
                <a:cubicBezTo>
                  <a:pt x="2745728" y="-36863"/>
                  <a:pt x="2923781" y="1080"/>
                  <a:pt x="3118975" y="0"/>
                </a:cubicBezTo>
                <a:cubicBezTo>
                  <a:pt x="3314169" y="-1080"/>
                  <a:pt x="3371451" y="28931"/>
                  <a:pt x="3459014" y="0"/>
                </a:cubicBezTo>
                <a:cubicBezTo>
                  <a:pt x="3546577" y="-28931"/>
                  <a:pt x="3801524" y="55247"/>
                  <a:pt x="4045287" y="0"/>
                </a:cubicBezTo>
                <a:cubicBezTo>
                  <a:pt x="4289050" y="-55247"/>
                  <a:pt x="4185530" y="4466"/>
                  <a:pt x="4262208" y="0"/>
                </a:cubicBezTo>
                <a:cubicBezTo>
                  <a:pt x="4338886" y="-4466"/>
                  <a:pt x="4629788" y="32697"/>
                  <a:pt x="4848482" y="0"/>
                </a:cubicBezTo>
                <a:cubicBezTo>
                  <a:pt x="5067176" y="-32697"/>
                  <a:pt x="5153844" y="33419"/>
                  <a:pt x="5311638" y="0"/>
                </a:cubicBezTo>
                <a:cubicBezTo>
                  <a:pt x="5469432" y="-33419"/>
                  <a:pt x="5633603" y="15287"/>
                  <a:pt x="5897911" y="0"/>
                </a:cubicBezTo>
                <a:cubicBezTo>
                  <a:pt x="6162219" y="-15287"/>
                  <a:pt x="6043495" y="21906"/>
                  <a:pt x="6114832" y="0"/>
                </a:cubicBezTo>
                <a:cubicBezTo>
                  <a:pt x="6186169" y="-21906"/>
                  <a:pt x="6500598" y="28935"/>
                  <a:pt x="6824223" y="0"/>
                </a:cubicBezTo>
                <a:cubicBezTo>
                  <a:pt x="7147848" y="-28935"/>
                  <a:pt x="6969718" y="12292"/>
                  <a:pt x="7041144" y="0"/>
                </a:cubicBezTo>
                <a:cubicBezTo>
                  <a:pt x="7112570" y="-12292"/>
                  <a:pt x="7654869" y="14594"/>
                  <a:pt x="7873653" y="0"/>
                </a:cubicBezTo>
                <a:cubicBezTo>
                  <a:pt x="8092437" y="-14594"/>
                  <a:pt x="8113680" y="18118"/>
                  <a:pt x="8213691" y="0"/>
                </a:cubicBezTo>
                <a:cubicBezTo>
                  <a:pt x="8313702" y="-18118"/>
                  <a:pt x="8547651" y="47960"/>
                  <a:pt x="8676847" y="0"/>
                </a:cubicBezTo>
                <a:cubicBezTo>
                  <a:pt x="8806043" y="-47960"/>
                  <a:pt x="8822285" y="6577"/>
                  <a:pt x="8893769" y="0"/>
                </a:cubicBezTo>
                <a:cubicBezTo>
                  <a:pt x="8965253" y="-6577"/>
                  <a:pt x="9541963" y="93414"/>
                  <a:pt x="9726277" y="0"/>
                </a:cubicBezTo>
                <a:cubicBezTo>
                  <a:pt x="9910591" y="-93414"/>
                  <a:pt x="9950073" y="2067"/>
                  <a:pt x="10066316" y="0"/>
                </a:cubicBezTo>
                <a:cubicBezTo>
                  <a:pt x="10182559" y="-2067"/>
                  <a:pt x="10732053" y="13007"/>
                  <a:pt x="10898824" y="0"/>
                </a:cubicBezTo>
                <a:cubicBezTo>
                  <a:pt x="11065595" y="-13007"/>
                  <a:pt x="11261143" y="13213"/>
                  <a:pt x="11608215" y="0"/>
                </a:cubicBezTo>
                <a:cubicBezTo>
                  <a:pt x="11955287" y="-13213"/>
                  <a:pt x="12017339" y="28997"/>
                  <a:pt x="12311743" y="0"/>
                </a:cubicBezTo>
                <a:cubicBezTo>
                  <a:pt x="12325601" y="155278"/>
                  <a:pt x="12256904" y="365344"/>
                  <a:pt x="12311743" y="571500"/>
                </a:cubicBezTo>
                <a:cubicBezTo>
                  <a:pt x="12366582" y="777656"/>
                  <a:pt x="12268216" y="891352"/>
                  <a:pt x="12311743" y="1005840"/>
                </a:cubicBezTo>
                <a:cubicBezTo>
                  <a:pt x="12355270" y="1120328"/>
                  <a:pt x="12291022" y="1357437"/>
                  <a:pt x="12311743" y="1508760"/>
                </a:cubicBezTo>
                <a:cubicBezTo>
                  <a:pt x="12332464" y="1660083"/>
                  <a:pt x="12238151" y="1959924"/>
                  <a:pt x="12311743" y="2148840"/>
                </a:cubicBezTo>
                <a:cubicBezTo>
                  <a:pt x="12385335" y="2337756"/>
                  <a:pt x="12271197" y="2390594"/>
                  <a:pt x="12311743" y="2514600"/>
                </a:cubicBezTo>
                <a:cubicBezTo>
                  <a:pt x="12352289" y="2638606"/>
                  <a:pt x="12296341" y="2793797"/>
                  <a:pt x="12311743" y="2880360"/>
                </a:cubicBezTo>
                <a:cubicBezTo>
                  <a:pt x="12327145" y="2966923"/>
                  <a:pt x="12298677" y="3193817"/>
                  <a:pt x="12311743" y="3383280"/>
                </a:cubicBezTo>
                <a:cubicBezTo>
                  <a:pt x="12324809" y="3572743"/>
                  <a:pt x="12277850" y="3695410"/>
                  <a:pt x="12311743" y="3886200"/>
                </a:cubicBezTo>
                <a:cubicBezTo>
                  <a:pt x="12345636" y="4076990"/>
                  <a:pt x="12278113" y="4407656"/>
                  <a:pt x="12311743" y="4594860"/>
                </a:cubicBezTo>
                <a:cubicBezTo>
                  <a:pt x="12345373" y="4782064"/>
                  <a:pt x="12311731" y="5161522"/>
                  <a:pt x="12311743" y="5303520"/>
                </a:cubicBezTo>
                <a:cubicBezTo>
                  <a:pt x="12311755" y="5445518"/>
                  <a:pt x="12248273" y="5851443"/>
                  <a:pt x="12311743" y="6012180"/>
                </a:cubicBezTo>
                <a:cubicBezTo>
                  <a:pt x="12375213" y="6172917"/>
                  <a:pt x="12255159" y="6439963"/>
                  <a:pt x="12311743" y="6858000"/>
                </a:cubicBezTo>
                <a:cubicBezTo>
                  <a:pt x="12202608" y="6869147"/>
                  <a:pt x="12059791" y="6831774"/>
                  <a:pt x="11971704" y="6858000"/>
                </a:cubicBezTo>
                <a:cubicBezTo>
                  <a:pt x="11883617" y="6884226"/>
                  <a:pt x="11731601" y="6846026"/>
                  <a:pt x="11631666" y="6858000"/>
                </a:cubicBezTo>
                <a:cubicBezTo>
                  <a:pt x="11531731" y="6869974"/>
                  <a:pt x="11242857" y="6827691"/>
                  <a:pt x="11045392" y="6858000"/>
                </a:cubicBezTo>
                <a:cubicBezTo>
                  <a:pt x="10847927" y="6888309"/>
                  <a:pt x="10502765" y="6808471"/>
                  <a:pt x="10212884" y="6858000"/>
                </a:cubicBezTo>
                <a:cubicBezTo>
                  <a:pt x="9923003" y="6907529"/>
                  <a:pt x="10097310" y="6835131"/>
                  <a:pt x="9995963" y="6858000"/>
                </a:cubicBezTo>
                <a:cubicBezTo>
                  <a:pt x="9894616" y="6880869"/>
                  <a:pt x="9568509" y="6804133"/>
                  <a:pt x="9409689" y="6858000"/>
                </a:cubicBezTo>
                <a:cubicBezTo>
                  <a:pt x="9250869" y="6911867"/>
                  <a:pt x="9063331" y="6809464"/>
                  <a:pt x="8946533" y="6858000"/>
                </a:cubicBezTo>
                <a:cubicBezTo>
                  <a:pt x="8829735" y="6906536"/>
                  <a:pt x="8316419" y="6774670"/>
                  <a:pt x="8114025" y="6858000"/>
                </a:cubicBezTo>
                <a:cubicBezTo>
                  <a:pt x="7911631" y="6941330"/>
                  <a:pt x="7552279" y="6807407"/>
                  <a:pt x="7404634" y="6858000"/>
                </a:cubicBezTo>
                <a:cubicBezTo>
                  <a:pt x="7256989" y="6908593"/>
                  <a:pt x="7030610" y="6779129"/>
                  <a:pt x="6695243" y="6858000"/>
                </a:cubicBezTo>
                <a:cubicBezTo>
                  <a:pt x="6359876" y="6936871"/>
                  <a:pt x="6557458" y="6846887"/>
                  <a:pt x="6478322" y="6858000"/>
                </a:cubicBezTo>
                <a:cubicBezTo>
                  <a:pt x="6399186" y="6869113"/>
                  <a:pt x="6143079" y="6851158"/>
                  <a:pt x="5892048" y="6858000"/>
                </a:cubicBezTo>
                <a:cubicBezTo>
                  <a:pt x="5641017" y="6864842"/>
                  <a:pt x="5644342" y="6807553"/>
                  <a:pt x="5428892" y="6858000"/>
                </a:cubicBezTo>
                <a:cubicBezTo>
                  <a:pt x="5213442" y="6908447"/>
                  <a:pt x="5189760" y="6844361"/>
                  <a:pt x="5088854" y="6858000"/>
                </a:cubicBezTo>
                <a:cubicBezTo>
                  <a:pt x="4987948" y="6871639"/>
                  <a:pt x="4752072" y="6827471"/>
                  <a:pt x="4625698" y="6858000"/>
                </a:cubicBezTo>
                <a:cubicBezTo>
                  <a:pt x="4499324" y="6888529"/>
                  <a:pt x="4465928" y="6856328"/>
                  <a:pt x="4408777" y="6858000"/>
                </a:cubicBezTo>
                <a:cubicBezTo>
                  <a:pt x="4351626" y="6859672"/>
                  <a:pt x="4136774" y="6840751"/>
                  <a:pt x="4068738" y="6858000"/>
                </a:cubicBezTo>
                <a:cubicBezTo>
                  <a:pt x="4000702" y="6875249"/>
                  <a:pt x="3946191" y="6841339"/>
                  <a:pt x="3851817" y="6858000"/>
                </a:cubicBezTo>
                <a:cubicBezTo>
                  <a:pt x="3757443" y="6874661"/>
                  <a:pt x="3676321" y="6853358"/>
                  <a:pt x="3511778" y="6858000"/>
                </a:cubicBezTo>
                <a:cubicBezTo>
                  <a:pt x="3347235" y="6862642"/>
                  <a:pt x="3057278" y="6802119"/>
                  <a:pt x="2925505" y="6858000"/>
                </a:cubicBezTo>
                <a:cubicBezTo>
                  <a:pt x="2793732" y="6913881"/>
                  <a:pt x="2674081" y="6810419"/>
                  <a:pt x="2462349" y="6858000"/>
                </a:cubicBezTo>
                <a:cubicBezTo>
                  <a:pt x="2250617" y="6905581"/>
                  <a:pt x="1937024" y="6800956"/>
                  <a:pt x="1629840" y="6858000"/>
                </a:cubicBezTo>
                <a:cubicBezTo>
                  <a:pt x="1322656" y="6915044"/>
                  <a:pt x="1462618" y="6857695"/>
                  <a:pt x="1412919" y="6858000"/>
                </a:cubicBezTo>
                <a:cubicBezTo>
                  <a:pt x="1363220" y="6858305"/>
                  <a:pt x="859675" y="6847816"/>
                  <a:pt x="580411" y="6858000"/>
                </a:cubicBezTo>
                <a:cubicBezTo>
                  <a:pt x="301147" y="6868184"/>
                  <a:pt x="141086" y="6824874"/>
                  <a:pt x="0" y="6858000"/>
                </a:cubicBezTo>
                <a:cubicBezTo>
                  <a:pt x="-37078" y="6705309"/>
                  <a:pt x="28244" y="6618452"/>
                  <a:pt x="0" y="6423660"/>
                </a:cubicBezTo>
                <a:cubicBezTo>
                  <a:pt x="-28244" y="6228868"/>
                  <a:pt x="44466" y="6099198"/>
                  <a:pt x="0" y="5852160"/>
                </a:cubicBezTo>
                <a:cubicBezTo>
                  <a:pt x="-44466" y="5605122"/>
                  <a:pt x="67073" y="5298537"/>
                  <a:pt x="0" y="5143500"/>
                </a:cubicBezTo>
                <a:cubicBezTo>
                  <a:pt x="-67073" y="4988463"/>
                  <a:pt x="19755" y="4929878"/>
                  <a:pt x="0" y="4777740"/>
                </a:cubicBezTo>
                <a:cubicBezTo>
                  <a:pt x="-19755" y="4625602"/>
                  <a:pt x="44245" y="4381025"/>
                  <a:pt x="0" y="4069080"/>
                </a:cubicBezTo>
                <a:cubicBezTo>
                  <a:pt x="-44245" y="3757135"/>
                  <a:pt x="40605" y="3765382"/>
                  <a:pt x="0" y="3497580"/>
                </a:cubicBezTo>
                <a:cubicBezTo>
                  <a:pt x="-40605" y="3229778"/>
                  <a:pt x="13846" y="3235296"/>
                  <a:pt x="0" y="3131820"/>
                </a:cubicBezTo>
                <a:cubicBezTo>
                  <a:pt x="-13846" y="3028344"/>
                  <a:pt x="23131" y="2678588"/>
                  <a:pt x="0" y="2423160"/>
                </a:cubicBezTo>
                <a:cubicBezTo>
                  <a:pt x="-23131" y="2167732"/>
                  <a:pt x="18943" y="2153260"/>
                  <a:pt x="0" y="1920240"/>
                </a:cubicBezTo>
                <a:cubicBezTo>
                  <a:pt x="-18943" y="1687220"/>
                  <a:pt x="37341" y="1482324"/>
                  <a:pt x="0" y="1348740"/>
                </a:cubicBezTo>
                <a:cubicBezTo>
                  <a:pt x="-37341" y="1215156"/>
                  <a:pt x="75189" y="1022190"/>
                  <a:pt x="0" y="708660"/>
                </a:cubicBezTo>
                <a:cubicBezTo>
                  <a:pt x="-75189" y="395130"/>
                  <a:pt x="14445" y="222898"/>
                  <a:pt x="0" y="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76200">
            <a:extLst>
              <a:ext uri="{C807C97D-BFC1-408E-A445-0C87EB9F89A2}">
                <ask:lineSketchStyleProps xmlns:ask="http://schemas.microsoft.com/office/drawing/2018/sketchyshapes" sd="385089329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F835A3F3-E823-A937-BCDA-7D575D38661C}"/>
              </a:ext>
            </a:extLst>
          </p:cNvPr>
          <p:cNvSpPr/>
          <p:nvPr/>
        </p:nvSpPr>
        <p:spPr>
          <a:xfrm>
            <a:off x="1880754" y="506186"/>
            <a:ext cx="8550233" cy="1295399"/>
          </a:xfrm>
          <a:prstGeom prst="wedgeEllipseCallout">
            <a:avLst>
              <a:gd name="adj1" fmla="val -21123"/>
              <a:gd name="adj2" fmla="val 70447"/>
            </a:avLst>
          </a:prstGeom>
          <a:solidFill>
            <a:schemeClr val="accent5">
              <a:lumMod val="50000"/>
            </a:schemeClr>
          </a:solidFill>
          <a:ln w="76200">
            <a:solidFill>
              <a:schemeClr val="accent5">
                <a:lumMod val="40000"/>
                <a:lumOff val="60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/>
              <a:t>দলীয়</a:t>
            </a:r>
            <a:r>
              <a:rPr lang="en-US" sz="4800" dirty="0"/>
              <a:t> </a:t>
            </a:r>
            <a:r>
              <a:rPr lang="en-US" sz="4800" dirty="0" err="1"/>
              <a:t>কাজ</a:t>
            </a:r>
            <a:r>
              <a:rPr lang="en-US" sz="4800" dirty="0"/>
              <a:t> ও </a:t>
            </a:r>
            <a:r>
              <a:rPr lang="en-US" sz="4800" dirty="0" err="1"/>
              <a:t>মূল্যায়ন</a:t>
            </a:r>
            <a:endParaRPr lang="en-US" sz="4800" dirty="0"/>
          </a:p>
        </p:txBody>
      </p:sp>
      <p:sp>
        <p:nvSpPr>
          <p:cNvPr id="3" name="Scroll: Horizontal 2">
            <a:extLst>
              <a:ext uri="{FF2B5EF4-FFF2-40B4-BE49-F238E27FC236}">
                <a16:creationId xmlns:a16="http://schemas.microsoft.com/office/drawing/2014/main" id="{C1DDB74A-88EF-C4FB-8F0D-20EB7F9D0FC3}"/>
              </a:ext>
            </a:extLst>
          </p:cNvPr>
          <p:cNvSpPr/>
          <p:nvPr/>
        </p:nvSpPr>
        <p:spPr>
          <a:xfrm>
            <a:off x="998021" y="2226125"/>
            <a:ext cx="5157849" cy="4125689"/>
          </a:xfrm>
          <a:prstGeom prst="horizontalScroll">
            <a:avLst/>
          </a:prstGeom>
          <a:solidFill>
            <a:schemeClr val="bg2">
              <a:lumMod val="25000"/>
            </a:schemeClr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rgbClr val="FFFF00"/>
                </a:solidFill>
              </a:rPr>
              <a:t>সুরমা</a:t>
            </a:r>
            <a:r>
              <a:rPr lang="en-US" sz="5400" dirty="0">
                <a:solidFill>
                  <a:srgbClr val="FFFF00"/>
                </a:solidFill>
              </a:rPr>
              <a:t> </a:t>
            </a:r>
            <a:r>
              <a:rPr lang="en-US" sz="5400" dirty="0" err="1">
                <a:solidFill>
                  <a:srgbClr val="FFFF00"/>
                </a:solidFill>
              </a:rPr>
              <a:t>দল</a:t>
            </a:r>
            <a:endParaRPr lang="en-US" sz="5400" dirty="0">
              <a:solidFill>
                <a:srgbClr val="FFFF00"/>
              </a:solidFill>
            </a:endParaRPr>
          </a:p>
          <a:p>
            <a:pPr algn="ctr"/>
            <a:r>
              <a:rPr lang="en-US" sz="4800" dirty="0" err="1"/>
              <a:t>পোস্টার</a:t>
            </a:r>
            <a:r>
              <a:rPr lang="en-US" sz="4800" dirty="0"/>
              <a:t> </a:t>
            </a:r>
            <a:r>
              <a:rPr lang="en-US" sz="4800" dirty="0" err="1"/>
              <a:t>কি</a:t>
            </a:r>
            <a:r>
              <a:rPr lang="en-US" sz="4800" dirty="0"/>
              <a:t>?</a:t>
            </a:r>
          </a:p>
          <a:p>
            <a:pPr algn="ctr"/>
            <a:r>
              <a:rPr lang="en-US" sz="4800" dirty="0" err="1"/>
              <a:t>লিখা</a:t>
            </a:r>
            <a:endParaRPr lang="en-US" sz="4800" dirty="0"/>
          </a:p>
        </p:txBody>
      </p:sp>
      <p:sp>
        <p:nvSpPr>
          <p:cNvPr id="6" name="Scroll: Horizontal 5">
            <a:extLst>
              <a:ext uri="{FF2B5EF4-FFF2-40B4-BE49-F238E27FC236}">
                <a16:creationId xmlns:a16="http://schemas.microsoft.com/office/drawing/2014/main" id="{8F9C2C6E-47D0-EE05-1867-454E35168838}"/>
              </a:ext>
            </a:extLst>
          </p:cNvPr>
          <p:cNvSpPr/>
          <p:nvPr/>
        </p:nvSpPr>
        <p:spPr>
          <a:xfrm>
            <a:off x="6374086" y="1951510"/>
            <a:ext cx="5312230" cy="3864430"/>
          </a:xfrm>
          <a:prstGeom prst="horizontalScroll">
            <a:avLst/>
          </a:prstGeom>
          <a:solidFill>
            <a:schemeClr val="accent2">
              <a:lumMod val="50000"/>
            </a:schemeClr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rgbClr val="FFFF00"/>
                </a:solidFill>
              </a:rPr>
              <a:t>যমুনা</a:t>
            </a:r>
            <a:r>
              <a:rPr lang="en-US" sz="5400" dirty="0">
                <a:solidFill>
                  <a:srgbClr val="FFFF00"/>
                </a:solidFill>
              </a:rPr>
              <a:t> </a:t>
            </a:r>
            <a:r>
              <a:rPr lang="en-US" sz="5400" dirty="0" err="1">
                <a:solidFill>
                  <a:srgbClr val="FFFF00"/>
                </a:solidFill>
              </a:rPr>
              <a:t>দল</a:t>
            </a:r>
            <a:endParaRPr lang="en-US" sz="5400" dirty="0">
              <a:solidFill>
                <a:srgbClr val="FFFF00"/>
              </a:solidFill>
            </a:endParaRPr>
          </a:p>
          <a:p>
            <a:pPr algn="ctr"/>
            <a:r>
              <a:rPr lang="en-US" sz="4800" dirty="0" err="1"/>
              <a:t>প্ল্যাকার্ড</a:t>
            </a:r>
            <a:r>
              <a:rPr lang="en-US" sz="4800" dirty="0"/>
              <a:t> </a:t>
            </a:r>
            <a:r>
              <a:rPr lang="en-US" sz="4800" dirty="0" err="1"/>
              <a:t>কি</a:t>
            </a:r>
            <a:r>
              <a:rPr lang="en-US" sz="4800" dirty="0"/>
              <a:t>?</a:t>
            </a:r>
          </a:p>
          <a:p>
            <a:pPr algn="ctr"/>
            <a:r>
              <a:rPr lang="en-US" sz="4800" dirty="0" err="1"/>
              <a:t>লিখা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541142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4613B4A9-1C7C-4729-A016-AB42D3979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4F0409-79EF-CF2B-39A8-8B7A4CB95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9913" r="1" b="4441"/>
          <a:stretch>
            <a:fillRect/>
          </a:stretch>
        </p:blipFill>
        <p:spPr>
          <a:xfrm>
            <a:off x="231650" y="10"/>
            <a:ext cx="12188951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DC240A-7A44-3939-2FF6-522BC8870990}"/>
              </a:ext>
            </a:extLst>
          </p:cNvPr>
          <p:cNvSpPr txBox="1"/>
          <p:nvPr/>
        </p:nvSpPr>
        <p:spPr>
          <a:xfrm>
            <a:off x="9581990" y="6657945"/>
            <a:ext cx="2660305" cy="200055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essenceofarts.blogspot.com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7" name="Moon 6">
            <a:extLst>
              <a:ext uri="{FF2B5EF4-FFF2-40B4-BE49-F238E27FC236}">
                <a16:creationId xmlns:a16="http://schemas.microsoft.com/office/drawing/2014/main" id="{D3B9798B-33CC-8F6E-365F-6A155EFEEE38}"/>
              </a:ext>
            </a:extLst>
          </p:cNvPr>
          <p:cNvSpPr/>
          <p:nvPr/>
        </p:nvSpPr>
        <p:spPr>
          <a:xfrm>
            <a:off x="-1" y="0"/>
            <a:ext cx="6193972" cy="6760029"/>
          </a:xfrm>
          <a:prstGeom prst="moon">
            <a:avLst>
              <a:gd name="adj" fmla="val 7237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ধ</a:t>
            </a:r>
          </a:p>
          <a:p>
            <a:pPr algn="ctr"/>
            <a:r>
              <a:rPr lang="en-US" sz="100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ন্য</a:t>
            </a:r>
            <a:endParaRPr lang="en-US" sz="10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100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বা</a:t>
            </a:r>
            <a:endParaRPr lang="en-US" sz="10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10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দ</a:t>
            </a:r>
          </a:p>
        </p:txBody>
      </p:sp>
    </p:spTree>
    <p:extLst>
      <p:ext uri="{BB962C8B-B14F-4D97-AF65-F5344CB8AC3E}">
        <p14:creationId xmlns:p14="http://schemas.microsoft.com/office/powerpoint/2010/main" val="70437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পোস্টার লিখি ৫ম</Template>
  <TotalTime>158</TotalTime>
  <Words>220</Words>
  <Application>Microsoft Office PowerPoint</Application>
  <PresentationFormat>Widescreen</PresentationFormat>
  <Paragraphs>65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Mina Begum</dc:creator>
  <cp:lastModifiedBy>Mina Begum</cp:lastModifiedBy>
  <cp:revision>1</cp:revision>
  <dcterms:created xsi:type="dcterms:W3CDTF">2026-10-25T14:29:06Z</dcterms:created>
  <dcterms:modified xsi:type="dcterms:W3CDTF">2026-10-25T17:15:44Z</dcterms:modified>
</cp:coreProperties>
</file>