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Hind Siliguri" panose="02000000000000000000" pitchFamily="2" charset="0"/>
      <p:regular r:id="rId17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8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285875"/>
            <a:ext cx="5295900" cy="4286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285875"/>
            <a:ext cx="5295900" cy="428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234654"/>
            <a:ext cx="5391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8BDF8"/>
                </a:solidFill>
                <a:latin typeface="Hind Siliguri"/>
              </a:rPr>
              <a:t>একাদশ–দ্বাদশ শ্রেণি • তথ্য ও যোগাযোগ প্রযুক্তি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634704"/>
            <a:ext cx="5660707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rgbClr val="FFFFFF"/>
                </a:solidFill>
                <a:latin typeface="Hind Siliguri"/>
              </a:rPr>
              <a:t>বায়োইনফরমেটিক্স (Bioinformatics)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013745"/>
            <a:ext cx="53911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9CA3AF"/>
                </a:solidFill>
                <a:latin typeface="Hind Siliguri"/>
              </a:rPr>
              <a:t>স্বাগতম আজকের ক্লাসে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43300" y="1895475"/>
            <a:ext cx="8039100" cy="1162050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543300" y="3248025"/>
            <a:ext cx="8039100" cy="1162050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543300" y="4600575"/>
            <a:ext cx="8039100" cy="1162050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543300" y="1895475"/>
            <a:ext cx="47625" cy="11620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543300" y="3248025"/>
            <a:ext cx="47625" cy="11620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543300" y="4600575"/>
            <a:ext cx="47625" cy="11620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09800"/>
            <a:ext cx="2476500" cy="3238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" y="3448050"/>
            <a:ext cx="666750" cy="76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9525" y="2124075"/>
            <a:ext cx="7629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Hind Siliguri"/>
              </a:rPr>
              <a:t>নাম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9525" y="2457450"/>
            <a:ext cx="762952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F2937"/>
                </a:solidFill>
                <a:latin typeface="Hind Siliguri"/>
              </a:rPr>
              <a:t>মোছাঃ তাছলিমা জাহান লাকী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9525" y="3476625"/>
            <a:ext cx="7629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Hind Siliguri"/>
              </a:rPr>
              <a:t>বিষয়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9525" y="3810000"/>
            <a:ext cx="762952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F2937"/>
                </a:solidFill>
                <a:latin typeface="Hind Siliguri"/>
              </a:rPr>
              <a:t>তথ্য ও যোগাযোগ প্রযুক্তি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9525" y="4829175"/>
            <a:ext cx="7629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Hind Siliguri"/>
              </a:rPr>
              <a:t>আজকের পাঠ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9525" y="5162550"/>
            <a:ext cx="762952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F2937"/>
                </a:solidFill>
                <a:latin typeface="Hind Siliguri"/>
              </a:rPr>
              <a:t>বায়োইনফরমেটিক্স ধারণা</a:t>
            </a:r>
          </a:p>
        </p:txBody>
      </p:sp>
      <p:pic>
        <p:nvPicPr>
          <p:cNvPr id="18" name="Picture 17" descr="A person wearing a white head scarf&#10;&#10;AI-generated content may be incorrect.">
            <a:extLst>
              <a:ext uri="{FF2B5EF4-FFF2-40B4-BE49-F238E27FC236}">
                <a16:creationId xmlns:a16="http://schemas.microsoft.com/office/drawing/2014/main" id="{7EDFB7DA-4BA3-B2FB-7DCA-4A1A2FBAD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62" y="2124075"/>
            <a:ext cx="3223672" cy="3594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7646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290887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0531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9625" y="2466975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9625" y="35814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9625" y="4695825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52450"/>
            <a:ext cx="3048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1962150"/>
            <a:ext cx="4286250" cy="3619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6800" y="457200"/>
            <a:ext cx="216408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শিখনফল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" y="2466975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Hind Siliguri"/>
              </a:rPr>
              <a:t>০১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3581400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Hind Siliguri"/>
              </a:rPr>
              <a:t>০২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" y="4695825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Hind Siliguri"/>
              </a:rPr>
              <a:t>০৩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3025" y="2376487"/>
            <a:ext cx="22002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বায়োইনফরমেটিক্স কী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3025" y="2690812"/>
            <a:ext cx="20955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ধারণা ও সংজ্ঞা ব্যাখ্যা করতে পারবে।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3025" y="3490912"/>
            <a:ext cx="276034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তথ্য বিশ্লেষণ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3025" y="3805237"/>
            <a:ext cx="26289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জৈব তথ্য বিশ্লেষণ প্রক্রিয়া বর্ণনা করতে পারবে।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3025" y="4605337"/>
            <a:ext cx="324040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ব্যবহার ও প্রয়োগ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3025" y="4919662"/>
            <a:ext cx="30861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চিকিৎসা ও গবেষণায় এর ব্যবহার চিহ্নিত করতে পারবে।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3007072"/>
            <a:ext cx="5257800" cy="1567755"/>
          </a:xfrm>
          <a:prstGeom prst="roundRect">
            <a:avLst>
              <a:gd name="adj" fmla="val 972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95450"/>
            <a:ext cx="5257800" cy="4191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95450"/>
            <a:ext cx="5257800" cy="419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300" y="3330922"/>
            <a:ext cx="28575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ছবি দেখে কী বোঝা যাচ্ছে?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91300" y="3273772"/>
            <a:ext cx="5060632" cy="371475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Hind Siliguri"/>
              </a:rPr>
              <a:t>কম্পিউটার ও জীববিজ্ঞানের মেলবন্ধন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3759547"/>
            <a:ext cx="48196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জীববিজ্ঞানের বিশাল তথ্যভাণ্ডার কম্পিউটার প্রযুক্তির সাহায্যে বিশ্লেষণ করার আধুনিক পদ্ধতিই হলো বায়োইনফরমেটিক্স।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08969"/>
            <a:ext cx="5257800" cy="2163960"/>
          </a:xfrm>
          <a:prstGeom prst="roundRect">
            <a:avLst>
              <a:gd name="adj" fmla="val 704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708969"/>
            <a:ext cx="57150" cy="21639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বায়োইনফরমেটিক্স কী?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013769"/>
            <a:ext cx="492061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Hind Siliguri"/>
              </a:rPr>
              <a:t>সংজ্ঞা ও মূল লক্ষ্য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470969"/>
            <a:ext cx="468630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গণিত, পরিসংখ্যান, কম্পিউটার বিজ্ঞান এবং জীববিজ্ঞান একত্রে প্রয়োগ করে জীববিজ্ঞানের জটিল উপাত্ত বিশ্লেষণ ও সংরক্ষণ করার প্রযুক্তি হলো বায়োইনফরমেটিক্স। এর মূল লক্ষ্য হলো জিন ও প্রোটিনের গঠন সহজে বোঝা।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9551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09937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2436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543175"/>
            <a:ext cx="3429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3657600"/>
            <a:ext cx="3429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4772025"/>
            <a:ext cx="3429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মূল বৈশিষ্ট্যসমূহ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4925" y="2395537"/>
            <a:ext cx="3100387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তথ্য সংগ্রহ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4925" y="2709862"/>
            <a:ext cx="29527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ডিএনএ ও প্রোটিনের সিকোয়েন্স ডাটাবেজে সংরক্ষণ।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4925" y="3509962"/>
            <a:ext cx="309038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অ্যালগরিদম ব্যবহার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4925" y="3824287"/>
            <a:ext cx="29432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জটিল জৈবিক সমস্যা সমাধানে সফটওয়্যার ব্যবহার।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4925" y="4624387"/>
            <a:ext cx="2460307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দ্রুত বিশ্লেষণ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4925" y="4938712"/>
            <a:ext cx="2343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স্বল্প সময়ে বিশাল জিনোম ডাটা বিশ্লেষণ।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2846040"/>
            <a:ext cx="5257800" cy="1889670"/>
          </a:xfrm>
          <a:prstGeom prst="roundRect">
            <a:avLst>
              <a:gd name="adj" fmla="val 806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324600" y="2846040"/>
            <a:ext cx="57150" cy="18896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90700"/>
            <a:ext cx="525780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প্রযুক্তিগত বিস্তারিত ও প্রক্রিয়া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6550" y="3150840"/>
            <a:ext cx="492061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Hind Siliguri"/>
              </a:rPr>
              <a:t>কম্পিউটেশনাল টুলস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6550" y="3608040"/>
            <a:ext cx="46863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বিজ্ঞানীরা শক্তিশালী কম্পিউটার এবং বিশেষ সফটওয়্যারের সাহায্যে জিনের মিউটেশন, রোগ নির্ণয় এবং নতুন ওষুধ আবিষ্কারের গবেষণা পরিচালনা করেন।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9551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09937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2436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543175"/>
            <a:ext cx="3429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3657600"/>
            <a:ext cx="3429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4772025"/>
            <a:ext cx="3429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ব্যবহার ও প্রয়োগক্ষেত্র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4925" y="2395537"/>
            <a:ext cx="259032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ওষুধ আবিষ্কার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4925" y="2709862"/>
            <a:ext cx="24669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কম খরচে ও দ্রুত নতুন ওষুধ ডিজাইন করা।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4925" y="3509962"/>
            <a:ext cx="301037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জিন থেরাপি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4925" y="3824287"/>
            <a:ext cx="28670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বংশগত রোগের সঠিক জিনগত কারণ চিহ্নিতকরণ।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4925" y="4624387"/>
            <a:ext cx="2170271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কৃষি ও বায়োটেকনোলজি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4925" y="4938712"/>
            <a:ext cx="20669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উন্নত জাতের শস্য উদ্ভাবনে সহায়তা।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2719387"/>
            <a:ext cx="5257800" cy="2143125"/>
          </a:xfrm>
          <a:prstGeom prst="roundRect">
            <a:avLst>
              <a:gd name="adj" fmla="val 7111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324600" y="2719387"/>
            <a:ext cx="57150" cy="21431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দলীয়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6550" y="3024187"/>
            <a:ext cx="492061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কার্য</a:t>
            </a:r>
            <a:r>
              <a:rPr lang="en-US" b="1">
                <a:solidFill>
                  <a:srgbClr val="166534"/>
                </a:solidFill>
                <a:latin typeface="Hind Siliguri"/>
              </a:rPr>
              <a:t>ক্র</a:t>
            </a:r>
            <a:r>
              <a:rPr sz="1800" b="1" i="0" u="none">
                <a:solidFill>
                  <a:srgbClr val="166534"/>
                </a:solidFill>
                <a:latin typeface="Hind Siliguri"/>
              </a:rPr>
              <a:t>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6550" y="3548062"/>
            <a:ext cx="46863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15803D"/>
                </a:solidFill>
                <a:latin typeface="Hind Siliguri"/>
              </a:rPr>
              <a:t>"চিকিৎসা বিজ্ঞানে বায়োইনফরমেটিক্সের ৩টি প্রধান সুবিধা খাতায় লিখে উপস্থাপন করো।"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86550" y="4310062"/>
            <a:ext cx="4686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B5563"/>
                </a:solidFill>
                <a:latin typeface="Hind Siliguri"/>
              </a:rPr>
              <a:t>দল: ৩–৪ জন | সময়: ৫ মিনিট</a:t>
            </a:r>
          </a:p>
        </p:txBody>
      </p:sp>
      <p:pic>
        <p:nvPicPr>
          <p:cNvPr id="11" name="Picture 10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1ACD22E9-3E24-1995-2835-49A431F6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788" y="2271712"/>
            <a:ext cx="3302000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19387"/>
            <a:ext cx="5257800" cy="2143125"/>
          </a:xfrm>
          <a:prstGeom prst="roundRect">
            <a:avLst>
              <a:gd name="adj" fmla="val 7111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719387"/>
            <a:ext cx="57150" cy="214312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024187"/>
            <a:ext cx="492061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9A3412"/>
                </a:solidFill>
                <a:latin typeface="Hind Siliguri"/>
              </a:rPr>
              <a:t>অনুশীলন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548062"/>
            <a:ext cx="46863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C2410C"/>
                </a:solidFill>
                <a:latin typeface="Hind Siliguri"/>
              </a:rPr>
              <a:t>"বায়োইনফরমেটিক্সে প্রধানত কোন ডাটা নিয়ে কাজ করা হয়? সংক্ষেপে লেখো।"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4310062"/>
            <a:ext cx="4686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B5563"/>
                </a:solidFill>
                <a:latin typeface="Hind Siliguri"/>
              </a:rPr>
              <a:t>নিজ দায়িত্বে করো ও খাতায় নোট নাও। সময়: ৪ মিনিট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05075"/>
            <a:ext cx="10972800" cy="1171575"/>
          </a:xfrm>
          <a:prstGeom prst="roundRect">
            <a:avLst>
              <a:gd name="adj" fmla="val 1300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905250"/>
            <a:ext cx="10972800" cy="1171575"/>
          </a:xfrm>
          <a:prstGeom prst="roundRect">
            <a:avLst>
              <a:gd name="adj" fmla="val 1300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মূল্যায়ন / যাচাইকরণ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925" y="2743200"/>
            <a:ext cx="104394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ক. বায়োইনফরমেটিক্স প্রযুক্তিতে প্রধানত কোনটি বিশ্লেষণ করা হয়?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162300"/>
            <a:ext cx="104394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১. জিন ও প্রোটিন সিকোয়েন্স      ২. কম্পিউটারের হার্ডওয়্যার      ৩. নেটওয়ার্ক ক্যাবল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4143375"/>
            <a:ext cx="104394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খ. নিচের কোনটি বায়োইনফরমেটিক্সের প্রধান ক্ষেত্র?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4562475"/>
            <a:ext cx="104394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১. ওষুধ আবিষ্কার ও জিনোম সিকোয়েন্সিং      ২. গ্রাফিক্স ডিজাইন      ৩. ভিডিও এডিটিং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19412"/>
            <a:ext cx="5257800" cy="1743075"/>
          </a:xfrm>
          <a:prstGeom prst="roundRect">
            <a:avLst>
              <a:gd name="adj" fmla="val 8743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919412"/>
            <a:ext cx="57150" cy="17430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বাড়ির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224212"/>
            <a:ext cx="492061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991B1B"/>
                </a:solidFill>
                <a:latin typeface="Hind Siliguri"/>
              </a:rPr>
              <a:t>অনুশীলন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48087"/>
            <a:ext cx="46863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B91C1C"/>
                </a:solidFill>
                <a:latin typeface="Hind Siliguri"/>
              </a:rPr>
              <a:t>"আধুনিক চিকিৎসাবিজ্ঞানে বায়োইনফরমেটিক্সের ভূমিকা কেন অত্যন্ত গুরুত্বপূর্ণ—তা ৫টি বাক্যে লিখে আনবে।"</a:t>
            </a:r>
          </a:p>
        </p:txBody>
      </p:sp>
      <p:pic>
        <p:nvPicPr>
          <p:cNvPr id="10" name="Picture 9" descr="A house with a blue door and white trim&#10;&#10;AI-generated content may be incorrect.">
            <a:extLst>
              <a:ext uri="{FF2B5EF4-FFF2-40B4-BE49-F238E27FC236}">
                <a16:creationId xmlns:a16="http://schemas.microsoft.com/office/drawing/2014/main" id="{2F3728D5-C0A3-6883-6843-0CD096B80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087" y="871882"/>
            <a:ext cx="3162754" cy="42468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9474" y="2547937"/>
            <a:ext cx="4413051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FFFFFF"/>
                </a:solidFill>
                <a:latin typeface="Hind Siliguri"/>
              </a:rPr>
              <a:t>ধন্যবাদ সকলকে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4281" y="3595687"/>
            <a:ext cx="464343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9CA3AF"/>
                </a:solidFill>
                <a:latin typeface="Hind Siliguri"/>
              </a:rPr>
              <a:t>ক্লাসে সক্রিয়ভাবে অংশ নেওয়ার জন্য ধন্যবাদ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9429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743075"/>
            <a:ext cx="11049000" cy="1009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275272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55282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435292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17335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17335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27432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27432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5433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35433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3434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1500" y="43434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1500" y="5143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1500" y="5143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100137"/>
            <a:ext cx="857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05012"/>
            <a:ext cx="857250" cy="4762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909887"/>
            <a:ext cx="857250" cy="4762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709987"/>
            <a:ext cx="857250" cy="4762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510087"/>
            <a:ext cx="857250" cy="4762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310187"/>
            <a:ext cx="857250" cy="4762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571500"/>
            <a:ext cx="166020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Hind Siliguri"/>
              </a:rPr>
              <a:t>Image Sources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1085850"/>
            <a:ext cx="62769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Hind Siliguri"/>
              </a:rPr>
              <a:t>https://images.stockcake.com/public/6/b/3/6b3f3f4a-542b-42aa-ab95-62dfc82d9f65/data-becomes-dna-stockcake.jpg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6875" y="1343025"/>
            <a:ext cx="16002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stockcake.com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6875" y="1885950"/>
            <a:ext cx="10048875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Hind Siliguri"/>
              </a:rPr>
              <a:t>https://www.fhnw.ch/en/life-sciences/continuing-education/offerings/programmes/sas-bioinformatics-data-pre-processing-and-analysis/sas-bioinformatics-data-pre-processing-analysis-hls-fhnw.jpg/@@images/image-800-a878b67572037dc981b18eb48a4b0a1d.jpeg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66875" y="2352675"/>
            <a:ext cx="15525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www.fhnw.ch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66875" y="2895600"/>
            <a:ext cx="496252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Hind Siliguri"/>
              </a:rPr>
              <a:t>https://developer-blogs.nvidia.com/wp-content/uploads/2024/11/MMSeqs-GPU-660x370.png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875" y="3152775"/>
            <a:ext cx="20097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developer.nvidia.com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66875" y="3695700"/>
            <a:ext cx="56769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Hind Siliguri"/>
              </a:rPr>
              <a:t>https://dsvxqe97yr8mh.cloudfront.net/images/genomic-testing/fulgenome/fulgenome-full_insight-V1.png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66875" y="3952875"/>
            <a:ext cx="22860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web.fulgentgenetics.com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66875" y="4495800"/>
            <a:ext cx="690562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Hind Siliguri"/>
              </a:rPr>
              <a:t>https://hms.harvard.edu/sites/default/files/styles/hms_hero_featured/public/media/Data%20analysis%20large.jpg?itok=F7ENX67g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66875" y="4752975"/>
            <a:ext cx="16954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hms.harvard.edu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66875" y="5295900"/>
            <a:ext cx="892492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Hind Siliguri"/>
              </a:rPr>
              <a:t>https://assets.technologynetworks.com/production/dynamic/images/content/414116/ai-and-data-science-in-life-science-research-aigenerated-960x540.jpg?cb=13967621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875" y="5553075"/>
            <a:ext cx="27051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www.technologynetworks.com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100137"/>
            <a:ext cx="857250" cy="476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66020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Hind Siliguri"/>
              </a:rPr>
              <a:t>Image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6875" y="1085850"/>
            <a:ext cx="52863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Hind Siliguri"/>
              </a:rPr>
              <a:t>https://advancedhouseplans.com/uploads/6a19de9630b25/29641-aubrey-art-photo-copyrighted.jpg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6875" y="1343025"/>
            <a:ext cx="23241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advancedhouseplans.com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553</Words>
  <Application>Microsoft Office PowerPoint</Application>
  <PresentationFormat>Widescreen</PresentationFormat>
  <Paragraphs>77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Hind Siliguri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</dc:creator>
  <cp:keywords/>
  <dc:description>generated using python-pptx</dc:description>
  <cp:lastModifiedBy>Taslima Jahan</cp:lastModifiedBy>
  <cp:revision>2</cp:revision>
  <dcterms:created xsi:type="dcterms:W3CDTF">2013-01-27T09:14:16Z</dcterms:created>
  <dcterms:modified xsi:type="dcterms:W3CDTF">2026-10-24T18:30:11Z</dcterms:modified>
  <cp:category/>
</cp:coreProperties>
</file>