
<file path=[Content_Types].xml><?xml version="1.0" encoding="utf-8"?>
<Types xmlns="http://schemas.openxmlformats.org/package/2006/content-types">
  <Default Extension="tmp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3" r:id="rId14"/>
    <p:sldId id="269" r:id="rId15"/>
    <p:sldId id="274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6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26-Oct-26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5csN8gQY4E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jpg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tmp"/><Relationship Id="rId4" Type="http://schemas.openxmlformats.org/officeDocument/2006/relationships/image" Target="../media/image12.tm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tmp"/><Relationship Id="rId3" Type="http://schemas.openxmlformats.org/officeDocument/2006/relationships/image" Target="../media/image16.tmp"/><Relationship Id="rId7" Type="http://schemas.openxmlformats.org/officeDocument/2006/relationships/image" Target="../media/image20.tmp"/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tmp"/><Relationship Id="rId5" Type="http://schemas.openxmlformats.org/officeDocument/2006/relationships/image" Target="../media/image18.tmp"/><Relationship Id="rId4" Type="http://schemas.openxmlformats.org/officeDocument/2006/relationships/image" Target="../media/image17.tmp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3B3FD99-22B0-4CEA-B262-B878CFABA763}"/>
              </a:ext>
            </a:extLst>
          </p:cNvPr>
          <p:cNvSpPr txBox="1"/>
          <p:nvPr/>
        </p:nvSpPr>
        <p:spPr>
          <a:xfrm>
            <a:off x="3657600" y="2971800"/>
            <a:ext cx="14054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x-none" sz="6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D8EFDC5-FE4F-454A-B2CB-AA82D50934BC}"/>
              </a:ext>
            </a:extLst>
          </p:cNvPr>
          <p:cNvSpPr txBox="1"/>
          <p:nvPr/>
        </p:nvSpPr>
        <p:spPr>
          <a:xfrm>
            <a:off x="1143000" y="4800600"/>
            <a:ext cx="1871189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threePt" dir="t"/>
            </a:scene3d>
          </a:bodyPr>
          <a:lstStyle/>
          <a:p>
            <a:r>
              <a:rPr lang="x-none" sz="6000" b="1" dirty="0">
                <a:solidFill>
                  <a:srgbClr val="00B05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dear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A9B81AD-37A9-4B64-A1BC-0FC74B0772FF}"/>
              </a:ext>
            </a:extLst>
          </p:cNvPr>
          <p:cNvSpPr txBox="1"/>
          <p:nvPr/>
        </p:nvSpPr>
        <p:spPr>
          <a:xfrm>
            <a:off x="5715000" y="4800600"/>
            <a:ext cx="30765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6000" b="1" dirty="0">
                <a:solidFill>
                  <a:srgbClr val="7030A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students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304800"/>
            <a:ext cx="5867400" cy="2329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29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7040E62-ED54-4F4D-A555-FD436ADF59C0}"/>
              </a:ext>
            </a:extLst>
          </p:cNvPr>
          <p:cNvSpPr txBox="1"/>
          <p:nvPr/>
        </p:nvSpPr>
        <p:spPr>
          <a:xfrm>
            <a:off x="1981200" y="0"/>
            <a:ext cx="56569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u="sng" dirty="0">
                <a:solidFill>
                  <a:srgbClr val="FF0000"/>
                </a:solidFill>
              </a:rPr>
              <a:t>INTRODUCTION</a:t>
            </a:r>
            <a:r>
              <a:rPr lang="en-US" sz="48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1DFC9A0-73DE-49B0-B358-247815B88DEC}"/>
              </a:ext>
            </a:extLst>
          </p:cNvPr>
          <p:cNvSpPr txBox="1"/>
          <p:nvPr/>
        </p:nvSpPr>
        <p:spPr>
          <a:xfrm>
            <a:off x="76200" y="1219200"/>
            <a:ext cx="48967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Shahin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Alam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Assistant Teacher</a:t>
            </a:r>
          </a:p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Koidola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shahbazpur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Govt.primary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school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Jamalpur Sadar, Jamalpur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7CBE854-0C4B-4E39-89D7-E89D8AE6F1A7}"/>
              </a:ext>
            </a:extLst>
          </p:cNvPr>
          <p:cNvSpPr txBox="1"/>
          <p:nvPr/>
        </p:nvSpPr>
        <p:spPr>
          <a:xfrm>
            <a:off x="5046562" y="906683"/>
            <a:ext cx="368074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ENGLISH FOR TODAY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CLASS –      ONE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UNIT  --    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LESSON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– 12 Numbers 7,8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Page:37,38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276600"/>
            <a:ext cx="3776663" cy="3334303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929" y="3276600"/>
            <a:ext cx="3334215" cy="357249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659212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459433"/>
            <a:ext cx="5410200" cy="7078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anose="02020603050405020304" pitchFamily="18" charset="0"/>
              </a:rPr>
              <a:t>Learning outcomes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6A0FAE3-5197-44B0-9A5D-8A46B551D201}"/>
              </a:ext>
            </a:extLst>
          </p:cNvPr>
          <p:cNvSpPr txBox="1"/>
          <p:nvPr/>
        </p:nvSpPr>
        <p:spPr>
          <a:xfrm>
            <a:off x="152401" y="1892215"/>
            <a:ext cx="8328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By end of the lesson students will be able to-------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B5DB0B1-56A7-4E39-88EB-94C12F11ED52}"/>
              </a:ext>
            </a:extLst>
          </p:cNvPr>
          <p:cNvSpPr txBox="1"/>
          <p:nvPr/>
        </p:nvSpPr>
        <p:spPr>
          <a:xfrm>
            <a:off x="609600" y="3886200"/>
            <a:ext cx="8345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7.2.3 </a:t>
            </a:r>
            <a:r>
              <a:rPr lang="en-US" sz="2400" dirty="0"/>
              <a:t>write cardinal numbers in figures neatly and legibly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2819400"/>
            <a:ext cx="7391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4.1.4 read aloud cardinal numbers in figures properly</a:t>
            </a:r>
          </a:p>
        </p:txBody>
      </p:sp>
    </p:spTree>
    <p:extLst>
      <p:ext uri="{BB962C8B-B14F-4D97-AF65-F5344CB8AC3E}">
        <p14:creationId xmlns:p14="http://schemas.microsoft.com/office/powerpoint/2010/main" val="1734702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838200"/>
            <a:ext cx="472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>
                <a:latin typeface="Times New Roman" pitchFamily="18" charset="0"/>
                <a:cs typeface="Times New Roman" pitchFamily="18" charset="0"/>
              </a:rPr>
              <a:t>Teaching Aids: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805650"/>
            <a:ext cx="7391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Teaching aids: Picture of activity A, B/ number card.</a:t>
            </a:r>
            <a:endParaRPr lang="en-US" sz="3200" b="1" u="sng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3581400"/>
            <a:ext cx="716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Picture of the activity C, D, number card.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62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F651090-6E77-8A7B-FE54-5804609C7085}"/>
              </a:ext>
            </a:extLst>
          </p:cNvPr>
          <p:cNvSpPr txBox="1"/>
          <p:nvPr/>
        </p:nvSpPr>
        <p:spPr>
          <a:xfrm>
            <a:off x="5216215" y="2828833"/>
            <a:ext cx="37637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are you, my dear little students?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2A8126F-2B3D-11EC-78FE-6A7B2F556B09}"/>
              </a:ext>
            </a:extLst>
          </p:cNvPr>
          <p:cNvSpPr txBox="1"/>
          <p:nvPr/>
        </p:nvSpPr>
        <p:spPr>
          <a:xfrm>
            <a:off x="646025" y="2812090"/>
            <a:ext cx="29925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morning, students.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9F54F51-5710-008F-3573-9DBC228D00A1}"/>
              </a:ext>
            </a:extLst>
          </p:cNvPr>
          <p:cNvSpPr txBox="1"/>
          <p:nvPr/>
        </p:nvSpPr>
        <p:spPr>
          <a:xfrm>
            <a:off x="433564" y="4423086"/>
            <a:ext cx="29925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morning, teacher.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F4F874A-3562-8DAB-2C84-0218C1131A64}"/>
              </a:ext>
            </a:extLst>
          </p:cNvPr>
          <p:cNvSpPr txBox="1"/>
          <p:nvPr/>
        </p:nvSpPr>
        <p:spPr>
          <a:xfrm>
            <a:off x="5198357" y="4538949"/>
            <a:ext cx="31614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Fine, thank you, teacher.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3DFDCFDF-8755-3411-5BF8-1638F3E9DE8C}"/>
              </a:ext>
            </a:extLst>
          </p:cNvPr>
          <p:cNvGrpSpPr/>
          <p:nvPr/>
        </p:nvGrpSpPr>
        <p:grpSpPr>
          <a:xfrm>
            <a:off x="1194650" y="479061"/>
            <a:ext cx="2885403" cy="1007167"/>
            <a:chOff x="1327322" y="1488030"/>
            <a:chExt cx="2350242" cy="1007167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7" name="Rectangle: Top Corners Rounded 6">
              <a:extLst>
                <a:ext uri="{FF2B5EF4-FFF2-40B4-BE49-F238E27FC236}">
                  <a16:creationId xmlns:a16="http://schemas.microsoft.com/office/drawing/2014/main" xmlns="" id="{5E00FDC6-839A-71E7-6DFD-BE1427262B1F}"/>
                </a:ext>
              </a:extLst>
            </p:cNvPr>
            <p:cNvSpPr/>
            <p:nvPr/>
          </p:nvSpPr>
          <p:spPr>
            <a:xfrm rot="5572151">
              <a:off x="2130024" y="947658"/>
              <a:ext cx="1007167" cy="2087912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  <a:effectLst>
              <a:softEdge rad="177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3E4A7D56-6CDE-D20C-9912-7C997B665BB9}"/>
                </a:ext>
              </a:extLst>
            </p:cNvPr>
            <p:cNvSpPr/>
            <p:nvPr/>
          </p:nvSpPr>
          <p:spPr>
            <a:xfrm rot="5400000">
              <a:off x="2094342" y="901601"/>
              <a:ext cx="731520" cy="1998786"/>
            </a:xfrm>
            <a:custGeom>
              <a:avLst/>
              <a:gdLst>
                <a:gd name="connsiteX0" fmla="*/ 0 w 986972"/>
                <a:gd name="connsiteY0" fmla="*/ 2496458 h 2496458"/>
                <a:gd name="connsiteX1" fmla="*/ 0 w 986972"/>
                <a:gd name="connsiteY1" fmla="*/ 0 h 2496458"/>
                <a:gd name="connsiteX2" fmla="*/ 986972 w 986972"/>
                <a:gd name="connsiteY2" fmla="*/ 0 h 2496458"/>
                <a:gd name="connsiteX3" fmla="*/ 986971 w 986972"/>
                <a:gd name="connsiteY3" fmla="*/ 2496458 h 2496458"/>
                <a:gd name="connsiteX4" fmla="*/ 0 w 986972"/>
                <a:gd name="connsiteY4" fmla="*/ 2496458 h 2496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6972" h="2496458">
                  <a:moveTo>
                    <a:pt x="0" y="2496458"/>
                  </a:moveTo>
                  <a:lnTo>
                    <a:pt x="0" y="0"/>
                  </a:lnTo>
                  <a:lnTo>
                    <a:pt x="986972" y="0"/>
                  </a:lnTo>
                  <a:lnTo>
                    <a:pt x="986971" y="2496458"/>
                  </a:lnTo>
                  <a:lnTo>
                    <a:pt x="0" y="249645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7A42AB7C-47E8-7BF6-66FD-51AED1566D70}"/>
                </a:ext>
              </a:extLst>
            </p:cNvPr>
            <p:cNvSpPr txBox="1"/>
            <p:nvPr/>
          </p:nvSpPr>
          <p:spPr>
            <a:xfrm>
              <a:off x="1327322" y="1507777"/>
              <a:ext cx="2247123" cy="70788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4000" u="sng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Greetings</a:t>
              </a:r>
            </a:p>
          </p:txBody>
        </p:sp>
      </p:grpSp>
      <p:pic>
        <p:nvPicPr>
          <p:cNvPr id="10" name="Picture 9" descr="A book with pink flowers&#10;&#10;Description automatically generated with medium confidence">
            <a:extLst>
              <a:ext uri="{FF2B5EF4-FFF2-40B4-BE49-F238E27FC236}">
                <a16:creationId xmlns:a16="http://schemas.microsoft.com/office/drawing/2014/main" xmlns="" id="{BFB0084E-D3AD-9BA2-CCC3-B6775F47E5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920" y="249206"/>
            <a:ext cx="2320120" cy="22757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61364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8" fill="hold" grpId="1" nodeType="click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xit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4" grpId="0"/>
      <p:bldP spid="4" grpId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200D2F1-FC59-4585-9797-8733C7440BD4}"/>
              </a:ext>
            </a:extLst>
          </p:cNvPr>
          <p:cNvSpPr txBox="1"/>
          <p:nvPr/>
        </p:nvSpPr>
        <p:spPr>
          <a:xfrm>
            <a:off x="1580237" y="1290759"/>
            <a:ext cx="509782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The Alphabet Song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E9A8D00-0087-A6BE-B9EA-76CFE0108058}"/>
              </a:ext>
            </a:extLst>
          </p:cNvPr>
          <p:cNvSpPr txBox="1"/>
          <p:nvPr/>
        </p:nvSpPr>
        <p:spPr>
          <a:xfrm>
            <a:off x="228600" y="254012"/>
            <a:ext cx="60939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What did we learn yesterday ?</a:t>
            </a:r>
          </a:p>
          <a:p>
            <a:endParaRPr lang="en-US" sz="28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C8976F7-E31C-5153-395E-136824B997EB}"/>
              </a:ext>
            </a:extLst>
          </p:cNvPr>
          <p:cNvSpPr txBox="1"/>
          <p:nvPr/>
        </p:nvSpPr>
        <p:spPr>
          <a:xfrm>
            <a:off x="1257666" y="5486002"/>
            <a:ext cx="61960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206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https://www.youtube.com/watch?v=B5csN8gQY4E</a:t>
            </a:r>
            <a:r>
              <a:rPr lang="en-US" dirty="0">
                <a:solidFill>
                  <a:srgbClr val="002060"/>
                </a:solidFill>
              </a:rPr>
              <a:t> </a:t>
            </a:r>
          </a:p>
        </p:txBody>
      </p:sp>
      <p:graphicFrame>
        <p:nvGraphicFramePr>
          <p:cNvPr id="5" name="Object 4">
            <a:hlinkClick r:id="" action="ppaction://ole?verb=0"/>
            <a:extLst>
              <a:ext uri="{FF2B5EF4-FFF2-40B4-BE49-F238E27FC236}">
                <a16:creationId xmlns:a16="http://schemas.microsoft.com/office/drawing/2014/main" xmlns="" id="{890A84F2-F8CA-52C0-F707-B27A8DB949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6075321"/>
              </p:ext>
            </p:extLst>
          </p:nvPr>
        </p:nvGraphicFramePr>
        <p:xfrm>
          <a:off x="1133954" y="2692994"/>
          <a:ext cx="4357688" cy="220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Packager Shell Object" showAsIcon="1" r:id="rId4" imgW="970200" imgH="491040" progId="Package">
                  <p:embed/>
                </p:oleObj>
              </mc:Choice>
              <mc:Fallback>
                <p:oleObj name="Packager Shell Object" showAsIcon="1" r:id="rId4" imgW="970200" imgH="4910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33954" y="2692994"/>
                        <a:ext cx="4357688" cy="2203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 descr="A picture containing font, typography&#10;&#10;Description automatically generated">
            <a:extLst>
              <a:ext uri="{FF2B5EF4-FFF2-40B4-BE49-F238E27FC236}">
                <a16:creationId xmlns:a16="http://schemas.microsoft.com/office/drawing/2014/main" xmlns="" id="{91E40780-033F-900D-4ADF-C7688088CD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219" y="1524000"/>
            <a:ext cx="2884791" cy="329459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81222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304800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36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600" dirty="0"/>
              <a:t> </a:t>
            </a:r>
            <a:r>
              <a:rPr lang="en-US" sz="3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What do you see in the picture?</a:t>
            </a:r>
            <a:endParaRPr lang="en-US" sz="3600" b="1" u="sng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52600"/>
            <a:ext cx="6019800" cy="3638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816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381000"/>
            <a:ext cx="746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sz="3600" b="1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Look</a:t>
            </a:r>
            <a:r>
              <a:rPr lang="en-US" sz="3600" b="1" u="sng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listen and say. Read the numbers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0" y="2514600"/>
            <a:ext cx="99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n-US" sz="7200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48600" y="4038600"/>
            <a:ext cx="99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en-US" sz="72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738" y="2438400"/>
            <a:ext cx="995456" cy="1168729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04" y="2438400"/>
            <a:ext cx="995456" cy="1168729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72" y="2438400"/>
            <a:ext cx="995456" cy="1168729"/>
          </a:xfrm>
          <a:prstGeom prst="rect">
            <a:avLst/>
          </a:prstGeom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206" y="2438400"/>
            <a:ext cx="995456" cy="1168729"/>
          </a:xfrm>
          <a:prstGeom prst="rect">
            <a:avLst/>
          </a:prstGeom>
        </p:spPr>
      </p:pic>
      <p:pic>
        <p:nvPicPr>
          <p:cNvPr id="12" name="Picture 1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940" y="2438400"/>
            <a:ext cx="995456" cy="1168729"/>
          </a:xfrm>
          <a:prstGeom prst="rect">
            <a:avLst/>
          </a:prstGeom>
        </p:spPr>
      </p:pic>
      <p:pic>
        <p:nvPicPr>
          <p:cNvPr id="13" name="Picture 1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408" y="2438400"/>
            <a:ext cx="995456" cy="1168729"/>
          </a:xfrm>
          <a:prstGeom prst="rect">
            <a:avLst/>
          </a:prstGeom>
        </p:spPr>
      </p:pic>
      <p:pic>
        <p:nvPicPr>
          <p:cNvPr id="14" name="Picture 1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674" y="2438400"/>
            <a:ext cx="995456" cy="1168729"/>
          </a:xfrm>
          <a:prstGeom prst="rect">
            <a:avLst/>
          </a:prstGeom>
        </p:spPr>
      </p:pic>
      <p:pic>
        <p:nvPicPr>
          <p:cNvPr id="15" name="Picture 1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163119"/>
            <a:ext cx="869752" cy="951290"/>
          </a:xfrm>
          <a:prstGeom prst="rect">
            <a:avLst/>
          </a:prstGeom>
        </p:spPr>
      </p:pic>
      <p:pic>
        <p:nvPicPr>
          <p:cNvPr id="17" name="Picture 16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4163119"/>
            <a:ext cx="869752" cy="951290"/>
          </a:xfrm>
          <a:prstGeom prst="rect">
            <a:avLst/>
          </a:prstGeom>
        </p:spPr>
      </p:pic>
      <p:pic>
        <p:nvPicPr>
          <p:cNvPr id="18" name="Picture 17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4114800"/>
            <a:ext cx="869752" cy="951290"/>
          </a:xfrm>
          <a:prstGeom prst="rect">
            <a:avLst/>
          </a:prstGeom>
        </p:spPr>
      </p:pic>
      <p:pic>
        <p:nvPicPr>
          <p:cNvPr id="19" name="Picture 18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4163119"/>
            <a:ext cx="869752" cy="951290"/>
          </a:xfrm>
          <a:prstGeom prst="rect">
            <a:avLst/>
          </a:prstGeom>
        </p:spPr>
      </p:pic>
      <p:pic>
        <p:nvPicPr>
          <p:cNvPr id="20" name="Picture 19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4163119"/>
            <a:ext cx="869752" cy="951290"/>
          </a:xfrm>
          <a:prstGeom prst="rect">
            <a:avLst/>
          </a:prstGeom>
        </p:spPr>
      </p:pic>
      <p:pic>
        <p:nvPicPr>
          <p:cNvPr id="21" name="Picture 20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4163119"/>
            <a:ext cx="869752" cy="951290"/>
          </a:xfrm>
          <a:prstGeom prst="rect">
            <a:avLst/>
          </a:prstGeom>
        </p:spPr>
      </p:pic>
      <p:pic>
        <p:nvPicPr>
          <p:cNvPr id="22" name="Picture 21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4163119"/>
            <a:ext cx="869752" cy="951290"/>
          </a:xfrm>
          <a:prstGeom prst="rect">
            <a:avLst/>
          </a:prstGeom>
        </p:spPr>
      </p:pic>
      <p:pic>
        <p:nvPicPr>
          <p:cNvPr id="23" name="Picture 2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4163119"/>
            <a:ext cx="869752" cy="951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254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0951179"/>
              </p:ext>
            </p:extLst>
          </p:nvPr>
        </p:nvGraphicFramePr>
        <p:xfrm>
          <a:off x="914400" y="4251960"/>
          <a:ext cx="7315203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45029"/>
                <a:gridCol w="1045029"/>
                <a:gridCol w="1045029"/>
                <a:gridCol w="1045029"/>
                <a:gridCol w="1045029"/>
                <a:gridCol w="1045029"/>
                <a:gridCol w="1045029"/>
              </a:tblGrid>
              <a:tr h="370840">
                <a:tc>
                  <a:txBody>
                    <a:bodyPr/>
                    <a:lstStyle/>
                    <a:p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6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6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14400" y="21945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05000" y="21945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</a:t>
            </a:r>
            <a:endParaRPr lang="en-US" sz="60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71800" y="2194560"/>
            <a:ext cx="1219200" cy="101566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62400" y="21945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</a:t>
            </a:r>
            <a:endParaRPr lang="en-US" sz="6000" b="1" dirty="0">
              <a:solidFill>
                <a:srgbClr val="CC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29200" y="21945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06440" y="2194560"/>
            <a:ext cx="134112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</a:t>
            </a:r>
            <a:endParaRPr lang="en-US" sz="60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62800" y="21945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66800" y="381000"/>
            <a:ext cx="693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200" b="1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Trace in the air. Trace and write.</a:t>
            </a:r>
          </a:p>
        </p:txBody>
      </p:sp>
    </p:spTree>
    <p:extLst>
      <p:ext uri="{BB962C8B-B14F-4D97-AF65-F5344CB8AC3E}">
        <p14:creationId xmlns:p14="http://schemas.microsoft.com/office/powerpoint/2010/main" val="805606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25 0.03769 L 0.00625 0.28769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4917648"/>
              </p:ext>
            </p:extLst>
          </p:nvPr>
        </p:nvGraphicFramePr>
        <p:xfrm>
          <a:off x="914400" y="4556760"/>
          <a:ext cx="7315203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45029"/>
                <a:gridCol w="1045029"/>
                <a:gridCol w="1045029"/>
                <a:gridCol w="1045029"/>
                <a:gridCol w="1045029"/>
                <a:gridCol w="1045029"/>
                <a:gridCol w="1045029"/>
              </a:tblGrid>
              <a:tr h="370840">
                <a:tc>
                  <a:txBody>
                    <a:bodyPr/>
                    <a:lstStyle/>
                    <a:p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6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6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914400" y="24993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05000" y="24993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71800" y="24993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62400" y="24993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</a:t>
            </a:r>
            <a:endParaRPr lang="en-US" sz="6000" b="1" dirty="0">
              <a:solidFill>
                <a:srgbClr val="CC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29200" y="24993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67400" y="2499360"/>
            <a:ext cx="134112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</a:t>
            </a:r>
            <a:endParaRPr lang="en-US" sz="60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62800" y="24993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</a:t>
            </a:r>
            <a:endParaRPr lang="en-US" sz="60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66800" y="381000"/>
            <a:ext cx="693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200" b="1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Trace in the air. Trace and write.</a:t>
            </a:r>
          </a:p>
        </p:txBody>
      </p:sp>
    </p:spTree>
    <p:extLst>
      <p:ext uri="{BB962C8B-B14F-4D97-AF65-F5344CB8AC3E}">
        <p14:creationId xmlns:p14="http://schemas.microsoft.com/office/powerpoint/2010/main" val="270435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25 0.03769 L 0.00625 0.28769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0329600"/>
              </p:ext>
            </p:extLst>
          </p:nvPr>
        </p:nvGraphicFramePr>
        <p:xfrm>
          <a:off x="914400" y="4632960"/>
          <a:ext cx="7315203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45029"/>
                <a:gridCol w="1045029"/>
                <a:gridCol w="1045029"/>
                <a:gridCol w="1045029"/>
                <a:gridCol w="1045029"/>
                <a:gridCol w="1045029"/>
                <a:gridCol w="1045029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6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14400" y="25755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5000" y="25755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71800" y="25755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62400" y="25755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</a:t>
            </a:r>
            <a:endParaRPr lang="en-US" sz="6000" b="1" dirty="0">
              <a:solidFill>
                <a:srgbClr val="CC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25755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06440" y="2575560"/>
            <a:ext cx="134112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</a:t>
            </a:r>
            <a:endParaRPr lang="en-US" sz="60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62800" y="25755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66800" y="381000"/>
            <a:ext cx="693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200" b="1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Trace in the air. Trace and write.</a:t>
            </a:r>
          </a:p>
        </p:txBody>
      </p:sp>
    </p:spTree>
    <p:extLst>
      <p:ext uri="{BB962C8B-B14F-4D97-AF65-F5344CB8AC3E}">
        <p14:creationId xmlns:p14="http://schemas.microsoft.com/office/powerpoint/2010/main" val="898733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25 0.03769 L 0.00625 0.28769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171327"/>
              </p:ext>
            </p:extLst>
          </p:nvPr>
        </p:nvGraphicFramePr>
        <p:xfrm>
          <a:off x="914400" y="4556760"/>
          <a:ext cx="7315203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45029"/>
                <a:gridCol w="1045029"/>
                <a:gridCol w="1045029"/>
                <a:gridCol w="1045029"/>
                <a:gridCol w="1045029"/>
                <a:gridCol w="1045029"/>
                <a:gridCol w="1045029"/>
              </a:tblGrid>
              <a:tr h="370840">
                <a:tc>
                  <a:txBody>
                    <a:bodyPr/>
                    <a:lstStyle/>
                    <a:p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6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6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14400" y="24993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5000" y="24993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71800" y="24993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62400" y="24993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</a:t>
            </a:r>
            <a:endParaRPr lang="en-US" sz="6000" b="1" dirty="0">
              <a:solidFill>
                <a:srgbClr val="CC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29200" y="24993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67400" y="2499360"/>
            <a:ext cx="134112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</a:t>
            </a:r>
            <a:endParaRPr lang="en-US" sz="60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62800" y="2499360"/>
            <a:ext cx="1219200" cy="101566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66800" y="381000"/>
            <a:ext cx="693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200" b="1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Trace in the air. Trace and write.</a:t>
            </a:r>
          </a:p>
        </p:txBody>
      </p:sp>
    </p:spTree>
    <p:extLst>
      <p:ext uri="{BB962C8B-B14F-4D97-AF65-F5344CB8AC3E}">
        <p14:creationId xmlns:p14="http://schemas.microsoft.com/office/powerpoint/2010/main" val="2685214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25 0.03769 L 0.00625 0.28769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75 0.04879 L -0.01875 0.29879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078" y="1567325"/>
            <a:ext cx="5030878" cy="761130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078" y="2518691"/>
            <a:ext cx="5030878" cy="668308"/>
          </a:xfrm>
          <a:prstGeom prst="rect">
            <a:avLst/>
          </a:prstGeom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078" y="3377235"/>
            <a:ext cx="5030878" cy="761130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796" y="4328602"/>
            <a:ext cx="5049442" cy="68687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169750" y="304800"/>
            <a:ext cx="69436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600" b="1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Trace in the air. Trace and write.</a:t>
            </a:r>
            <a:endParaRPr lang="en-US" sz="3600" b="1" u="sng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600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457200"/>
            <a:ext cx="8382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 Count and write the number of petals in each flower.</a:t>
            </a: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209800"/>
            <a:ext cx="6705599" cy="332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879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722" y="1704448"/>
            <a:ext cx="855078" cy="657752"/>
          </a:xfrm>
          <a:prstGeom prst="rect">
            <a:avLst/>
          </a:prstGeom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722" y="1704448"/>
            <a:ext cx="855078" cy="657752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94" y="1704448"/>
            <a:ext cx="855078" cy="6577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91400" y="1752600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n-US" sz="4000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74141"/>
            <a:ext cx="449252" cy="428832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728" y="2574141"/>
            <a:ext cx="449252" cy="428832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328" y="2574141"/>
            <a:ext cx="449252" cy="428832"/>
          </a:xfrm>
          <a:prstGeom prst="rect">
            <a:avLst/>
          </a:prstGeom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128" y="2574141"/>
            <a:ext cx="449252" cy="428832"/>
          </a:xfrm>
          <a:prstGeom prst="rect">
            <a:avLst/>
          </a:prstGeom>
        </p:spPr>
      </p:pic>
      <p:pic>
        <p:nvPicPr>
          <p:cNvPr id="12" name="Picture 11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928" y="2574141"/>
            <a:ext cx="449252" cy="428832"/>
          </a:xfrm>
          <a:prstGeom prst="rect">
            <a:avLst/>
          </a:prstGeom>
        </p:spPr>
      </p:pic>
      <p:pic>
        <p:nvPicPr>
          <p:cNvPr id="13" name="Picture 1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728" y="2574141"/>
            <a:ext cx="449252" cy="428832"/>
          </a:xfrm>
          <a:prstGeom prst="rect">
            <a:avLst/>
          </a:prstGeom>
        </p:spPr>
      </p:pic>
      <p:pic>
        <p:nvPicPr>
          <p:cNvPr id="14" name="Picture 13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128" y="2574141"/>
            <a:ext cx="449252" cy="428832"/>
          </a:xfrm>
          <a:prstGeom prst="rect">
            <a:avLst/>
          </a:prstGeom>
        </p:spPr>
      </p:pic>
      <p:pic>
        <p:nvPicPr>
          <p:cNvPr id="15" name="Picture 1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28" y="2574141"/>
            <a:ext cx="449252" cy="428832"/>
          </a:xfrm>
          <a:prstGeom prst="rect">
            <a:avLst/>
          </a:prstGeom>
        </p:spPr>
      </p:pic>
      <p:pic>
        <p:nvPicPr>
          <p:cNvPr id="16" name="Picture 15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248" y="3097292"/>
            <a:ext cx="657752" cy="591973"/>
          </a:xfrm>
          <a:prstGeom prst="rect">
            <a:avLst/>
          </a:prstGeom>
        </p:spPr>
      </p:pic>
      <p:pic>
        <p:nvPicPr>
          <p:cNvPr id="17" name="Picture 16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048" y="3097292"/>
            <a:ext cx="657752" cy="591973"/>
          </a:xfrm>
          <a:prstGeom prst="rect">
            <a:avLst/>
          </a:prstGeom>
        </p:spPr>
      </p:pic>
      <p:pic>
        <p:nvPicPr>
          <p:cNvPr id="18" name="Picture 17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848" y="3097292"/>
            <a:ext cx="657752" cy="591973"/>
          </a:xfrm>
          <a:prstGeom prst="rect">
            <a:avLst/>
          </a:prstGeom>
        </p:spPr>
      </p:pic>
      <p:pic>
        <p:nvPicPr>
          <p:cNvPr id="19" name="Picture 18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648" y="3097292"/>
            <a:ext cx="657752" cy="591973"/>
          </a:xfrm>
          <a:prstGeom prst="rect">
            <a:avLst/>
          </a:prstGeom>
        </p:spPr>
      </p:pic>
      <p:pic>
        <p:nvPicPr>
          <p:cNvPr id="20" name="Picture 19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448" y="3097292"/>
            <a:ext cx="657752" cy="591973"/>
          </a:xfrm>
          <a:prstGeom prst="rect">
            <a:avLst/>
          </a:prstGeom>
        </p:spPr>
      </p:pic>
      <p:pic>
        <p:nvPicPr>
          <p:cNvPr id="22" name="Picture 21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3657600"/>
            <a:ext cx="543596" cy="516414"/>
          </a:xfrm>
          <a:prstGeom prst="rect">
            <a:avLst/>
          </a:prstGeom>
        </p:spPr>
      </p:pic>
      <p:pic>
        <p:nvPicPr>
          <p:cNvPr id="23" name="Picture 22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564" y="3674586"/>
            <a:ext cx="543596" cy="516414"/>
          </a:xfrm>
          <a:prstGeom prst="rect">
            <a:avLst/>
          </a:prstGeom>
        </p:spPr>
      </p:pic>
      <p:pic>
        <p:nvPicPr>
          <p:cNvPr id="24" name="Picture 23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924" y="3674586"/>
            <a:ext cx="543596" cy="516414"/>
          </a:xfrm>
          <a:prstGeom prst="rect">
            <a:avLst/>
          </a:prstGeom>
        </p:spPr>
      </p:pic>
      <p:pic>
        <p:nvPicPr>
          <p:cNvPr id="25" name="Picture 24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284" y="3674586"/>
            <a:ext cx="543596" cy="516414"/>
          </a:xfrm>
          <a:prstGeom prst="rect">
            <a:avLst/>
          </a:prstGeom>
        </p:spPr>
      </p:pic>
      <p:pic>
        <p:nvPicPr>
          <p:cNvPr id="26" name="Picture 25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644" y="3674586"/>
            <a:ext cx="543596" cy="516414"/>
          </a:xfrm>
          <a:prstGeom prst="rect">
            <a:avLst/>
          </a:prstGeom>
        </p:spPr>
      </p:pic>
      <p:pic>
        <p:nvPicPr>
          <p:cNvPr id="27" name="Picture 26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04" y="3674586"/>
            <a:ext cx="543596" cy="516414"/>
          </a:xfrm>
          <a:prstGeom prst="rect">
            <a:avLst/>
          </a:prstGeom>
        </p:spPr>
      </p:pic>
      <p:pic>
        <p:nvPicPr>
          <p:cNvPr id="28" name="Picture 27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767" y="4419600"/>
            <a:ext cx="761033" cy="462057"/>
          </a:xfrm>
          <a:prstGeom prst="rect">
            <a:avLst/>
          </a:prstGeom>
        </p:spPr>
      </p:pic>
      <p:pic>
        <p:nvPicPr>
          <p:cNvPr id="29" name="Picture 28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4419600"/>
            <a:ext cx="761033" cy="462057"/>
          </a:xfrm>
          <a:prstGeom prst="rect">
            <a:avLst/>
          </a:prstGeom>
        </p:spPr>
      </p:pic>
      <p:pic>
        <p:nvPicPr>
          <p:cNvPr id="30" name="Picture 29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567" y="4419600"/>
            <a:ext cx="761033" cy="462057"/>
          </a:xfrm>
          <a:prstGeom prst="rect">
            <a:avLst/>
          </a:prstGeom>
        </p:spPr>
      </p:pic>
      <p:pic>
        <p:nvPicPr>
          <p:cNvPr id="31" name="Picture 30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67" y="4419600"/>
            <a:ext cx="761033" cy="462057"/>
          </a:xfrm>
          <a:prstGeom prst="rect">
            <a:avLst/>
          </a:prstGeom>
        </p:spPr>
      </p:pic>
      <p:pic>
        <p:nvPicPr>
          <p:cNvPr id="32" name="Picture 31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437" y="5105400"/>
            <a:ext cx="887963" cy="526199"/>
          </a:xfrm>
          <a:prstGeom prst="rect">
            <a:avLst/>
          </a:prstGeom>
        </p:spPr>
      </p:pic>
      <p:pic>
        <p:nvPicPr>
          <p:cNvPr id="33" name="Picture 32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046" y="5105400"/>
            <a:ext cx="887963" cy="526199"/>
          </a:xfrm>
          <a:prstGeom prst="rect">
            <a:avLst/>
          </a:prstGeom>
        </p:spPr>
      </p:pic>
      <p:pic>
        <p:nvPicPr>
          <p:cNvPr id="36" name="Picture 35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327" y="5848000"/>
            <a:ext cx="718804" cy="426788"/>
          </a:xfrm>
          <a:prstGeom prst="rect">
            <a:avLst/>
          </a:prstGeom>
        </p:spPr>
      </p:pic>
      <p:pic>
        <p:nvPicPr>
          <p:cNvPr id="37" name="Picture 36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27" y="5848000"/>
            <a:ext cx="718804" cy="426788"/>
          </a:xfrm>
          <a:prstGeom prst="rect">
            <a:avLst/>
          </a:prstGeom>
        </p:spPr>
      </p:pic>
      <p:pic>
        <p:nvPicPr>
          <p:cNvPr id="38" name="Picture 37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327" y="5848000"/>
            <a:ext cx="718804" cy="426788"/>
          </a:xfrm>
          <a:prstGeom prst="rect">
            <a:avLst/>
          </a:prstGeom>
        </p:spPr>
      </p:pic>
      <p:pic>
        <p:nvPicPr>
          <p:cNvPr id="39" name="Picture 38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927" y="5848000"/>
            <a:ext cx="718804" cy="426788"/>
          </a:xfrm>
          <a:prstGeom prst="rect">
            <a:avLst/>
          </a:prstGeom>
        </p:spPr>
      </p:pic>
      <p:pic>
        <p:nvPicPr>
          <p:cNvPr id="40" name="Picture 39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27" y="5848000"/>
            <a:ext cx="718804" cy="426788"/>
          </a:xfrm>
          <a:prstGeom prst="rect">
            <a:avLst/>
          </a:prstGeom>
        </p:spPr>
      </p:pic>
      <p:pic>
        <p:nvPicPr>
          <p:cNvPr id="41" name="Picture 40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82" y="5848000"/>
            <a:ext cx="718804" cy="426788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0" y="23446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Count </a:t>
            </a:r>
            <a:r>
              <a:rPr lang="en-US" sz="24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objects that you see each picture. Match with </a:t>
            </a:r>
            <a:r>
              <a:rPr lang="en-US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numbers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391400" y="2413000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sz="4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391400" y="3073400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sz="4000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391400" y="3733800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en-US" sz="40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391400" y="5054600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391400" y="4394200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sz="4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391400" y="5715000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sz="4000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>
            <a:off x="4038600" y="2133600"/>
            <a:ext cx="3505200" cy="63334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V="1">
            <a:off x="3962400" y="5562600"/>
            <a:ext cx="3581400" cy="62907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V="1">
            <a:off x="3886200" y="3581400"/>
            <a:ext cx="3733800" cy="18288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4038600" y="2895600"/>
            <a:ext cx="3429000" cy="10668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3962400" y="3429000"/>
            <a:ext cx="3581400" cy="1143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V="1">
            <a:off x="3886200" y="2286000"/>
            <a:ext cx="3581400" cy="16764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3810000" y="4648200"/>
            <a:ext cx="3733800" cy="12192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Picture 66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7600"/>
            <a:ext cx="543596" cy="51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469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2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2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2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2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2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2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2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1E9A30B-91EF-1942-970A-6BEA9C7D1A0B}"/>
              </a:ext>
            </a:extLst>
          </p:cNvPr>
          <p:cNvSpPr txBox="1"/>
          <p:nvPr/>
        </p:nvSpPr>
        <p:spPr>
          <a:xfrm>
            <a:off x="2500914" y="429173"/>
            <a:ext cx="4000500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206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Home work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D6BBD9F-E691-F768-3958-0369FE579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646" y="2941643"/>
            <a:ext cx="7739954" cy="17543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You will practice alphabet 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7,8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at 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your home.</a:t>
            </a:r>
          </a:p>
          <a:p>
            <a:pPr eaLnBrk="1" hangingPunct="1"/>
            <a:endParaRPr lang="en-US" altLang="en-US" sz="3600" dirty="0">
              <a:solidFill>
                <a:prstClr val="black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16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65BFF36-6F0B-681B-8BE8-8FC16B3288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00" y="685800"/>
            <a:ext cx="7830016" cy="438480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241FD1DF-10FC-514C-9FB9-7405DCE4D313}"/>
              </a:ext>
            </a:extLst>
          </p:cNvPr>
          <p:cNvSpPr/>
          <p:nvPr/>
        </p:nvSpPr>
        <p:spPr>
          <a:xfrm>
            <a:off x="2704552" y="1816374"/>
            <a:ext cx="3527460" cy="2123658"/>
          </a:xfrm>
          <a:prstGeom prst="rect">
            <a:avLst/>
          </a:prstGeom>
          <a:ln w="66675">
            <a:solidFill>
              <a:srgbClr val="92D050"/>
            </a:solidFill>
          </a:ln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6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Thank</a:t>
            </a:r>
          </a:p>
          <a:p>
            <a:pPr algn="ctr"/>
            <a:r>
              <a:rPr lang="en-US" sz="66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</a:p>
        </p:txBody>
      </p:sp>
    </p:spTree>
    <p:extLst>
      <p:ext uri="{BB962C8B-B14F-4D97-AF65-F5344CB8AC3E}">
        <p14:creationId xmlns:p14="http://schemas.microsoft.com/office/powerpoint/2010/main" val="1761385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277</Words>
  <Application>Microsoft Office PowerPoint</Application>
  <PresentationFormat>On-screen Show (4:3)</PresentationFormat>
  <Paragraphs>78</Paragraphs>
  <Slides>17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Pedp4  WPBX5105GRF032200248</dc:creator>
  <cp:lastModifiedBy>Pedp4  WPBX5105GRF032200248</cp:lastModifiedBy>
  <cp:revision>8</cp:revision>
  <dcterms:created xsi:type="dcterms:W3CDTF">2006-08-16T00:00:00Z</dcterms:created>
  <dcterms:modified xsi:type="dcterms:W3CDTF">2026-10-26T02:34:26Z</dcterms:modified>
</cp:coreProperties>
</file>