
<file path=[Content_Types].xml><?xml version="1.0" encoding="utf-8"?>
<Types xmlns="http://schemas.openxmlformats.org/package/2006/content-types">
  <Default Extension="tmp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4" r:id="rId16"/>
    <p:sldId id="272" r:id="rId17"/>
    <p:sldId id="273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66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26-Oct-26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26-Oct-26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26-Oct-26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26-Oct-26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B5csN8gQY4E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jpg"/><Relationship Id="rId5" Type="http://schemas.openxmlformats.org/officeDocument/2006/relationships/image" Target="../media/image5.wmf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mp"/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mp"/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tmp"/><Relationship Id="rId4" Type="http://schemas.openxmlformats.org/officeDocument/2006/relationships/image" Target="../media/image12.tmp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tmp"/><Relationship Id="rId3" Type="http://schemas.openxmlformats.org/officeDocument/2006/relationships/image" Target="../media/image16.tmp"/><Relationship Id="rId7" Type="http://schemas.openxmlformats.org/officeDocument/2006/relationships/image" Target="../media/image20.tmp"/><Relationship Id="rId12" Type="http://schemas.openxmlformats.org/officeDocument/2006/relationships/image" Target="../media/image25.tmp"/><Relationship Id="rId2" Type="http://schemas.openxmlformats.org/officeDocument/2006/relationships/image" Target="../media/image15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tmp"/><Relationship Id="rId11" Type="http://schemas.openxmlformats.org/officeDocument/2006/relationships/image" Target="../media/image24.tmp"/><Relationship Id="rId5" Type="http://schemas.openxmlformats.org/officeDocument/2006/relationships/image" Target="../media/image18.tmp"/><Relationship Id="rId10" Type="http://schemas.openxmlformats.org/officeDocument/2006/relationships/image" Target="../media/image23.tmp"/><Relationship Id="rId4" Type="http://schemas.openxmlformats.org/officeDocument/2006/relationships/image" Target="../media/image17.tmp"/><Relationship Id="rId9" Type="http://schemas.openxmlformats.org/officeDocument/2006/relationships/image" Target="../media/image22.tmp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13B3FD99-22B0-4CEA-B262-B878CFABA763}"/>
              </a:ext>
            </a:extLst>
          </p:cNvPr>
          <p:cNvSpPr txBox="1"/>
          <p:nvPr/>
        </p:nvSpPr>
        <p:spPr>
          <a:xfrm>
            <a:off x="3657600" y="2971800"/>
            <a:ext cx="14054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x-none" sz="60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8D8EFDC5-FE4F-454A-B2CB-AA82D50934BC}"/>
              </a:ext>
            </a:extLst>
          </p:cNvPr>
          <p:cNvSpPr txBox="1"/>
          <p:nvPr/>
        </p:nvSpPr>
        <p:spPr>
          <a:xfrm>
            <a:off x="1143000" y="4800600"/>
            <a:ext cx="1871189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Front"/>
              <a:lightRig rig="threePt" dir="t"/>
            </a:scene3d>
          </a:bodyPr>
          <a:lstStyle/>
          <a:p>
            <a:r>
              <a:rPr lang="x-none" sz="6000" b="1" dirty="0">
                <a:solidFill>
                  <a:srgbClr val="00B05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dear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FA9B81AD-37A9-4B64-A1BC-0FC74B0772FF}"/>
              </a:ext>
            </a:extLst>
          </p:cNvPr>
          <p:cNvSpPr txBox="1"/>
          <p:nvPr/>
        </p:nvSpPr>
        <p:spPr>
          <a:xfrm>
            <a:off x="5715000" y="4800600"/>
            <a:ext cx="30765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sz="6000" b="1" dirty="0">
                <a:solidFill>
                  <a:srgbClr val="7030A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students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304800"/>
            <a:ext cx="5867400" cy="2329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771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7040E62-ED54-4F4D-A555-FD436ADF59C0}"/>
              </a:ext>
            </a:extLst>
          </p:cNvPr>
          <p:cNvSpPr txBox="1"/>
          <p:nvPr/>
        </p:nvSpPr>
        <p:spPr>
          <a:xfrm>
            <a:off x="1981200" y="0"/>
            <a:ext cx="56569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u="sng" dirty="0">
                <a:solidFill>
                  <a:srgbClr val="FF0000"/>
                </a:solidFill>
              </a:rPr>
              <a:t>INTRODUCTION</a:t>
            </a:r>
            <a:r>
              <a:rPr lang="en-US" sz="4800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D1DFC9A0-73DE-49B0-B358-247815B88DEC}"/>
              </a:ext>
            </a:extLst>
          </p:cNvPr>
          <p:cNvSpPr txBox="1"/>
          <p:nvPr/>
        </p:nvSpPr>
        <p:spPr>
          <a:xfrm>
            <a:off x="76200" y="1219200"/>
            <a:ext cx="489672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Shahin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Alam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Assistant Teacher</a:t>
            </a:r>
          </a:p>
          <a:p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Koidola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shahbazpur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Govt.primary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school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Jamalpur Sadar, Jamalpur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57CBE854-0C4B-4E39-89D7-E89D8AE6F1A7}"/>
              </a:ext>
            </a:extLst>
          </p:cNvPr>
          <p:cNvSpPr txBox="1"/>
          <p:nvPr/>
        </p:nvSpPr>
        <p:spPr>
          <a:xfrm>
            <a:off x="5046562" y="906683"/>
            <a:ext cx="38688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ENGLISH FOR TODAY 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CLASS –      ONE 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UNIT  --     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LESSON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15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Numbers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9,10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Page:45,46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276600"/>
            <a:ext cx="3776663" cy="3334303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2929" y="3276600"/>
            <a:ext cx="3334215" cy="357249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856920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3600" y="459433"/>
            <a:ext cx="5410200" cy="70788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anose="02020603050405020304" pitchFamily="18" charset="0"/>
              </a:rPr>
              <a:t>Learning outcomes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6A0FAE3-5197-44B0-9A5D-8A46B551D201}"/>
              </a:ext>
            </a:extLst>
          </p:cNvPr>
          <p:cNvSpPr txBox="1"/>
          <p:nvPr/>
        </p:nvSpPr>
        <p:spPr>
          <a:xfrm>
            <a:off x="152401" y="1892215"/>
            <a:ext cx="8328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By end of the lesson students will be able to-------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7B5DB0B1-56A7-4E39-88EB-94C12F11ED52}"/>
              </a:ext>
            </a:extLst>
          </p:cNvPr>
          <p:cNvSpPr txBox="1"/>
          <p:nvPr/>
        </p:nvSpPr>
        <p:spPr>
          <a:xfrm>
            <a:off x="609600" y="3886200"/>
            <a:ext cx="83452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7.2.3 </a:t>
            </a:r>
            <a:r>
              <a:rPr lang="en-US" sz="2400" dirty="0"/>
              <a:t>write cardinal numbers in figures neatly and legibly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2819400"/>
            <a:ext cx="7391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4.1.4 read aloud cardinal numbers in figures properly</a:t>
            </a:r>
          </a:p>
        </p:txBody>
      </p:sp>
    </p:spTree>
    <p:extLst>
      <p:ext uri="{BB962C8B-B14F-4D97-AF65-F5344CB8AC3E}">
        <p14:creationId xmlns:p14="http://schemas.microsoft.com/office/powerpoint/2010/main" val="2010333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3600" y="838200"/>
            <a:ext cx="472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>
                <a:latin typeface="Times New Roman" pitchFamily="18" charset="0"/>
                <a:cs typeface="Times New Roman" pitchFamily="18" charset="0"/>
              </a:rPr>
              <a:t>Teaching Aids: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6800" y="1805650"/>
            <a:ext cx="7391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Teaching aids: Picture of activity A, B/ number card.</a:t>
            </a:r>
            <a:endParaRPr lang="en-US" sz="3200" b="1" u="sng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3581400"/>
            <a:ext cx="716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Picture of the activity C, D, number card. 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773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CF651090-6E77-8A7B-FE54-5804609C7085}"/>
              </a:ext>
            </a:extLst>
          </p:cNvPr>
          <p:cNvSpPr txBox="1"/>
          <p:nvPr/>
        </p:nvSpPr>
        <p:spPr>
          <a:xfrm>
            <a:off x="5216215" y="2828833"/>
            <a:ext cx="37637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are you, my dear little students?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12A8126F-2B3D-11EC-78FE-6A7B2F556B09}"/>
              </a:ext>
            </a:extLst>
          </p:cNvPr>
          <p:cNvSpPr txBox="1"/>
          <p:nvPr/>
        </p:nvSpPr>
        <p:spPr>
          <a:xfrm>
            <a:off x="646025" y="2812090"/>
            <a:ext cx="29925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Good morning, students.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F9F54F51-5710-008F-3573-9DBC228D00A1}"/>
              </a:ext>
            </a:extLst>
          </p:cNvPr>
          <p:cNvSpPr txBox="1"/>
          <p:nvPr/>
        </p:nvSpPr>
        <p:spPr>
          <a:xfrm>
            <a:off x="433564" y="4423086"/>
            <a:ext cx="29925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Good morning, teacher.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DF4F874A-3562-8DAB-2C84-0218C1131A64}"/>
              </a:ext>
            </a:extLst>
          </p:cNvPr>
          <p:cNvSpPr txBox="1"/>
          <p:nvPr/>
        </p:nvSpPr>
        <p:spPr>
          <a:xfrm>
            <a:off x="5198357" y="4538949"/>
            <a:ext cx="31614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Fine, thank you, teacher.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3DFDCFDF-8755-3411-5BF8-1638F3E9DE8C}"/>
              </a:ext>
            </a:extLst>
          </p:cNvPr>
          <p:cNvGrpSpPr/>
          <p:nvPr/>
        </p:nvGrpSpPr>
        <p:grpSpPr>
          <a:xfrm>
            <a:off x="1194650" y="479061"/>
            <a:ext cx="2885403" cy="1007167"/>
            <a:chOff x="1327322" y="1488030"/>
            <a:chExt cx="2350242" cy="1007167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7" name="Rectangle: Top Corners Rounded 6">
              <a:extLst>
                <a:ext uri="{FF2B5EF4-FFF2-40B4-BE49-F238E27FC236}">
                  <a16:creationId xmlns="" xmlns:a16="http://schemas.microsoft.com/office/drawing/2014/main" id="{5E00FDC6-839A-71E7-6DFD-BE1427262B1F}"/>
                </a:ext>
              </a:extLst>
            </p:cNvPr>
            <p:cNvSpPr/>
            <p:nvPr/>
          </p:nvSpPr>
          <p:spPr>
            <a:xfrm rot="5572151">
              <a:off x="2130024" y="947658"/>
              <a:ext cx="1007167" cy="2087912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  <a:effectLst>
              <a:softEdge rad="177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="" xmlns:a16="http://schemas.microsoft.com/office/drawing/2014/main" id="{3E4A7D56-6CDE-D20C-9912-7C997B665BB9}"/>
                </a:ext>
              </a:extLst>
            </p:cNvPr>
            <p:cNvSpPr/>
            <p:nvPr/>
          </p:nvSpPr>
          <p:spPr>
            <a:xfrm rot="5400000">
              <a:off x="2094342" y="901601"/>
              <a:ext cx="731520" cy="1998786"/>
            </a:xfrm>
            <a:custGeom>
              <a:avLst/>
              <a:gdLst>
                <a:gd name="connsiteX0" fmla="*/ 0 w 986972"/>
                <a:gd name="connsiteY0" fmla="*/ 2496458 h 2496458"/>
                <a:gd name="connsiteX1" fmla="*/ 0 w 986972"/>
                <a:gd name="connsiteY1" fmla="*/ 0 h 2496458"/>
                <a:gd name="connsiteX2" fmla="*/ 986972 w 986972"/>
                <a:gd name="connsiteY2" fmla="*/ 0 h 2496458"/>
                <a:gd name="connsiteX3" fmla="*/ 986971 w 986972"/>
                <a:gd name="connsiteY3" fmla="*/ 2496458 h 2496458"/>
                <a:gd name="connsiteX4" fmla="*/ 0 w 986972"/>
                <a:gd name="connsiteY4" fmla="*/ 2496458 h 2496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6972" h="2496458">
                  <a:moveTo>
                    <a:pt x="0" y="2496458"/>
                  </a:moveTo>
                  <a:lnTo>
                    <a:pt x="0" y="0"/>
                  </a:lnTo>
                  <a:lnTo>
                    <a:pt x="986972" y="0"/>
                  </a:lnTo>
                  <a:lnTo>
                    <a:pt x="986971" y="2496458"/>
                  </a:lnTo>
                  <a:lnTo>
                    <a:pt x="0" y="249645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="" xmlns:a16="http://schemas.microsoft.com/office/drawing/2014/main" id="{7A42AB7C-47E8-7BF6-66FD-51AED1566D70}"/>
                </a:ext>
              </a:extLst>
            </p:cNvPr>
            <p:cNvSpPr txBox="1"/>
            <p:nvPr/>
          </p:nvSpPr>
          <p:spPr>
            <a:xfrm>
              <a:off x="1327322" y="1507777"/>
              <a:ext cx="2247123" cy="70788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4000" u="sng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Greetings</a:t>
              </a:r>
            </a:p>
          </p:txBody>
        </p:sp>
      </p:grpSp>
      <p:pic>
        <p:nvPicPr>
          <p:cNvPr id="10" name="Picture 9" descr="A book with pink flowers&#10;&#10;Description automatically generated with medium confidence">
            <a:extLst>
              <a:ext uri="{FF2B5EF4-FFF2-40B4-BE49-F238E27FC236}">
                <a16:creationId xmlns="" xmlns:a16="http://schemas.microsoft.com/office/drawing/2014/main" id="{BFB0084E-D3AD-9BA2-CCC3-B6775F47E5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1920" y="249206"/>
            <a:ext cx="2320120" cy="227574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700997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xit" presetSubtype="8" fill="hold" grpId="1" nodeType="click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xit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  <p:bldP spid="4" grpId="0"/>
      <p:bldP spid="4" grpId="1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3200D2F1-FC59-4585-9797-8733C7440BD4}"/>
              </a:ext>
            </a:extLst>
          </p:cNvPr>
          <p:cNvSpPr txBox="1"/>
          <p:nvPr/>
        </p:nvSpPr>
        <p:spPr>
          <a:xfrm>
            <a:off x="1580237" y="1290759"/>
            <a:ext cx="509782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The Alphabet Song</a:t>
            </a:r>
            <a:endParaRPr 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7E9A8D00-0087-A6BE-B9EA-76CFE0108058}"/>
              </a:ext>
            </a:extLst>
          </p:cNvPr>
          <p:cNvSpPr txBox="1"/>
          <p:nvPr/>
        </p:nvSpPr>
        <p:spPr>
          <a:xfrm>
            <a:off x="228600" y="254012"/>
            <a:ext cx="609391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What did we learn yesterday ?</a:t>
            </a:r>
          </a:p>
          <a:p>
            <a:endParaRPr lang="en-US" sz="2800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AC8976F7-E31C-5153-395E-136824B997EB}"/>
              </a:ext>
            </a:extLst>
          </p:cNvPr>
          <p:cNvSpPr txBox="1"/>
          <p:nvPr/>
        </p:nvSpPr>
        <p:spPr>
          <a:xfrm>
            <a:off x="1257666" y="5486002"/>
            <a:ext cx="61960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2060"/>
                </a:solidFill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https://www.youtube.com/watch?v=B5csN8gQY4E</a:t>
            </a:r>
            <a:r>
              <a:rPr lang="en-US" dirty="0">
                <a:solidFill>
                  <a:srgbClr val="002060"/>
                </a:solidFill>
              </a:rPr>
              <a:t> </a:t>
            </a:r>
          </a:p>
        </p:txBody>
      </p:sp>
      <p:graphicFrame>
        <p:nvGraphicFramePr>
          <p:cNvPr id="5" name="Object 4">
            <a:hlinkClick r:id="" action="ppaction://ole?verb=0"/>
            <a:extLst>
              <a:ext uri="{FF2B5EF4-FFF2-40B4-BE49-F238E27FC236}">
                <a16:creationId xmlns="" xmlns:a16="http://schemas.microsoft.com/office/drawing/2014/main" id="{890A84F2-F8CA-52C0-F707-B27A8DB949B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1607437"/>
              </p:ext>
            </p:extLst>
          </p:nvPr>
        </p:nvGraphicFramePr>
        <p:xfrm>
          <a:off x="1133954" y="2692994"/>
          <a:ext cx="4357688" cy="220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Packager Shell Object" showAsIcon="1" r:id="rId4" imgW="970200" imgH="491040" progId="Package">
                  <p:embed/>
                </p:oleObj>
              </mc:Choice>
              <mc:Fallback>
                <p:oleObj name="Packager Shell Object" showAsIcon="1" r:id="rId4" imgW="970200" imgH="49104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33954" y="2692994"/>
                        <a:ext cx="4357688" cy="2203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 descr="A picture containing font, typography&#10;&#10;Description automatically generated">
            <a:extLst>
              <a:ext uri="{FF2B5EF4-FFF2-40B4-BE49-F238E27FC236}">
                <a16:creationId xmlns="" xmlns:a16="http://schemas.microsoft.com/office/drawing/2014/main" id="{91E40780-033F-900D-4ADF-C7688088CD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7219" y="1524000"/>
            <a:ext cx="2884791" cy="329459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82053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304800"/>
            <a:ext cx="762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36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3600" dirty="0"/>
              <a:t> </a:t>
            </a:r>
            <a:r>
              <a:rPr lang="en-US" sz="36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What do you see in the picture?</a:t>
            </a:r>
            <a:endParaRPr lang="en-US" sz="3600" b="1" u="sng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447800"/>
            <a:ext cx="6248400" cy="4110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281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381000"/>
            <a:ext cx="7467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sz="3600" b="1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Look</a:t>
            </a:r>
            <a:r>
              <a:rPr lang="en-US" sz="3600" b="1" u="sng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listen and say. Read the numbers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.</a:t>
            </a:r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7" y="2207930"/>
            <a:ext cx="777344" cy="627854"/>
          </a:xfrm>
          <a:prstGeom prst="rect">
            <a:avLst/>
          </a:prstGeom>
        </p:spPr>
      </p:pic>
      <p:pic>
        <p:nvPicPr>
          <p:cNvPr id="24" name="Picture 2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2209800"/>
            <a:ext cx="777344" cy="627854"/>
          </a:xfrm>
          <a:prstGeom prst="rect">
            <a:avLst/>
          </a:prstGeom>
        </p:spPr>
      </p:pic>
      <p:pic>
        <p:nvPicPr>
          <p:cNvPr id="26" name="Picture 25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5143" y="2207930"/>
            <a:ext cx="777344" cy="627854"/>
          </a:xfrm>
          <a:prstGeom prst="rect">
            <a:avLst/>
          </a:prstGeom>
        </p:spPr>
      </p:pic>
      <p:pic>
        <p:nvPicPr>
          <p:cNvPr id="27" name="Picture 26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2209800"/>
            <a:ext cx="777344" cy="627854"/>
          </a:xfrm>
          <a:prstGeom prst="rect">
            <a:avLst/>
          </a:prstGeom>
        </p:spPr>
      </p:pic>
      <p:pic>
        <p:nvPicPr>
          <p:cNvPr id="28" name="Picture 27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209800"/>
            <a:ext cx="777344" cy="627854"/>
          </a:xfrm>
          <a:prstGeom prst="rect">
            <a:avLst/>
          </a:prstGeom>
        </p:spPr>
      </p:pic>
      <p:pic>
        <p:nvPicPr>
          <p:cNvPr id="29" name="Picture 28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2207930"/>
            <a:ext cx="777344" cy="627854"/>
          </a:xfrm>
          <a:prstGeom prst="rect">
            <a:avLst/>
          </a:prstGeom>
        </p:spPr>
      </p:pic>
      <p:pic>
        <p:nvPicPr>
          <p:cNvPr id="30" name="Picture 29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209800"/>
            <a:ext cx="777344" cy="627854"/>
          </a:xfrm>
          <a:prstGeom prst="rect">
            <a:avLst/>
          </a:prstGeom>
        </p:spPr>
      </p:pic>
      <p:pic>
        <p:nvPicPr>
          <p:cNvPr id="31" name="Picture 30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2207930"/>
            <a:ext cx="777344" cy="627854"/>
          </a:xfrm>
          <a:prstGeom prst="rect">
            <a:avLst/>
          </a:prstGeom>
        </p:spPr>
      </p:pic>
      <p:pic>
        <p:nvPicPr>
          <p:cNvPr id="32" name="Picture 3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543" y="2207930"/>
            <a:ext cx="777344" cy="62785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543800" y="2209800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endParaRPr lang="en-US" sz="4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657600"/>
            <a:ext cx="765975" cy="716559"/>
          </a:xfrm>
          <a:prstGeom prst="rect">
            <a:avLst/>
          </a:prstGeom>
        </p:spPr>
      </p:pic>
      <p:pic>
        <p:nvPicPr>
          <p:cNvPr id="34" name="Picture 33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4953000"/>
            <a:ext cx="765975" cy="716559"/>
          </a:xfrm>
          <a:prstGeom prst="rect">
            <a:avLst/>
          </a:prstGeom>
        </p:spPr>
      </p:pic>
      <p:pic>
        <p:nvPicPr>
          <p:cNvPr id="35" name="Picture 3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4953000"/>
            <a:ext cx="765975" cy="716559"/>
          </a:xfrm>
          <a:prstGeom prst="rect">
            <a:avLst/>
          </a:prstGeom>
        </p:spPr>
      </p:pic>
      <p:pic>
        <p:nvPicPr>
          <p:cNvPr id="36" name="Picture 35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4953000"/>
            <a:ext cx="765975" cy="716559"/>
          </a:xfrm>
          <a:prstGeom prst="rect">
            <a:avLst/>
          </a:prstGeom>
        </p:spPr>
      </p:pic>
      <p:pic>
        <p:nvPicPr>
          <p:cNvPr id="37" name="Picture 36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4953000"/>
            <a:ext cx="765975" cy="716559"/>
          </a:xfrm>
          <a:prstGeom prst="rect">
            <a:avLst/>
          </a:prstGeom>
        </p:spPr>
      </p:pic>
      <p:pic>
        <p:nvPicPr>
          <p:cNvPr id="38" name="Picture 37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4953000"/>
            <a:ext cx="765975" cy="716559"/>
          </a:xfrm>
          <a:prstGeom prst="rect">
            <a:avLst/>
          </a:prstGeom>
        </p:spPr>
      </p:pic>
      <p:pic>
        <p:nvPicPr>
          <p:cNvPr id="39" name="Picture 38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3657600"/>
            <a:ext cx="765975" cy="716559"/>
          </a:xfrm>
          <a:prstGeom prst="rect">
            <a:avLst/>
          </a:prstGeom>
        </p:spPr>
      </p:pic>
      <p:pic>
        <p:nvPicPr>
          <p:cNvPr id="40" name="Picture 39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3657600"/>
            <a:ext cx="765975" cy="716559"/>
          </a:xfrm>
          <a:prstGeom prst="rect">
            <a:avLst/>
          </a:prstGeom>
        </p:spPr>
      </p:pic>
      <p:pic>
        <p:nvPicPr>
          <p:cNvPr id="41" name="Picture 40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3657600"/>
            <a:ext cx="765975" cy="716559"/>
          </a:xfrm>
          <a:prstGeom prst="rect">
            <a:avLst/>
          </a:prstGeom>
        </p:spPr>
      </p:pic>
      <p:pic>
        <p:nvPicPr>
          <p:cNvPr id="42" name="Picture 41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3657600"/>
            <a:ext cx="765975" cy="71655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391400" y="4114800"/>
            <a:ext cx="990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</a:t>
            </a:r>
            <a:endParaRPr 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9744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0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5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0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5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0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5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0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5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0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8070678"/>
              </p:ext>
            </p:extLst>
          </p:nvPr>
        </p:nvGraphicFramePr>
        <p:xfrm>
          <a:off x="914400" y="4251960"/>
          <a:ext cx="7315203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045029"/>
                <a:gridCol w="1045029"/>
                <a:gridCol w="1045029"/>
                <a:gridCol w="1045029"/>
                <a:gridCol w="1045029"/>
                <a:gridCol w="1045029"/>
                <a:gridCol w="1045029"/>
              </a:tblGrid>
              <a:tr h="370840">
                <a:tc>
                  <a:txBody>
                    <a:bodyPr/>
                    <a:lstStyle/>
                    <a:p>
                      <a:endParaRPr lang="en-US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6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6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14400" y="2194560"/>
            <a:ext cx="1219200" cy="1015663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9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05000" y="2194560"/>
            <a:ext cx="1219200" cy="1015663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9</a:t>
            </a:r>
            <a:endParaRPr lang="en-US" sz="60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71800" y="2194560"/>
            <a:ext cx="1219200" cy="101566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9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62400" y="2194560"/>
            <a:ext cx="1219200" cy="1015663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CC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9</a:t>
            </a:r>
            <a:endParaRPr lang="en-US" sz="6000" b="1" dirty="0">
              <a:solidFill>
                <a:srgbClr val="CC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29200" y="2194560"/>
            <a:ext cx="1219200" cy="1015663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9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806440" y="2194560"/>
            <a:ext cx="1341120" cy="1015663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9</a:t>
            </a:r>
            <a:endParaRPr lang="en-US" sz="60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162800" y="2194560"/>
            <a:ext cx="1219200" cy="1015663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9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66800" y="381000"/>
            <a:ext cx="6934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3200" b="1" u="sng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Trace in the air. Trace and write.</a:t>
            </a:r>
          </a:p>
        </p:txBody>
      </p:sp>
    </p:spTree>
    <p:extLst>
      <p:ext uri="{BB962C8B-B14F-4D97-AF65-F5344CB8AC3E}">
        <p14:creationId xmlns:p14="http://schemas.microsoft.com/office/powerpoint/2010/main" val="1704548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75 0.04879 L -0.01875 0.2987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75 0.04879 L -0.01875 0.2987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75 0.04879 L -0.01875 0.29879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75 0.04879 L -0.01875 0.29879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75 0.04879 L -0.01875 0.29879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25 0.03769 L 0.00625 0.28769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75 0.04879 L -0.01875 0.29879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0334033"/>
              </p:ext>
            </p:extLst>
          </p:nvPr>
        </p:nvGraphicFramePr>
        <p:xfrm>
          <a:off x="914400" y="4556760"/>
          <a:ext cx="7315203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045029"/>
                <a:gridCol w="1045029"/>
                <a:gridCol w="1045029"/>
                <a:gridCol w="1045029"/>
                <a:gridCol w="1045029"/>
                <a:gridCol w="1045029"/>
                <a:gridCol w="1045029"/>
              </a:tblGrid>
              <a:tr h="370840">
                <a:tc>
                  <a:txBody>
                    <a:bodyPr/>
                    <a:lstStyle/>
                    <a:p>
                      <a:endParaRPr lang="en-US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6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6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914400" y="2499360"/>
            <a:ext cx="1219200" cy="1015663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9</a:t>
            </a:r>
            <a:endParaRPr lang="en-US" sz="6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05000" y="2499360"/>
            <a:ext cx="1219200" cy="1015663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9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971800" y="2499360"/>
            <a:ext cx="1219200" cy="1015663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9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962400" y="2499360"/>
            <a:ext cx="1219200" cy="1015663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CC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9</a:t>
            </a:r>
            <a:endParaRPr lang="en-US" sz="6000" b="1" dirty="0">
              <a:solidFill>
                <a:srgbClr val="CC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2499360"/>
            <a:ext cx="1219200" cy="1015663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9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867400" y="2499360"/>
            <a:ext cx="1341120" cy="1015663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9</a:t>
            </a:r>
            <a:endParaRPr lang="en-US" sz="60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162800" y="2499360"/>
            <a:ext cx="1219200" cy="1015663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9</a:t>
            </a:r>
            <a:endParaRPr lang="en-US" sz="60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66800" y="381000"/>
            <a:ext cx="6934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3200" b="1" u="sng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Trace in the air. Trace and write.</a:t>
            </a:r>
          </a:p>
        </p:txBody>
      </p:sp>
    </p:spTree>
    <p:extLst>
      <p:ext uri="{BB962C8B-B14F-4D97-AF65-F5344CB8AC3E}">
        <p14:creationId xmlns:p14="http://schemas.microsoft.com/office/powerpoint/2010/main" val="3589667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75 0.04879 L -0.01875 0.2987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75 0.04879 L -0.01875 0.2987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75 0.04879 L -0.01875 0.29879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75 0.04879 L -0.01875 0.29879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75 0.04879 L -0.01875 0.29879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25 0.03769 L 0.00625 0.28769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75 0.04879 L -0.01875 0.29879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0475658"/>
              </p:ext>
            </p:extLst>
          </p:nvPr>
        </p:nvGraphicFramePr>
        <p:xfrm>
          <a:off x="914400" y="4632960"/>
          <a:ext cx="7315203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045029"/>
                <a:gridCol w="1045029"/>
                <a:gridCol w="1045029"/>
                <a:gridCol w="1045029"/>
                <a:gridCol w="1045029"/>
                <a:gridCol w="1045029"/>
                <a:gridCol w="1045029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6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914400" y="2575560"/>
            <a:ext cx="1219200" cy="1015663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05000" y="2575560"/>
            <a:ext cx="1219200" cy="1015663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71800" y="2575560"/>
            <a:ext cx="1219200" cy="1015663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62400" y="2575560"/>
            <a:ext cx="1219200" cy="1015663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CC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</a:t>
            </a:r>
            <a:endParaRPr lang="en-US" sz="6000" b="1" dirty="0">
              <a:solidFill>
                <a:srgbClr val="CC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2575560"/>
            <a:ext cx="1219200" cy="1015663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06440" y="2575560"/>
            <a:ext cx="1341120" cy="1015663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</a:t>
            </a:r>
            <a:endParaRPr lang="en-US" sz="60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62800" y="2575560"/>
            <a:ext cx="1219200" cy="1015663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66800" y="381000"/>
            <a:ext cx="6934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3200" b="1" u="sng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Trace in the air. Trace and write.</a:t>
            </a:r>
          </a:p>
        </p:txBody>
      </p:sp>
    </p:spTree>
    <p:extLst>
      <p:ext uri="{BB962C8B-B14F-4D97-AF65-F5344CB8AC3E}">
        <p14:creationId xmlns:p14="http://schemas.microsoft.com/office/powerpoint/2010/main" val="4281225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75 0.04879 L -0.01875 0.2987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75 0.04879 L -0.01875 0.2987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75 0.04879 L -0.01875 0.29879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75 0.04879 L -0.01875 0.29879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75 0.04879 L -0.01875 0.29879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25 0.03769 L 0.00625 0.28769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75 0.04879 L -0.01875 0.29879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4845039"/>
              </p:ext>
            </p:extLst>
          </p:nvPr>
        </p:nvGraphicFramePr>
        <p:xfrm>
          <a:off x="914400" y="4556760"/>
          <a:ext cx="7315203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045029"/>
                <a:gridCol w="1045029"/>
                <a:gridCol w="1045029"/>
                <a:gridCol w="1045029"/>
                <a:gridCol w="1045029"/>
                <a:gridCol w="1045029"/>
                <a:gridCol w="1045029"/>
              </a:tblGrid>
              <a:tr h="370840">
                <a:tc>
                  <a:txBody>
                    <a:bodyPr/>
                    <a:lstStyle/>
                    <a:p>
                      <a:endParaRPr lang="en-US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6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6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914400" y="2499360"/>
            <a:ext cx="1219200" cy="1015663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05000" y="2499360"/>
            <a:ext cx="1219200" cy="1015663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71800" y="2499360"/>
            <a:ext cx="1219200" cy="1015663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62400" y="2499360"/>
            <a:ext cx="1219200" cy="1015663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CC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</a:t>
            </a:r>
            <a:endParaRPr lang="en-US" sz="6000" b="1" dirty="0">
              <a:solidFill>
                <a:srgbClr val="CC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29200" y="2499360"/>
            <a:ext cx="1219200" cy="1015663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67400" y="2499360"/>
            <a:ext cx="1341120" cy="1015663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</a:t>
            </a:r>
            <a:endParaRPr lang="en-US" sz="60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62800" y="2499360"/>
            <a:ext cx="1219200" cy="1015663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66800" y="381000"/>
            <a:ext cx="6934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3200" b="1" u="sng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Trace in the air. Trace and write.</a:t>
            </a:r>
          </a:p>
        </p:txBody>
      </p:sp>
    </p:spTree>
    <p:extLst>
      <p:ext uri="{BB962C8B-B14F-4D97-AF65-F5344CB8AC3E}">
        <p14:creationId xmlns:p14="http://schemas.microsoft.com/office/powerpoint/2010/main" val="3195524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75 0.04879 L -0.01875 0.2987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75 0.04879 L -0.01875 0.2987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75 0.04879 L -0.01875 0.29879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75 0.04879 L -0.01875 0.29879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75 0.04879 L -0.01875 0.29879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25 0.03769 L 0.00625 0.28769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75 0.04879 L -0.01875 0.29879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169750" y="304800"/>
            <a:ext cx="694363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3600" b="1" u="sng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Trace in the air. Trace and write.</a:t>
            </a:r>
          </a:p>
        </p:txBody>
      </p:sp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577" y="2171552"/>
            <a:ext cx="5819850" cy="714718"/>
          </a:xfrm>
          <a:prstGeom prst="rect">
            <a:avLst/>
          </a:prstGeom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130" y="3015197"/>
            <a:ext cx="5840271" cy="694300"/>
          </a:xfrm>
          <a:prstGeom prst="rect">
            <a:avLst/>
          </a:prstGeom>
        </p:spPr>
      </p:pic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2670" y="3695552"/>
            <a:ext cx="5779011" cy="714718"/>
          </a:xfrm>
          <a:prstGeom prst="rect">
            <a:avLst/>
          </a:prstGeom>
        </p:spPr>
      </p:pic>
      <p:pic>
        <p:nvPicPr>
          <p:cNvPr id="10" name="Picture 9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115" y="4473892"/>
            <a:ext cx="5758594" cy="653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622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7200" y="457200"/>
            <a:ext cx="8382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 Count and write the number of petals in each flower.</a:t>
            </a:r>
          </a:p>
        </p:txBody>
      </p:sp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2514600"/>
            <a:ext cx="6400800" cy="3564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250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914400"/>
            <a:ext cx="1041448" cy="347150"/>
          </a:xfrm>
          <a:prstGeom prst="rect">
            <a:avLst/>
          </a:prstGeom>
        </p:spPr>
      </p:pic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545" y="1371600"/>
            <a:ext cx="489234" cy="462057"/>
          </a:xfrm>
          <a:prstGeom prst="rect">
            <a:avLst/>
          </a:prstGeom>
        </p:spPr>
      </p:pic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745" y="1371600"/>
            <a:ext cx="489234" cy="462057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745" y="1371600"/>
            <a:ext cx="489234" cy="462057"/>
          </a:xfrm>
          <a:prstGeom prst="rect">
            <a:avLst/>
          </a:prstGeom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981200"/>
            <a:ext cx="426976" cy="371284"/>
          </a:xfrm>
          <a:prstGeom prst="rect">
            <a:avLst/>
          </a:prstGeom>
        </p:spPr>
      </p:pic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1981200"/>
            <a:ext cx="426976" cy="371284"/>
          </a:xfrm>
          <a:prstGeom prst="rect">
            <a:avLst/>
          </a:prstGeom>
        </p:spPr>
      </p:pic>
      <p:pic>
        <p:nvPicPr>
          <p:cNvPr id="10" name="Picture 9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981200"/>
            <a:ext cx="426976" cy="371284"/>
          </a:xfrm>
          <a:prstGeom prst="rect">
            <a:avLst/>
          </a:prstGeom>
        </p:spPr>
      </p:pic>
      <p:pic>
        <p:nvPicPr>
          <p:cNvPr id="11" name="Picture 10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1981200"/>
            <a:ext cx="426976" cy="371284"/>
          </a:xfrm>
          <a:prstGeom prst="rect">
            <a:avLst/>
          </a:prstGeom>
        </p:spPr>
      </p:pic>
      <p:pic>
        <p:nvPicPr>
          <p:cNvPr id="12" name="Picture 11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1981200"/>
            <a:ext cx="426976" cy="371284"/>
          </a:xfrm>
          <a:prstGeom prst="rect">
            <a:avLst/>
          </a:prstGeom>
        </p:spPr>
      </p:pic>
      <p:pic>
        <p:nvPicPr>
          <p:cNvPr id="13" name="Picture 12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1981200"/>
            <a:ext cx="426976" cy="371284"/>
          </a:xfrm>
          <a:prstGeom prst="rect">
            <a:avLst/>
          </a:prstGeom>
        </p:spPr>
      </p:pic>
      <p:pic>
        <p:nvPicPr>
          <p:cNvPr id="14" name="Picture 13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1981200"/>
            <a:ext cx="426976" cy="371284"/>
          </a:xfrm>
          <a:prstGeom prst="rect">
            <a:avLst/>
          </a:prstGeom>
        </p:spPr>
      </p:pic>
      <p:pic>
        <p:nvPicPr>
          <p:cNvPr id="16" name="Picture 15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1981200"/>
            <a:ext cx="426976" cy="371284"/>
          </a:xfrm>
          <a:prstGeom prst="rect">
            <a:avLst/>
          </a:prstGeom>
        </p:spPr>
      </p:pic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438400"/>
            <a:ext cx="651417" cy="381865"/>
          </a:xfrm>
          <a:prstGeom prst="rect">
            <a:avLst/>
          </a:prstGeom>
        </p:spPr>
      </p:pic>
      <p:pic>
        <p:nvPicPr>
          <p:cNvPr id="18" name="Picture 17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2438400"/>
            <a:ext cx="651417" cy="381865"/>
          </a:xfrm>
          <a:prstGeom prst="rect">
            <a:avLst/>
          </a:prstGeom>
        </p:spPr>
      </p:pic>
      <p:pic>
        <p:nvPicPr>
          <p:cNvPr id="19" name="Picture 18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2438400"/>
            <a:ext cx="651417" cy="381865"/>
          </a:xfrm>
          <a:prstGeom prst="rect">
            <a:avLst/>
          </a:prstGeom>
        </p:spPr>
      </p:pic>
      <p:pic>
        <p:nvPicPr>
          <p:cNvPr id="20" name="Picture 19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2438400"/>
            <a:ext cx="651417" cy="381865"/>
          </a:xfrm>
          <a:prstGeom prst="rect">
            <a:avLst/>
          </a:prstGeom>
        </p:spPr>
      </p:pic>
      <p:pic>
        <p:nvPicPr>
          <p:cNvPr id="21" name="Picture 20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2438400"/>
            <a:ext cx="651417" cy="381865"/>
          </a:xfrm>
          <a:prstGeom prst="rect">
            <a:avLst/>
          </a:prstGeom>
        </p:spPr>
      </p:pic>
      <p:pic>
        <p:nvPicPr>
          <p:cNvPr id="22" name="Picture 21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2438400"/>
            <a:ext cx="651417" cy="381865"/>
          </a:xfrm>
          <a:prstGeom prst="rect">
            <a:avLst/>
          </a:prstGeom>
        </p:spPr>
      </p:pic>
      <p:pic>
        <p:nvPicPr>
          <p:cNvPr id="23" name="Picture 22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438400"/>
            <a:ext cx="651417" cy="381865"/>
          </a:xfrm>
          <a:prstGeom prst="rect">
            <a:avLst/>
          </a:prstGeom>
        </p:spPr>
      </p:pic>
      <p:pic>
        <p:nvPicPr>
          <p:cNvPr id="17" name="Picture 16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2971800"/>
            <a:ext cx="667140" cy="494178"/>
          </a:xfrm>
          <a:prstGeom prst="rect">
            <a:avLst/>
          </a:prstGeom>
        </p:spPr>
      </p:pic>
      <p:pic>
        <p:nvPicPr>
          <p:cNvPr id="29" name="Picture 28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6550" y="2971800"/>
            <a:ext cx="667140" cy="494178"/>
          </a:xfrm>
          <a:prstGeom prst="rect">
            <a:avLst/>
          </a:prstGeom>
        </p:spPr>
      </p:pic>
      <p:pic>
        <p:nvPicPr>
          <p:cNvPr id="30" name="Picture 29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500" y="2971800"/>
            <a:ext cx="667140" cy="494178"/>
          </a:xfrm>
          <a:prstGeom prst="rect">
            <a:avLst/>
          </a:prstGeom>
        </p:spPr>
      </p:pic>
      <p:pic>
        <p:nvPicPr>
          <p:cNvPr id="31" name="Picture 30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450" y="2971800"/>
            <a:ext cx="667140" cy="494178"/>
          </a:xfrm>
          <a:prstGeom prst="rect">
            <a:avLst/>
          </a:prstGeom>
        </p:spPr>
      </p:pic>
      <p:pic>
        <p:nvPicPr>
          <p:cNvPr id="32" name="Picture 31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971800"/>
            <a:ext cx="667140" cy="494178"/>
          </a:xfrm>
          <a:prstGeom prst="rect">
            <a:avLst/>
          </a:prstGeom>
        </p:spPr>
      </p:pic>
      <p:pic>
        <p:nvPicPr>
          <p:cNvPr id="28" name="Picture 27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1331" y="3657600"/>
            <a:ext cx="543595" cy="444758"/>
          </a:xfrm>
          <a:prstGeom prst="rect">
            <a:avLst/>
          </a:prstGeom>
        </p:spPr>
      </p:pic>
      <p:pic>
        <p:nvPicPr>
          <p:cNvPr id="34" name="Picture 33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2464" y="3657600"/>
            <a:ext cx="543595" cy="444758"/>
          </a:xfrm>
          <a:prstGeom prst="rect">
            <a:avLst/>
          </a:prstGeom>
        </p:spPr>
      </p:pic>
      <p:pic>
        <p:nvPicPr>
          <p:cNvPr id="35" name="Picture 34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0198" y="3657600"/>
            <a:ext cx="543595" cy="444758"/>
          </a:xfrm>
          <a:prstGeom prst="rect">
            <a:avLst/>
          </a:prstGeom>
        </p:spPr>
      </p:pic>
      <p:pic>
        <p:nvPicPr>
          <p:cNvPr id="36" name="Picture 35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065" y="3657600"/>
            <a:ext cx="543595" cy="444758"/>
          </a:xfrm>
          <a:prstGeom prst="rect">
            <a:avLst/>
          </a:prstGeom>
        </p:spPr>
      </p:pic>
      <p:pic>
        <p:nvPicPr>
          <p:cNvPr id="37" name="Picture 36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932" y="3657600"/>
            <a:ext cx="543595" cy="444758"/>
          </a:xfrm>
          <a:prstGeom prst="rect">
            <a:avLst/>
          </a:prstGeom>
        </p:spPr>
      </p:pic>
      <p:pic>
        <p:nvPicPr>
          <p:cNvPr id="38" name="Picture 37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799" y="3657600"/>
            <a:ext cx="543595" cy="444758"/>
          </a:xfrm>
          <a:prstGeom prst="rect">
            <a:avLst/>
          </a:prstGeom>
        </p:spPr>
      </p:pic>
      <p:pic>
        <p:nvPicPr>
          <p:cNvPr id="39" name="Picture 38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666" y="3657600"/>
            <a:ext cx="543595" cy="444758"/>
          </a:xfrm>
          <a:prstGeom prst="rect">
            <a:avLst/>
          </a:prstGeom>
        </p:spPr>
      </p:pic>
      <p:pic>
        <p:nvPicPr>
          <p:cNvPr id="40" name="Picture 39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533" y="3657600"/>
            <a:ext cx="543595" cy="444758"/>
          </a:xfrm>
          <a:prstGeom prst="rect">
            <a:avLst/>
          </a:prstGeom>
        </p:spPr>
      </p:pic>
      <p:pic>
        <p:nvPicPr>
          <p:cNvPr id="41" name="Picture 40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657600"/>
            <a:ext cx="543595" cy="444758"/>
          </a:xfrm>
          <a:prstGeom prst="rect">
            <a:avLst/>
          </a:prstGeom>
        </p:spPr>
      </p:pic>
      <p:pic>
        <p:nvPicPr>
          <p:cNvPr id="42" name="Picture 41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3657600"/>
            <a:ext cx="543595" cy="444758"/>
          </a:xfrm>
          <a:prstGeom prst="rect">
            <a:avLst/>
          </a:prstGeom>
        </p:spPr>
      </p:pic>
      <p:pic>
        <p:nvPicPr>
          <p:cNvPr id="2048" name="Picture 2047" descr="Screen Clippi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4267200"/>
            <a:ext cx="428832" cy="449252"/>
          </a:xfrm>
          <a:prstGeom prst="rect">
            <a:avLst/>
          </a:prstGeom>
        </p:spPr>
      </p:pic>
      <p:pic>
        <p:nvPicPr>
          <p:cNvPr id="44" name="Picture 43" descr="Screen Clippi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4267200"/>
            <a:ext cx="428832" cy="449252"/>
          </a:xfrm>
          <a:prstGeom prst="rect">
            <a:avLst/>
          </a:prstGeom>
        </p:spPr>
      </p:pic>
      <p:pic>
        <p:nvPicPr>
          <p:cNvPr id="45" name="Picture 44" descr="Screen Clippi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4267200"/>
            <a:ext cx="428832" cy="449252"/>
          </a:xfrm>
          <a:prstGeom prst="rect">
            <a:avLst/>
          </a:prstGeom>
        </p:spPr>
      </p:pic>
      <p:pic>
        <p:nvPicPr>
          <p:cNvPr id="46" name="Picture 45" descr="Screen Clippi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4267200"/>
            <a:ext cx="428832" cy="449252"/>
          </a:xfrm>
          <a:prstGeom prst="rect">
            <a:avLst/>
          </a:prstGeom>
        </p:spPr>
      </p:pic>
      <p:pic>
        <p:nvPicPr>
          <p:cNvPr id="2049" name="Picture 2048" descr="Screen Clippi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610" y="4800600"/>
            <a:ext cx="593016" cy="518887"/>
          </a:xfrm>
          <a:prstGeom prst="rect">
            <a:avLst/>
          </a:prstGeom>
        </p:spPr>
      </p:pic>
      <p:pic>
        <p:nvPicPr>
          <p:cNvPr id="48" name="Picture 47" descr="Screen Clippi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6210" y="4800600"/>
            <a:ext cx="593016" cy="518887"/>
          </a:xfrm>
          <a:prstGeom prst="rect">
            <a:avLst/>
          </a:prstGeom>
        </p:spPr>
      </p:pic>
      <p:pic>
        <p:nvPicPr>
          <p:cNvPr id="2051" name="Picture 2050" descr="Screen Clippi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410200"/>
            <a:ext cx="733854" cy="516414"/>
          </a:xfrm>
          <a:prstGeom prst="rect">
            <a:avLst/>
          </a:prstGeom>
        </p:spPr>
      </p:pic>
      <p:pic>
        <p:nvPicPr>
          <p:cNvPr id="51" name="Picture 50" descr="Screen Clippi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50" y="5410200"/>
            <a:ext cx="733854" cy="516414"/>
          </a:xfrm>
          <a:prstGeom prst="rect">
            <a:avLst/>
          </a:prstGeom>
        </p:spPr>
      </p:pic>
      <p:pic>
        <p:nvPicPr>
          <p:cNvPr id="52" name="Picture 51" descr="Screen Clippi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300" y="5410200"/>
            <a:ext cx="733854" cy="516414"/>
          </a:xfrm>
          <a:prstGeom prst="rect">
            <a:avLst/>
          </a:prstGeom>
        </p:spPr>
      </p:pic>
      <p:pic>
        <p:nvPicPr>
          <p:cNvPr id="53" name="Picture 52" descr="Screen Clippi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5050" y="5410200"/>
            <a:ext cx="733854" cy="516414"/>
          </a:xfrm>
          <a:prstGeom prst="rect">
            <a:avLst/>
          </a:prstGeom>
        </p:spPr>
      </p:pic>
      <p:pic>
        <p:nvPicPr>
          <p:cNvPr id="54" name="Picture 53" descr="Screen Clippi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5410200"/>
            <a:ext cx="733854" cy="516414"/>
          </a:xfrm>
          <a:prstGeom prst="rect">
            <a:avLst/>
          </a:prstGeom>
        </p:spPr>
      </p:pic>
      <p:pic>
        <p:nvPicPr>
          <p:cNvPr id="55" name="Picture 54" descr="Screen Clippi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550" y="5410200"/>
            <a:ext cx="733854" cy="516414"/>
          </a:xfrm>
          <a:prstGeom prst="rect">
            <a:avLst/>
          </a:prstGeom>
        </p:spPr>
      </p:pic>
      <p:pic>
        <p:nvPicPr>
          <p:cNvPr id="56" name="Picture 55" descr="Screen Clippi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5410200"/>
            <a:ext cx="733854" cy="516414"/>
          </a:xfrm>
          <a:prstGeom prst="rect">
            <a:avLst/>
          </a:prstGeom>
        </p:spPr>
      </p:pic>
      <p:pic>
        <p:nvPicPr>
          <p:cNvPr id="57" name="Picture 56" descr="Screen Clippi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2050" y="5410200"/>
            <a:ext cx="733854" cy="516414"/>
          </a:xfrm>
          <a:prstGeom prst="rect">
            <a:avLst/>
          </a:prstGeom>
        </p:spPr>
      </p:pic>
      <p:pic>
        <p:nvPicPr>
          <p:cNvPr id="58" name="Picture 57" descr="Screen Clippi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5410200"/>
            <a:ext cx="733854" cy="516414"/>
          </a:xfrm>
          <a:prstGeom prst="rect">
            <a:avLst/>
          </a:prstGeom>
        </p:spPr>
      </p:pic>
      <p:pic>
        <p:nvPicPr>
          <p:cNvPr id="2052" name="Picture 2051" descr="Screen Clippi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6172200"/>
            <a:ext cx="530936" cy="449252"/>
          </a:xfrm>
          <a:prstGeom prst="rect">
            <a:avLst/>
          </a:prstGeom>
        </p:spPr>
      </p:pic>
      <p:pic>
        <p:nvPicPr>
          <p:cNvPr id="60" name="Picture 59" descr="Screen Clippi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6172200"/>
            <a:ext cx="530936" cy="449252"/>
          </a:xfrm>
          <a:prstGeom prst="rect">
            <a:avLst/>
          </a:prstGeom>
        </p:spPr>
      </p:pic>
      <p:pic>
        <p:nvPicPr>
          <p:cNvPr id="61" name="Picture 60" descr="Screen Clippi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6172200"/>
            <a:ext cx="530936" cy="449252"/>
          </a:xfrm>
          <a:prstGeom prst="rect">
            <a:avLst/>
          </a:prstGeom>
        </p:spPr>
      </p:pic>
      <p:pic>
        <p:nvPicPr>
          <p:cNvPr id="62" name="Picture 61" descr="Screen Clippi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6172200"/>
            <a:ext cx="530936" cy="449252"/>
          </a:xfrm>
          <a:prstGeom prst="rect">
            <a:avLst/>
          </a:prstGeom>
        </p:spPr>
      </p:pic>
      <p:pic>
        <p:nvPicPr>
          <p:cNvPr id="63" name="Picture 62" descr="Screen Clippi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6172200"/>
            <a:ext cx="530936" cy="449252"/>
          </a:xfrm>
          <a:prstGeom prst="rect">
            <a:avLst/>
          </a:prstGeom>
        </p:spPr>
      </p:pic>
      <p:pic>
        <p:nvPicPr>
          <p:cNvPr id="64" name="Picture 63" descr="Screen Clippi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6172200"/>
            <a:ext cx="530936" cy="449252"/>
          </a:xfrm>
          <a:prstGeom prst="rect">
            <a:avLst/>
          </a:prstGeom>
        </p:spPr>
      </p:pic>
      <p:sp>
        <p:nvSpPr>
          <p:cNvPr id="2053" name="TextBox 2052"/>
          <p:cNvSpPr txBox="1"/>
          <p:nvPr/>
        </p:nvSpPr>
        <p:spPr>
          <a:xfrm>
            <a:off x="7696200" y="729735"/>
            <a:ext cx="6048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4" name="Rectangle 2053"/>
          <p:cNvSpPr/>
          <p:nvPr/>
        </p:nvSpPr>
        <p:spPr>
          <a:xfrm>
            <a:off x="7879108" y="1311758"/>
            <a:ext cx="2759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</a:t>
            </a:r>
            <a:endParaRPr lang="en-US" sz="32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5" name="Rectangle 2054"/>
          <p:cNvSpPr/>
          <p:nvPr/>
        </p:nvSpPr>
        <p:spPr>
          <a:xfrm>
            <a:off x="7848600" y="2362200"/>
            <a:ext cx="2759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7</a:t>
            </a:r>
            <a:endParaRPr lang="en-US" sz="32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6" name="Rectangle 2055"/>
          <p:cNvSpPr/>
          <p:nvPr/>
        </p:nvSpPr>
        <p:spPr>
          <a:xfrm>
            <a:off x="7848600" y="1828800"/>
            <a:ext cx="2759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8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7" name="Rectangle 2056"/>
          <p:cNvSpPr/>
          <p:nvPr/>
        </p:nvSpPr>
        <p:spPr>
          <a:xfrm>
            <a:off x="7772400" y="2895600"/>
            <a:ext cx="2759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8" name="Rectangle 2057"/>
          <p:cNvSpPr/>
          <p:nvPr/>
        </p:nvSpPr>
        <p:spPr>
          <a:xfrm>
            <a:off x="7848600" y="4038600"/>
            <a:ext cx="2759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9" name="Rectangle 2058"/>
          <p:cNvSpPr/>
          <p:nvPr/>
        </p:nvSpPr>
        <p:spPr>
          <a:xfrm>
            <a:off x="7848600" y="4724400"/>
            <a:ext cx="2759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  <a:endParaRPr lang="en-US" sz="32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60" name="Rectangle 2059"/>
          <p:cNvSpPr/>
          <p:nvPr/>
        </p:nvSpPr>
        <p:spPr>
          <a:xfrm>
            <a:off x="7848600" y="5334000"/>
            <a:ext cx="2759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9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61" name="Rectangle 2060"/>
          <p:cNvSpPr/>
          <p:nvPr/>
        </p:nvSpPr>
        <p:spPr>
          <a:xfrm>
            <a:off x="7879108" y="6120825"/>
            <a:ext cx="2759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</a:t>
            </a:r>
            <a:endParaRPr lang="en-US" sz="32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62" name="Rectangle 2061"/>
          <p:cNvSpPr/>
          <p:nvPr/>
        </p:nvSpPr>
        <p:spPr>
          <a:xfrm>
            <a:off x="7543800" y="3429000"/>
            <a:ext cx="685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</a:t>
            </a:r>
            <a:endParaRPr lang="en-US" sz="32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65" name="Picture 2064" descr="Screen Clippi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0191" y="130492"/>
            <a:ext cx="4860085" cy="653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559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2" dur="2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2" dur="2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2" dur="2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2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2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7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2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7" dur="20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2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7" dur="2000"/>
                                        <p:tgtEl>
                                          <p:spTgt spid="2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2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7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2" dur="20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7" dur="20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2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7" dur="20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2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7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2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7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2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7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2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7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2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7" dur="20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8" fill="hold">
                      <p:stCondLst>
                        <p:cond delay="indefinite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2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7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8" fill="hold">
                      <p:stCondLst>
                        <p:cond delay="indefinite"/>
                      </p:stCondLst>
                      <p:childTnLst>
                        <p:par>
                          <p:cTn id="309" fill="hold">
                            <p:stCondLst>
                              <p:cond delay="0"/>
                            </p:stCondLst>
                            <p:childTnLst>
                              <p:par>
                                <p:cTn id="3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2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3" fill="hold">
                      <p:stCondLst>
                        <p:cond delay="indefinite"/>
                      </p:stCondLst>
                      <p:childTnLst>
                        <p:par>
                          <p:cTn id="314" fill="hold">
                            <p:stCondLst>
                              <p:cond delay="0"/>
                            </p:stCondLst>
                            <p:childTnLst>
                              <p:par>
                                <p:cTn id="3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7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2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7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8" fill="hold">
                      <p:stCondLst>
                        <p:cond delay="indefinite"/>
                      </p:stCondLst>
                      <p:childTnLst>
                        <p:par>
                          <p:cTn id="329" fill="hold">
                            <p:stCondLst>
                              <p:cond delay="0"/>
                            </p:stCondLst>
                            <p:childTnLst>
                              <p:par>
                                <p:cTn id="3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2" dur="20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/>
      <p:bldP spid="2054" grpId="0"/>
      <p:bldP spid="2055" grpId="0"/>
      <p:bldP spid="2056" grpId="0"/>
      <p:bldP spid="2057" grpId="0"/>
      <p:bldP spid="2058" grpId="0"/>
      <p:bldP spid="2059" grpId="0"/>
      <p:bldP spid="2060" grpId="0"/>
      <p:bldP spid="2061" grpId="0"/>
      <p:bldP spid="206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B1E9A30B-91EF-1942-970A-6BEA9C7D1A0B}"/>
              </a:ext>
            </a:extLst>
          </p:cNvPr>
          <p:cNvSpPr txBox="1"/>
          <p:nvPr/>
        </p:nvSpPr>
        <p:spPr>
          <a:xfrm>
            <a:off x="2500914" y="429173"/>
            <a:ext cx="4000500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00206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Home work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CD6BBD9F-E691-F768-3958-0369FE579C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646" y="2941643"/>
            <a:ext cx="7739954" cy="175432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You will practice alphabet </a:t>
            </a: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9,10 </a:t>
            </a: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at </a:t>
            </a: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your home.</a:t>
            </a:r>
          </a:p>
          <a:p>
            <a:pPr eaLnBrk="1" hangingPunct="1"/>
            <a:endParaRPr lang="en-US" altLang="en-US" sz="3600" dirty="0">
              <a:solidFill>
                <a:prstClr val="black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3324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965BFF36-6F0B-681B-8BE8-8FC16B3288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5800" y="685800"/>
            <a:ext cx="7830016" cy="4384806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241FD1DF-10FC-514C-9FB9-7405DCE4D313}"/>
              </a:ext>
            </a:extLst>
          </p:cNvPr>
          <p:cNvSpPr/>
          <p:nvPr/>
        </p:nvSpPr>
        <p:spPr>
          <a:xfrm>
            <a:off x="2704552" y="1816374"/>
            <a:ext cx="3527460" cy="2123658"/>
          </a:xfrm>
          <a:prstGeom prst="rect">
            <a:avLst/>
          </a:prstGeom>
          <a:ln w="66675">
            <a:solidFill>
              <a:srgbClr val="92D050"/>
            </a:solidFill>
          </a:ln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66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Thank</a:t>
            </a:r>
          </a:p>
          <a:p>
            <a:pPr algn="ctr"/>
            <a:r>
              <a:rPr lang="en-US" sz="66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</a:p>
        </p:txBody>
      </p:sp>
    </p:spTree>
    <p:extLst>
      <p:ext uri="{BB962C8B-B14F-4D97-AF65-F5344CB8AC3E}">
        <p14:creationId xmlns:p14="http://schemas.microsoft.com/office/powerpoint/2010/main" val="3073275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266</Words>
  <Application>Microsoft Office PowerPoint</Application>
  <PresentationFormat>On-screen Show (4:3)</PresentationFormat>
  <Paragraphs>80</Paragraphs>
  <Slides>17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Pedp4  WPBX5105GRF032200248</dc:creator>
  <cp:lastModifiedBy>Pedp4  WPBX5105GRF032200248</cp:lastModifiedBy>
  <cp:revision>9</cp:revision>
  <dcterms:created xsi:type="dcterms:W3CDTF">2006-08-16T00:00:00Z</dcterms:created>
  <dcterms:modified xsi:type="dcterms:W3CDTF">2026-10-26T06:10:38Z</dcterms:modified>
</cp:coreProperties>
</file>