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embeddedFontLst>
    <p:embeddedFont>
      <p:font typeface="Hind Siliguri" panose="02000000000000000000" pitchFamily="2" charset="0"/>
      <p:regular r:id="rId11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globe with dots and lines&#10;&#10;AI-generated content may be incorrect.">
            <a:extLst>
              <a:ext uri="{FF2B5EF4-FFF2-40B4-BE49-F238E27FC236}">
                <a16:creationId xmlns:a16="http://schemas.microsoft.com/office/drawing/2014/main" id="{451B1259-26C7-B22C-BD9F-0159FB5C4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585" y="83368"/>
            <a:ext cx="12239625" cy="68314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83F05A-C9BD-870F-5A7A-0A89585B8CAC}"/>
              </a:ext>
            </a:extLst>
          </p:cNvPr>
          <p:cNvSpPr txBox="1"/>
          <p:nvPr/>
        </p:nvSpPr>
        <p:spPr>
          <a:xfrm>
            <a:off x="0" y="705212"/>
            <a:ext cx="6226628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1350" b="1" i="0" u="none" strike="noStrike" kern="1200" cap="none" spc="0" normalizeH="0" baseline="0" noProof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Hind Siliguri"/>
                <a:ea typeface="+mn-ea"/>
                <a:cs typeface="+mn-cs"/>
              </a:rPr>
              <a:t>একাদশ-দ্বাদশ শ্রেণি • তথ্য ও যোগাযোগ প্রযুক্তি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9058DE-5832-88D8-39F3-545F4809C351}"/>
              </a:ext>
            </a:extLst>
          </p:cNvPr>
          <p:cNvSpPr txBox="1"/>
          <p:nvPr/>
        </p:nvSpPr>
        <p:spPr>
          <a:xfrm>
            <a:off x="76201" y="1177314"/>
            <a:ext cx="6694715" cy="695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3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ind Siliguri"/>
                <a:ea typeface="+mn-ea"/>
                <a:cs typeface="+mn-cs"/>
              </a:rPr>
              <a:t>তথ্য ও যোগাযোগ প্রযুক্তি </a:t>
            </a:r>
            <a:r>
              <a:rPr kumimoji="0" lang="as-IN" sz="2700" b="1" i="0" u="none" strike="noStrike" kern="1200" cap="none" spc="0" normalizeH="0" baseline="0" noProof="0">
                <a:ln>
                  <a:noFill/>
                </a:ln>
                <a:solidFill>
                  <a:srgbClr val="A7F3D0"/>
                </a:solidFill>
                <a:effectLst/>
                <a:uLnTx/>
                <a:uFillTx/>
                <a:latin typeface="Hind Siliguri"/>
                <a:ea typeface="+mn-ea"/>
                <a:cs typeface="+mn-cs"/>
              </a:rPr>
              <a:t> (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A7F3D0"/>
                </a:solidFill>
                <a:effectLst/>
                <a:uLnTx/>
                <a:uFillTx/>
                <a:latin typeface="Hind Siliguri"/>
                <a:ea typeface="+mn-ea"/>
                <a:cs typeface="+mn-cs"/>
              </a:rPr>
              <a:t>ICT)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14B126-F64B-1AD8-53F2-61FDF7209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1843211"/>
            <a:ext cx="7742591" cy="4023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A7EAFD-2F7B-999E-F9C8-AF79628C280E}"/>
              </a:ext>
            </a:extLst>
          </p:cNvPr>
          <p:cNvSpPr txBox="1"/>
          <p:nvPr/>
        </p:nvSpPr>
        <p:spPr>
          <a:xfrm>
            <a:off x="483116" y="3298195"/>
            <a:ext cx="69287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2800" b="0" i="0" u="none" strike="noStrike" kern="1200" cap="none" spc="0" normalizeH="0" baseline="0" noProof="0">
                <a:ln>
                  <a:noFill/>
                </a:ln>
                <a:solidFill>
                  <a:srgbClr val="A7F3D0"/>
                </a:solidFill>
                <a:effectLst/>
                <a:uLnTx/>
                <a:uFillTx/>
                <a:latin typeface="Hind Siliguri"/>
                <a:ea typeface="+mn-ea"/>
                <a:cs typeface="+mn-cs"/>
              </a:rPr>
              <a:t>স্বাগতম আজকের ক্লাসে</a:t>
            </a:r>
          </a:p>
        </p:txBody>
      </p:sp>
    </p:spTree>
    <p:extLst>
      <p:ext uri="{BB962C8B-B14F-4D97-AF65-F5344CB8AC3E}">
        <p14:creationId xmlns:p14="http://schemas.microsoft.com/office/powerpoint/2010/main" val="776861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's face with text&#10;&#10;AI-generated content may be incorrect.">
            <a:extLst>
              <a:ext uri="{FF2B5EF4-FFF2-40B4-BE49-F238E27FC236}">
                <a16:creationId xmlns:a16="http://schemas.microsoft.com/office/drawing/2014/main" id="{B776B9CB-ACF3-4E38-97CF-0F1A82214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72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16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hat&#10;&#10;AI-generated content may be incorrect.">
            <a:extLst>
              <a:ext uri="{FF2B5EF4-FFF2-40B4-BE49-F238E27FC236}">
                <a16:creationId xmlns:a16="http://schemas.microsoft.com/office/drawing/2014/main" id="{892EEBCA-82AD-B4C0-3FA6-39B0E6AF7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12192000" cy="675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20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02FAF80-686D-8728-7A53-6717482D4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528" y="-1"/>
            <a:ext cx="12315527" cy="66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99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4D560B-9A4D-247A-DE62-03D07F3D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250" y="0"/>
            <a:ext cx="1227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89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DE6740C-01F2-DF04-D203-399F3D753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9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62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B5B4B776-B0DE-21C8-5E09-F03627E68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68" y="-256375"/>
            <a:ext cx="12220268" cy="722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7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hat&#10;&#10;AI-generated content may be incorrect.">
            <a:extLst>
              <a:ext uri="{FF2B5EF4-FFF2-40B4-BE49-F238E27FC236}">
                <a16:creationId xmlns:a16="http://schemas.microsoft.com/office/drawing/2014/main" id="{5DF1EA78-DB6B-E74B-DC09-DE67E5909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2192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53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colorful text&#10;&#10;AI-generated content may be incorrect.">
            <a:extLst>
              <a:ext uri="{FF2B5EF4-FFF2-40B4-BE49-F238E27FC236}">
                <a16:creationId xmlns:a16="http://schemas.microsoft.com/office/drawing/2014/main" id="{985195AB-7F5B-4292-E060-7BF199067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48"/>
            <a:ext cx="12192000" cy="686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65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17</Words>
  <Application>Microsoft Office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Hind Siliguri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6</cp:revision>
  <dcterms:created xsi:type="dcterms:W3CDTF">2013-01-27T09:14:16Z</dcterms:created>
  <dcterms:modified xsi:type="dcterms:W3CDTF">2026-10-26T13:04:59Z</dcterms:modified>
  <cp:category/>
</cp:coreProperties>
</file>