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7189" autoAdjust="0"/>
  </p:normalViewPr>
  <p:slideViewPr>
    <p:cSldViewPr>
      <p:cViewPr varScale="1">
        <p:scale>
          <a:sx n="64" d="100"/>
          <a:sy n="64" d="100"/>
        </p:scale>
        <p:origin x="-1566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4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709" y="2286000"/>
            <a:ext cx="1497280" cy="266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2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48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762000"/>
            <a:ext cx="9097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B050"/>
                </a:solidFill>
              </a:rPr>
              <a:t>আজকের</a:t>
            </a:r>
            <a:r>
              <a:rPr lang="en-US" sz="4000" b="1" dirty="0" smtClean="0">
                <a:solidFill>
                  <a:srgbClr val="00B050"/>
                </a:solidFill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</a:rPr>
              <a:t>আলোচ্য</a:t>
            </a:r>
            <a:r>
              <a:rPr lang="en-US" sz="4000" b="1" dirty="0" smtClean="0">
                <a:solidFill>
                  <a:srgbClr val="00B050"/>
                </a:solidFill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</a:rPr>
              <a:t>বিষয়ঃ</a:t>
            </a:r>
            <a:r>
              <a:rPr lang="en-US" sz="4000" b="1" dirty="0" smtClean="0">
                <a:solidFill>
                  <a:srgbClr val="00B050"/>
                </a:solidFill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</a:rPr>
              <a:t>বিক্রয়</a:t>
            </a:r>
            <a:r>
              <a:rPr lang="en-US" sz="4800" b="1" dirty="0" smtClean="0">
                <a:solidFill>
                  <a:srgbClr val="00B050"/>
                </a:solidFill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</a:rPr>
              <a:t>বই</a:t>
            </a:r>
            <a:r>
              <a:rPr lang="en-US" sz="4800" b="1" dirty="0" smtClean="0">
                <a:solidFill>
                  <a:srgbClr val="00B050"/>
                </a:solidFill>
              </a:rPr>
              <a:t> </a:t>
            </a:r>
            <a:endParaRPr lang="en-US" sz="4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799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9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920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9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62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381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9220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82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8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72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4897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7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6703" y="2299901"/>
            <a:ext cx="8818697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তারিখ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                       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লেনদেনের বিবরণ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===================================================================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bn-IN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মার্চ ৫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  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bn-IN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রহমান ট্রেডার্সের কাছে প্রতি কেজি ১০০ টাকা দরে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৫০ কেজি মিনিকেট চাল বাকিতে বিক্রয়।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 [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চালান নং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১০১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|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কারবারি বাট্টা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১০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% ]</a:t>
            </a:r>
            <a:endParaRPr kumimoji="0" lang="bn-BD" sz="18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bn-IN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মার্চ ১২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 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bn-IN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ঢাকা এন্টারপ্রাইজের কাছে প্রতি লিটার ২০০ টাকা দরে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৬০ লিটার সয়াবিন তেল বাকিতে বিক্রয়।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 [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চালান নং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১০২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|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কারবারি বাট্টা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৫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% |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প্যাকিং খরচ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৫০০ টাকা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]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1430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B050"/>
                </a:solidFill>
              </a:rPr>
              <a:t>নিচের লেনদেন দুটির দিকে খেয়াল করোঃ </a:t>
            </a:r>
            <a:endParaRPr lang="en-US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435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04800" y="685800"/>
            <a:ext cx="83058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রহমান ট্রেডার্স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(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মার্চ ৫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):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  *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মোট মূল্য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৫০ কেজি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×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১০০ টাকা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)        =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৫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০০০ টাকা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  * (-)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কারবারি বাট্টা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৫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০০০ এর ১০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%)      =  (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৫০০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)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টাকা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  --------------------------------------------------------------</a:t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  *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নিট টাকার পরিমাণ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 =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৪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৫০০ টাকা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==================================================================</a:t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২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.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ঢাকা এন্টারপ্রাইজ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(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মার্চ ১২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):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  *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মোট মূল্য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৬০ লিটার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×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২০০ টাকা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)       =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১২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০০০ টাকা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  * (-)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কারবারি বাট্টা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১২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০০০ এর ৫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%)      =   (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৬০০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)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টাকা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  * (+)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আনুষঙ্গিক খরচ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প্যাকিং খরচ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)        =   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৫০০ টাকা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  --------------------------------------------------------------</a:t>
            </a:r>
            <a:b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  * </a:t>
            </a:r>
            <a:r>
              <a:rPr kumimoji="0" lang="bn-I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নিট টাকার পরিমাণ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   </a:t>
            </a:r>
            <a:r>
              <a:rPr lang="bn-BD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১১,৯০০ টাকা 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244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61950" y="482414"/>
            <a:ext cx="8400185" cy="581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bn-IN" sz="4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Vrinda"/>
              </a:rPr>
              <a:t> একক কাজ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Vrinda"/>
              </a:rPr>
              <a:t>      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                 │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├────────────────────────────────────────────────────────┤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│  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 সময়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: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১০ মিনিট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                         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 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│                                           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│  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 নিচের কাজগুলো তোমাদের খাতায় সম্পন্ন করো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Vrinda"/>
              </a:rPr>
              <a:t>:               │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│                                           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│ １.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বিক্রয় বইয়ে কোন ধরনের লেনদেন লিপিবদ্ধ করা হয়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?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│                                           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│ ２.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কারবারি বাট্টা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(Trade Discount)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কেন মোট বিক্রয় মূল্য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│    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থেকে বাদ দেওয়া হয়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?                    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│                                           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│ ３.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নগদ বিক্রয় এবং সম্পদ বিক্রয় কেন বিক্রয় বইয়ে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│    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অন্তর্ভুক্ত হয় না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?                     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│                                           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│                  "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ভুল হোক বা শুদ্ধ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নিজে চেষ্টা করো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!"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└────────────────────────────────────────────────────────┘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098" name="Picture 2" descr="👤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2177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⏱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-1654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📝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-10906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845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9220200" cy="692497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  </a:t>
            </a:r>
            <a:r>
              <a:rPr kumimoji="0" lang="bn-IN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 </a:t>
            </a:r>
            <a:r>
              <a:rPr kumimoji="0" lang="bn-IN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Vrinda"/>
              </a:rPr>
              <a:t>দলীয় কাজ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                        │</a:t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├─────────────────────────────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───────────────────────────┤</a:t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│   </a:t>
            </a:r>
            <a:r>
              <a:rPr kumimoji="0" lang="bn-IN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Vrinda"/>
              </a:rPr>
              <a:t>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সময়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: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১৫ মিনিট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                         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  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│                                           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│  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 নির্দেশনা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: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পাঁচজন করে দলে বিভক্ত হয়ে নিচের উদ্দীপকটি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│    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পড়ো এবং কাজ তিনটি সমাধান করো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:         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│                             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│  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 উদ্দীপক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: '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নদী ট্রেডার্স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'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২০২৬ সালের মার্চ ১০ তারিখে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│     '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পদ্মা এন্টারপ্রাইজ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'-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এর কাছে প্রতি কেজি ৮০ টাকা দরে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│    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২০০ কেজি চাল বাকিতে বিক্রয় করল। কারবারি বাট্টা ৫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%,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│    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চালান নং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-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৫০৫ এবং পরিবহন খরচ ২০০ টাকা।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│                             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│  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 দলগতভাবে সমাধান করো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Vrinda"/>
              </a:rPr>
              <a:t>:                          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│                                           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│ １.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পদ্মা এন্টারপ্রাইজের মোট ক্রয়ের পরিমাণ হিসাব করো।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│ ２.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উদ্দীপকের তথ্য অবলম্বনে কারবারি বাট্টার পরিমাণ কত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?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│ ３.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নদী ট্রেডার্সের জন্য একটি সঠিক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'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বিক্রয় বই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' 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প্রস্তুত করো।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│                                                        │</a:t>
            </a:r>
            <a:b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│                  "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দলের সবার মতামত নিয়ে কাজটি সম্পন্ন করো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"  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👥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-29194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⏱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-23558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-179228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-95408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📝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43338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2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 rot="10800000" flipV="1">
            <a:off x="-1" y="35360"/>
            <a:ext cx="9144001" cy="6740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          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  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b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ধন্যবাদ এবং অভিনন্দন সবাইকে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!         </a:t>
            </a:r>
            <a:b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                                                          </a:t>
            </a:r>
            <a:b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          </a:t>
            </a:r>
            <a:r>
              <a:rPr kumimoji="0" lang="b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আজকের হিসাববিজ্ঞান ক্লাসটি এখানেই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           </a:t>
            </a:r>
            <a:b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                    </a:t>
            </a:r>
            <a:r>
              <a:rPr kumimoji="0" lang="b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সমাপ্ত হলো।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   </a:t>
            </a:r>
            <a:b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                                                          </a:t>
            </a:r>
            <a:b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         </a:t>
            </a:r>
            <a:r>
              <a:rPr kumimoji="0" lang="b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Vrinda"/>
              </a:rPr>
              <a:t> আজকের পড়াগুলো বাড়িতে আরেকবার দেখে নিও।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Vrinda"/>
              </a:rPr>
              <a:t>       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b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          </a:t>
            </a:r>
            <a:r>
              <a:rPr kumimoji="0" lang="b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Vrinda"/>
              </a:rPr>
              <a:t> দলের সবাই মিলে দারুণ কাজ করেছ তোমরা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Vrinda"/>
              </a:rPr>
              <a:t>!        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b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                                                          </a:t>
            </a:r>
            <a:b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                 </a:t>
            </a:r>
            <a:r>
              <a:rPr kumimoji="0" lang="b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Vrinda"/>
              </a:rPr>
              <a:t> আগামী ক্লাসে আবার দেখা হবে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Vrinda"/>
              </a:rPr>
              <a:t>!          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b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                                                          </a:t>
            </a:r>
            <a:b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870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-1870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5811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🎉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-15811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🎉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675" y="-15811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50" y="-15811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2922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-12922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003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38" y="-1003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7143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1" name="Picture 13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3" y="-7143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4254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3" name="Picture 15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-4254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5" name="Picture 17" descr="📚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8" name="Picture 20" descr="🤝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95" y="2889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9" name="Picture 21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575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1" name="Picture 23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441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2" name="Picture 24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7302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3" name="Picture 25" descr="👋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7302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4" name="Picture 26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213" y="7302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5" name="Picture 27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019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6" name="Picture 28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1019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7" name="Picture 29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8" name="Picture 30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9" name="Picture 31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0" name="Picture 32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1" name="Picture 33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2" name="Picture 34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3" name="Picture 35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5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4" name="Picture 36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5" name="Picture 37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975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7" name="Picture 39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8" name="Picture 40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09" name="Picture 41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675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0" name="Picture 42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1" name="Picture 43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25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2" name="Picture 44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3" name="Picture 45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4" name="Picture 46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50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5" name="Picture 47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725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6" name="Picture 48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7" name="Picture 49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075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19" name="Picture 51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20" name="Picture 52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21" name="Picture 53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775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22" name="Picture 54" descr="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23" name="Picture 55" descr="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25" y="130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08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21</Words>
  <Application>Microsoft Office PowerPoint</Application>
  <PresentationFormat>On-screen Show (4:3)</PresentationFormat>
  <Paragraphs>10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 PC</dc:creator>
  <cp:lastModifiedBy>Acer PC</cp:lastModifiedBy>
  <cp:revision>8</cp:revision>
  <dcterms:created xsi:type="dcterms:W3CDTF">2006-08-16T00:00:00Z</dcterms:created>
  <dcterms:modified xsi:type="dcterms:W3CDTF">2026-10-26T16:39:07Z</dcterms:modified>
</cp:coreProperties>
</file>