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modifyVerifier cryptProviderType="rsaAES" cryptAlgorithmClass="hash" cryptAlgorithmType="typeAny" cryptAlgorithmSid="14" spinCount="100000" saltData="RhIZFNqNvAJI0NLhXB9HYw==" hashData="NoF9eXo9hYXkBTXOv0e7TLwTYCJC1q++GY2SH31hwEOIvIUSVzExLHvHrYJY3q45Lynu0KfSA59JSGzySREnhQ=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258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s9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s9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s9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s9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9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9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s9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s9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s9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s9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9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9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9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9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s9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s9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s9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s9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s9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s9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9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9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s9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s9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s9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s93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s9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s9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s9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s9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s9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s9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780890" y="2442470"/>
            <a:ext cx="1638000" cy="24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49885" y="349885"/>
            <a:ext cx="6000115" cy="2922905"/>
          </a:xfrm>
          <a:prstGeom prst="roundRect">
            <a:avLst>
              <a:gd name="adj" fmla="val 16667"/>
            </a:avLst>
          </a:prstGeom>
          <a:solidFill>
            <a:srgbClr val="FFF7D1">
              <a:alpha val="9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600000" y="600000"/>
            <a:ext cx="5600100" cy="17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14573D"/>
                </a:solidFill>
              </a:rPr>
              <a:t>THE WIND AND THE SUN</a:t>
            </a:r>
            <a:endParaRPr sz="3200" b="1">
              <a:solidFill>
                <a:srgbClr val="14573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rgbClr val="14573D"/>
                </a:solidFill>
              </a:rPr>
              <a:t>SESSION 93</a:t>
            </a:r>
          </a:p>
        </p:txBody>
      </p:sp>
      <p:sp>
        <p:nvSpPr>
          <p:cNvPr id="58" name="Google Shape;58;p13"/>
          <p:cNvSpPr txBox="1"/>
          <p:nvPr/>
        </p:nvSpPr>
        <p:spPr>
          <a:xfrm>
            <a:off x="648335" y="1671955"/>
            <a:ext cx="5701665" cy="899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612E0D"/>
                </a:solidFill>
              </a:rPr>
              <a:t>Fill in the blanks • Answer from the story</a:t>
            </a:r>
            <a:endParaRPr sz="2400" b="1">
              <a:solidFill>
                <a:srgbClr val="612E0D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612E0D"/>
                </a:solidFill>
              </a:rPr>
              <a:t>Class Five • English for Today</a:t>
            </a:r>
          </a:p>
        </p:txBody>
      </p:sp>
      <p:sp>
        <p:nvSpPr>
          <p:cNvPr id="59" name="Google Shape;59;p13"/>
          <p:cNvSpPr/>
          <p:nvPr/>
        </p:nvSpPr>
        <p:spPr>
          <a:xfrm>
            <a:off x="6350000" y="4368910"/>
            <a:ext cx="2499900" cy="6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rgbClr val="144733"/>
                </a:solidFill>
              </a:rPr>
              <a:t>Mubarak Miah • Assistant Teacher</a:t>
            </a:r>
            <a:endParaRPr sz="1800" b="1" dirty="0">
              <a:solidFill>
                <a:srgbClr val="1447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1313441"/>
            <a:ext cx="4572000" cy="2573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572000" y="1313441"/>
            <a:ext cx="4572000" cy="2573117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980000" y="180000"/>
            <a:ext cx="7200000" cy="650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144D33"/>
                </a:solidFill>
              </a:rPr>
              <a:t>WELCOME BACK!  WHO WON THE CONTEST?</a:t>
            </a:r>
            <a:endParaRPr sz="2400" b="1" dirty="0">
              <a:solidFill>
                <a:srgbClr val="144D33"/>
              </a:solidFill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780000" y="4200000"/>
            <a:ext cx="7599900" cy="8001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5275"/>
                </a:solidFill>
              </a:rPr>
              <a:t>What did the Wind do?  What did the Sun do?</a:t>
            </a:r>
            <a:endParaRPr sz="2400" b="1" dirty="0">
              <a:solidFill>
                <a:srgbClr val="0F5275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/>
          <p:nvPr/>
        </p:nvSpPr>
        <p:spPr>
          <a:xfrm>
            <a:off x="470000" y="420000"/>
            <a:ext cx="8199900" cy="4299900"/>
          </a:xfrm>
          <a:prstGeom prst="roundRect">
            <a:avLst>
              <a:gd name="adj" fmla="val 16667"/>
            </a:avLst>
          </a:prstGeom>
          <a:solidFill>
            <a:srgbClr val="E5FAE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rgbClr val="057547"/>
                </a:solidFill>
              </a:rPr>
              <a:t>TODAY'S LEARNING GOALS 🎯</a:t>
            </a:r>
            <a:endParaRPr sz="3600" b="1" dirty="0">
              <a:solidFill>
                <a:srgbClr val="0575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rgbClr val="057547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F4733"/>
                </a:solidFill>
              </a:rPr>
              <a:t> I can find SPECIFIC INFORMATION from the story.</a:t>
            </a:r>
            <a:endParaRPr sz="2800" b="1" dirty="0">
              <a:solidFill>
                <a:srgbClr val="0F47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F47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F4733"/>
                </a:solidFill>
              </a:rPr>
              <a:t>💡 I can understand the GENERAL IDEA of a simple text.</a:t>
            </a:r>
            <a:endParaRPr sz="2800" b="1" dirty="0">
              <a:solidFill>
                <a:srgbClr val="0F47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/>
          <p:nvPr/>
        </p:nvSpPr>
        <p:spPr>
          <a:xfrm>
            <a:off x="470000" y="420000"/>
            <a:ext cx="8199900" cy="4299900"/>
          </a:xfrm>
          <a:prstGeom prst="roundRect">
            <a:avLst>
              <a:gd name="adj" fmla="val 16667"/>
            </a:avLst>
          </a:prstGeom>
          <a:solidFill>
            <a:srgbClr val="FFF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F278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WORD POWER 🔤</a:t>
            </a:r>
            <a:endParaRPr sz="2800" b="1" dirty="0">
              <a:solidFill>
                <a:srgbClr val="F2781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❄️ SNOW — </a:t>
            </a:r>
            <a:r>
              <a:rPr lang="en-GB" sz="2800" b="1" dirty="0" err="1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তুষার</a:t>
            </a: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en-GB" sz="2800" b="1" dirty="0" smtClean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💦 </a:t>
            </a: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SWEAT — </a:t>
            </a:r>
            <a:r>
              <a:rPr lang="en-GB" sz="2800" b="1" dirty="0" err="1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ঘাম</a:t>
            </a: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🗣️ ARGUING — </a:t>
            </a:r>
            <a:r>
              <a:rPr lang="en-GB" sz="2800" b="1" dirty="0" err="1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তর্ক</a:t>
            </a: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 err="1" smtClean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🧥 JACKET — </a:t>
            </a:r>
            <a:r>
              <a:rPr lang="en-GB" sz="2800" b="1" dirty="0" err="1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জ্যাকেট</a:t>
            </a: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en-GB" sz="2800" b="1" dirty="0" smtClean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 smtClean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🌳 </a:t>
            </a: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TREES — </a:t>
            </a:r>
            <a:r>
              <a:rPr lang="en-GB" sz="2800" b="1" dirty="0" err="1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গাছগুলো</a:t>
            </a: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2330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Say it → Act it → Remember it!</a:t>
            </a:r>
            <a:endParaRPr sz="2800" b="1" dirty="0">
              <a:solidFill>
                <a:srgbClr val="52330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470000" y="420000"/>
            <a:ext cx="8199900" cy="4299900"/>
          </a:xfrm>
          <a:prstGeom prst="roundRect">
            <a:avLst>
              <a:gd name="adj" fmla="val 16667"/>
            </a:avLst>
          </a:prstGeom>
          <a:solidFill>
            <a:srgbClr val="E5F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246EB8"/>
                </a:solidFill>
              </a:rPr>
              <a:t>ACT THE WORD! 🎭</a:t>
            </a:r>
            <a:endParaRPr sz="2800" b="1" dirty="0">
              <a:solidFill>
                <a:srgbClr val="246EB8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❄️ snow → shiver like it is cold</a:t>
            </a: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💦 sweat → wipe your forehead</a:t>
            </a: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🧥 jacket → pretend to zip it</a:t>
            </a: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🌳 trees → stretch your arms high</a:t>
            </a: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🗣️ arguing → two people disagree</a:t>
            </a: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D406B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406B"/>
                </a:solidFill>
              </a:rPr>
              <a:t>Ready? Teacher says — YOU ACT!</a:t>
            </a:r>
            <a:endParaRPr sz="2800" b="1" dirty="0">
              <a:solidFill>
                <a:srgbClr val="0D406B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856919" y="750000"/>
            <a:ext cx="2986163" cy="39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/>
          <p:nvPr/>
        </p:nvSpPr>
        <p:spPr>
          <a:xfrm>
            <a:off x="350000" y="650000"/>
            <a:ext cx="5100000" cy="3999900"/>
          </a:xfrm>
          <a:prstGeom prst="roundRect">
            <a:avLst>
              <a:gd name="adj" fmla="val 16667"/>
            </a:avLst>
          </a:prstGeom>
          <a:solidFill>
            <a:srgbClr val="EDFC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0804D"/>
                </a:solidFill>
              </a:rPr>
              <a:t>ACTIVITY 2.1 — FILL IN THE BLANKS ✏️</a:t>
            </a:r>
            <a:endParaRPr sz="2000" b="1" dirty="0">
              <a:solidFill>
                <a:srgbClr val="00804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0804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D4D2E"/>
                </a:solidFill>
              </a:rPr>
              <a:t>WORD BOX:</a:t>
            </a:r>
            <a:endParaRPr sz="20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D4D2E"/>
                </a:solidFill>
              </a:rPr>
              <a:t>SNOW • SWEAT • ARGUING • JACKET • TREES</a:t>
            </a:r>
            <a:endParaRPr sz="2000" b="1" dirty="0">
              <a:solidFill>
                <a:srgbClr val="0D4D2E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000" b="1" dirty="0">
              <a:solidFill>
                <a:srgbClr val="0D4D2E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D4D2E"/>
                </a:solidFill>
              </a:rPr>
              <a:t>Read </a:t>
            </a:r>
            <a:r>
              <a:rPr lang="en-GB" sz="2000" b="1" dirty="0">
                <a:solidFill>
                  <a:srgbClr val="0D4D2E"/>
                </a:solidFill>
              </a:rPr>
              <a:t>the whole sentence.</a:t>
            </a:r>
            <a:endParaRPr sz="2000" b="1" dirty="0">
              <a:solidFill>
                <a:srgbClr val="0D4D2E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D4D2E"/>
                </a:solidFill>
              </a:rPr>
              <a:t>Look </a:t>
            </a:r>
            <a:r>
              <a:rPr lang="en-GB" sz="2000" b="1" dirty="0">
                <a:solidFill>
                  <a:srgbClr val="0D4D2E"/>
                </a:solidFill>
              </a:rPr>
              <a:t>for the clue.</a:t>
            </a:r>
            <a:endParaRPr sz="2000" b="1" dirty="0">
              <a:solidFill>
                <a:srgbClr val="0D4D2E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D4D2E"/>
                </a:solidFill>
              </a:rPr>
              <a:t>Choose </a:t>
            </a:r>
            <a:r>
              <a:rPr lang="en-GB" sz="2000" b="1" dirty="0">
                <a:solidFill>
                  <a:srgbClr val="0D4D2E"/>
                </a:solidFill>
              </a:rPr>
              <a:t>ONE word.</a:t>
            </a:r>
            <a:endParaRPr sz="2000" b="1" dirty="0">
              <a:solidFill>
                <a:srgbClr val="0D4D2E"/>
              </a:solidFill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0D4D2E"/>
                </a:solidFill>
              </a:rPr>
              <a:t>Read </a:t>
            </a:r>
            <a:r>
              <a:rPr lang="en-GB" sz="2000" b="1" dirty="0">
                <a:solidFill>
                  <a:srgbClr val="0D4D2E"/>
                </a:solidFill>
              </a:rPr>
              <a:t>the sentence again.</a:t>
            </a:r>
            <a:endParaRPr sz="2000" b="1" dirty="0">
              <a:solidFill>
                <a:srgbClr val="0D4D2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FFF5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07A14"/>
                </a:solidFill>
              </a:rPr>
              <a:t>WORD DETECTIVE — ROUND 1 🔍</a:t>
            </a:r>
            <a:endParaRPr sz="2400" b="1" dirty="0">
              <a:solidFill>
                <a:srgbClr val="F07A1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07A1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F07A14"/>
                </a:solidFill>
              </a:rPr>
              <a:t>Wo</a:t>
            </a:r>
            <a:r>
              <a:rPr lang="en-GB" sz="2400" b="1" dirty="0">
                <a:solidFill>
                  <a:srgbClr val="5C380D"/>
                </a:solidFill>
              </a:rPr>
              <a:t>rd Box:  snow • sweat • arguing • jacket • trees</a:t>
            </a:r>
            <a:endParaRPr sz="24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5C380D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5C380D"/>
                </a:solidFill>
              </a:rPr>
              <a:t>A. The wind and the sun were ______ about who is stronger.</a:t>
            </a:r>
            <a:endParaRPr sz="2400" b="1" dirty="0">
              <a:solidFill>
                <a:srgbClr val="5C380D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5C380D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5C380D"/>
                </a:solidFill>
              </a:rPr>
              <a:t>B. The wind claimed that it could blow ______ to the ground.</a:t>
            </a:r>
            <a:endParaRPr sz="24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5C380D"/>
                </a:solidFill>
              </a:rPr>
              <a:t>👉 Whisper your answer to your partner.</a:t>
            </a:r>
            <a:endParaRPr sz="2400" b="1" dirty="0">
              <a:solidFill>
                <a:srgbClr val="5C380D"/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247ABF"/>
                </a:solidFill>
              </a:rPr>
              <a:t>WORD DETECTIVE — ROUND 2 🔍</a:t>
            </a:r>
            <a:endParaRPr sz="2800" b="1" dirty="0">
              <a:solidFill>
                <a:srgbClr val="247A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247A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247ABF"/>
                </a:solidFill>
              </a:rPr>
              <a:t>C.</a:t>
            </a:r>
            <a:r>
              <a:rPr lang="en-GB" sz="2000" b="1" dirty="0">
                <a:solidFill>
                  <a:srgbClr val="0F4773"/>
                </a:solidFill>
              </a:rPr>
              <a:t> The sun said it could melt all the ______ on the mountains.</a:t>
            </a: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F4773"/>
                </a:solidFill>
              </a:rPr>
              <a:t>D. The contest was to see who could remove the man's ______ first.</a:t>
            </a: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F4773"/>
                </a:solidFill>
              </a:rPr>
              <a:t>E. The man removed his jacket because he began to ______.</a:t>
            </a: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0F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0F4773"/>
                </a:solidFill>
              </a:rPr>
              <a:t>💡 Use the story clue — not a guess!</a:t>
            </a:r>
            <a:endParaRPr sz="2000" b="1" dirty="0">
              <a:solidFill>
                <a:srgbClr val="0F477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F0E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7533AB"/>
                </a:solidFill>
              </a:rPr>
              <a:t>PAIR </a:t>
            </a:r>
            <a:r>
              <a:rPr lang="en-GB" sz="2800" b="1" dirty="0" smtClean="0">
                <a:solidFill>
                  <a:srgbClr val="7533AB"/>
                </a:solidFill>
              </a:rPr>
              <a:t>CHECK</a:t>
            </a:r>
            <a:endParaRPr sz="2800" b="1" dirty="0">
              <a:solidFill>
                <a:srgbClr val="7533AB"/>
              </a:solidFill>
            </a:endParaRPr>
          </a:p>
          <a:p>
            <a:pPr marL="457200" lvl="0" indent="-45720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800" b="1" dirty="0">
              <a:solidFill>
                <a:srgbClr val="40246E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40246E"/>
                </a:solidFill>
              </a:rPr>
              <a:t>Exchange </a:t>
            </a:r>
            <a:r>
              <a:rPr lang="en-GB" sz="2800" b="1" dirty="0">
                <a:solidFill>
                  <a:srgbClr val="40246E"/>
                </a:solidFill>
              </a:rPr>
              <a:t>your exercise book.</a:t>
            </a:r>
            <a:endParaRPr sz="2800" b="1" dirty="0">
              <a:solidFill>
                <a:srgbClr val="40246E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40246E"/>
                </a:solidFill>
              </a:rPr>
              <a:t>Read </a:t>
            </a:r>
            <a:r>
              <a:rPr lang="en-GB" sz="2800" b="1" dirty="0">
                <a:solidFill>
                  <a:srgbClr val="40246E"/>
                </a:solidFill>
              </a:rPr>
              <a:t>each completed sentence aloud.</a:t>
            </a:r>
            <a:endParaRPr sz="2800" b="1" dirty="0">
              <a:solidFill>
                <a:srgbClr val="40246E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40246E"/>
                </a:solidFill>
              </a:rPr>
              <a:t>Put </a:t>
            </a:r>
            <a:r>
              <a:rPr lang="en-GB" sz="2800" b="1" dirty="0">
                <a:solidFill>
                  <a:srgbClr val="40246E"/>
                </a:solidFill>
              </a:rPr>
              <a:t>✓ beside an answer you agree with.</a:t>
            </a:r>
            <a:endParaRPr sz="2800" b="1" dirty="0">
              <a:solidFill>
                <a:srgbClr val="40246E"/>
              </a:solidFill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40246E"/>
                </a:solidFill>
              </a:rPr>
              <a:t>If </a:t>
            </a:r>
            <a:r>
              <a:rPr lang="en-GB" sz="2800" b="1" dirty="0">
                <a:solidFill>
                  <a:srgbClr val="40246E"/>
                </a:solidFill>
              </a:rPr>
              <a:t>answers are different — FIND THE CLUE in the story.</a:t>
            </a:r>
            <a:endParaRPr sz="2800" b="1" dirty="0">
              <a:solidFill>
                <a:srgbClr val="40246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40246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40246E"/>
                </a:solidFill>
              </a:rPr>
              <a:t>Be kind. Help your friend.</a:t>
            </a:r>
            <a:endParaRPr sz="2800" b="1" dirty="0">
              <a:solidFill>
                <a:srgbClr val="40246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100000" y="914181"/>
            <a:ext cx="2800000" cy="351164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2"/>
          <p:cNvSpPr/>
          <p:nvPr/>
        </p:nvSpPr>
        <p:spPr>
          <a:xfrm>
            <a:off x="350000" y="620000"/>
            <a:ext cx="5199900" cy="4050000"/>
          </a:xfrm>
          <a:prstGeom prst="roundRect">
            <a:avLst>
              <a:gd name="adj" fmla="val 16667"/>
            </a:avLst>
          </a:prstGeom>
          <a:solidFill>
            <a:srgbClr val="FFF5D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61380D"/>
                </a:solidFill>
              </a:rPr>
              <a:t>ACTIVITY 2.2 — STORY QUESTIONS 📖</a:t>
            </a:r>
            <a:endParaRPr sz="2800" b="1" dirty="0">
              <a:solidFill>
                <a:srgbClr val="61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1380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61380D"/>
                </a:solidFill>
              </a:rPr>
              <a:t>A. What could the wind do to show its strength?</a:t>
            </a:r>
            <a:endParaRPr sz="2000" b="1" dirty="0">
              <a:solidFill>
                <a:srgbClr val="61380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1380D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61380D"/>
                </a:solidFill>
              </a:rPr>
              <a:t>B. What did the man do when the wind blew strongly?</a:t>
            </a:r>
            <a:endParaRPr sz="2000" b="1" dirty="0">
              <a:solidFill>
                <a:srgbClr val="61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61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61380D"/>
                </a:solidFill>
              </a:rPr>
              <a:t>🔎 Find the answer in the story.</a:t>
            </a:r>
            <a:endParaRPr sz="2000" b="1" dirty="0">
              <a:solidFill>
                <a:srgbClr val="61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rgbClr val="61380D"/>
                </a:solidFill>
              </a:rPr>
              <a:t>✍️ Write in a complete sentence.</a:t>
            </a:r>
            <a:endParaRPr sz="2000" b="1" dirty="0">
              <a:solidFill>
                <a:srgbClr val="61380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D4D2E"/>
                </a:solidFill>
              </a:rPr>
              <a:t>STORY QUESTIONS - CONTINUE!</a:t>
            </a:r>
            <a:endParaRPr sz="2400" b="1" dirty="0">
              <a:solidFill>
                <a:srgbClr val="0D4D2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D4D2E"/>
                </a:solidFill>
              </a:rPr>
              <a:t>C. What did the sun do first before shining brightly?</a:t>
            </a:r>
            <a:endParaRPr sz="24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D4D2E"/>
                </a:solidFill>
              </a:rPr>
              <a:t>D. Why did the man finally take off his jacket?</a:t>
            </a:r>
            <a:endParaRPr sz="24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D4D2E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D4D2E"/>
                </a:solidFill>
              </a:rPr>
              <a:t>E. If you were the man, how would you feel about the sudden change in weather?</a:t>
            </a:r>
            <a:endParaRPr sz="2400" b="1" dirty="0">
              <a:solidFill>
                <a:srgbClr val="0D4D2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D4D2E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D4D2E"/>
                </a:solidFill>
              </a:rPr>
              <a:t>Think - Talk - Write</a:t>
            </a:r>
            <a:endParaRPr sz="2400" b="1" dirty="0">
              <a:solidFill>
                <a:srgbClr val="0D4D2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PAIR WRITING ROUTINE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F407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1. READ the question.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2. FIND the clue in the story.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3. SAY the answer to your partner.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4. WRITE a complete sentence.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5. SWAP books and CHECK.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0F407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Sentence starters:</a:t>
            </a:r>
            <a:endParaRPr sz="2400" b="1" dirty="0">
              <a:solidFill>
                <a:srgbClr val="0F407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0F4070"/>
                </a:solidFill>
              </a:rPr>
              <a:t>The wind -   The man -   The sun -</a:t>
            </a:r>
            <a:endParaRPr sz="2400" b="1" dirty="0">
              <a:solidFill>
                <a:srgbClr val="0F4070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F2EB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STORY DETECTIVE</a:t>
            </a: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SPECIFIC INFO:</a:t>
            </a: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What did the man do in the storm?</a:t>
            </a: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GENERAL IDEA:</a:t>
            </a: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Who used a better way to win - the Wind or the Sun?</a:t>
            </a: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2E337A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rgbClr val="2E337A"/>
                </a:solidFill>
              </a:rPr>
              <a:t>Point to the story clue before you answer.</a:t>
            </a:r>
            <a:endParaRPr sz="2400" b="1" dirty="0">
              <a:solidFill>
                <a:srgbClr val="2E337A"/>
              </a:solidFill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E5FA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QUICK ASSESSMENT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1. Complete ONE missing word aloud.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2. Answer ONE story question.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3. Show the clue in the text.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I can choose the right word.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I can answer from the story.</a:t>
            </a:r>
            <a:endParaRPr sz="2800" b="1" dirty="0">
              <a:solidFill>
                <a:srgbClr val="0D523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0D5233"/>
                </a:solidFill>
              </a:rPr>
              <a:t>I can help my partner.</a:t>
            </a:r>
            <a:endParaRPr sz="2800" b="1" dirty="0">
              <a:solidFill>
                <a:srgbClr val="0D523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FFF5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WHAT DID WE LEARN TODAY?</a:t>
            </a: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We learned five new words.</a:t>
            </a: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We completed sentences from the story.</a:t>
            </a: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We answered questions in pairs.</a:t>
            </a: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We checked our partner's work kindly.</a:t>
            </a: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5C380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5C380D"/>
                </a:solidFill>
              </a:rPr>
              <a:t>The story is easier when we FIND THE CLUE.</a:t>
            </a:r>
            <a:endParaRPr sz="2800" b="1" dirty="0">
              <a:solidFill>
                <a:srgbClr val="5C380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/>
          <p:nvPr/>
        </p:nvSpPr>
        <p:spPr>
          <a:xfrm>
            <a:off x="420000" y="420000"/>
            <a:ext cx="8300100" cy="4299900"/>
          </a:xfrm>
          <a:prstGeom prst="roundRect">
            <a:avLst>
              <a:gd name="adj" fmla="val 16667"/>
            </a:avLst>
          </a:prstGeom>
          <a:solidFill>
            <a:srgbClr val="E5F5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GREAT JOB!</a:t>
            </a: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HOME PRACTICE</a:t>
            </a: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Read Activities 2.1 and 2.2 once more.</a:t>
            </a: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Learn: snow, sweat, arguing, jacket, trees.</a:t>
            </a: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Tell one family member who won the story and why.</a:t>
            </a: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124773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rgbClr val="124773"/>
                </a:solidFill>
              </a:rPr>
              <a:t>SEE YOU NEXT CLASS!</a:t>
            </a:r>
            <a:endParaRPr sz="2800" b="1" dirty="0">
              <a:solidFill>
                <a:srgbClr val="12477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668</Words>
  <Application>Microsoft Office PowerPoint</Application>
  <PresentationFormat>On-screen Show (16:9)</PresentationFormat>
  <Paragraphs>126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NikoshBAN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Julekha_GPS</dc:creator>
  <cp:lastModifiedBy>Julekha_GPS</cp:lastModifiedBy>
  <cp:revision>9</cp:revision>
  <dcterms:created xsi:type="dcterms:W3CDTF">2026-10-27T17:39:33Z</dcterms:created>
  <dcterms:modified xsi:type="dcterms:W3CDTF">2026-10-28T12:34:21Z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D6E34413DD0746DD8AA090E36CA9D12B_12</vt:lpwstr>
  </property>
  <property fmtid="{D5CDD505-2E9C-101B-9397-08002B2CF9AE}" pid="3" name="KSOProductBuildVer">
    <vt:lpwstr>1033-12.1.0.29162</vt:lpwstr>
  </property>
</Properties>
</file>