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66" r:id="rId4"/>
    <p:sldId id="271" r:id="rId5"/>
    <p:sldId id="260" r:id="rId6"/>
    <p:sldId id="261" r:id="rId7"/>
    <p:sldId id="268" r:id="rId8"/>
    <p:sldId id="262" r:id="rId9"/>
    <p:sldId id="263" r:id="rId10"/>
    <p:sldId id="264" r:id="rId11"/>
    <p:sldId id="265" r:id="rId12"/>
    <p:sldId id="269" r:id="rId13"/>
    <p:sldId id="270" r:id="rId14"/>
  </p:sldIdLst>
  <p:sldSz cx="12192000" cy="6858000"/>
  <p:notesSz cx="6858000" cy="12192000"/>
  <p:embeddedFontLst>
    <p:embeddedFont>
      <p:font typeface="Consolas" panose="020B0609020204030204" pitchFamily="49" charset="0"/>
      <p:regular r:id="rId16"/>
      <p:bold r:id="rId17"/>
      <p:italic r:id="rId18"/>
      <p:boldItalic r:id="rId19"/>
    </p:embeddedFont>
    <p:embeddedFont>
      <p:font typeface="NikoshBAN" panose="02000000000000000000" pitchFamily="2" charset="0"/>
      <p:regular r:id="rId20"/>
    </p:embeddedFont>
    <p:embeddedFont>
      <p:font typeface="Noto Sans Bengali" panose="020B0604020202020204" charset="0"/>
      <p:regular r:id="rId21"/>
    </p:embeddedFont>
    <p:embeddedFont>
      <p:font typeface="Noto Sans Bengali Bold" panose="020B0604020202020204" charset="0"/>
      <p:regular r:id="rId22"/>
    </p:embeddedFont>
    <p:embeddedFont>
      <p:font typeface="Noto Sans Bengali Medium" panose="020B0604020202020204" charset="0"/>
      <p:regular r:id="rId23"/>
    </p:embeddedFont>
    <p:embeddedFont>
      <p:font typeface="Noto Sans Bengali SemiBold" panose="020B0604020202020204" charset="0"/>
      <p:regular r:id="rId2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10"/>
  </p:normalViewPr>
  <p:slideViewPr>
    <p:cSldViewPr snapToGrid="0" snapToObjects="1">
      <p:cViewPr varScale="1">
        <p:scale>
          <a:sx n="65" d="100"/>
          <a:sy n="65" d="100"/>
        </p:scale>
        <p:origin x="83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fan Ali" userId="d695f0f8c4e96ff3" providerId="LiveId" clId="{6C66CE64-9953-43A4-8C80-58FD2FDEBD82}"/>
    <pc:docChg chg="undo custSel addSld delSld modSld modMainMaster">
      <pc:chgData name="Irfan Ali" userId="d695f0f8c4e96ff3" providerId="LiveId" clId="{6C66CE64-9953-43A4-8C80-58FD2FDEBD82}" dt="2026-10-29T06:36:35.057" v="1122" actId="478"/>
      <pc:docMkLst>
        <pc:docMk/>
      </pc:docMkLst>
      <pc:sldChg chg="addSp delSp modSp mod setBg delAnim modAnim">
        <pc:chgData name="Irfan Ali" userId="d695f0f8c4e96ff3" providerId="LiveId" clId="{6C66CE64-9953-43A4-8C80-58FD2FDEBD82}" dt="2026-10-27T05:42:12.433" v="900"/>
        <pc:sldMkLst>
          <pc:docMk/>
          <pc:sldMk cId="0" sldId="256"/>
        </pc:sldMkLst>
        <pc:spChg chg="mod">
          <ac:chgData name="Irfan Ali" userId="d695f0f8c4e96ff3" providerId="LiveId" clId="{6C66CE64-9953-43A4-8C80-58FD2FDEBD82}" dt="2026-10-27T05:40:13.319" v="882" actId="1076"/>
          <ac:spMkLst>
            <pc:docMk/>
            <pc:sldMk cId="0" sldId="256"/>
            <ac:spMk id="4" creationId="{00000000-0000-0000-0000-000000000000}"/>
          </ac:spMkLst>
        </pc:spChg>
        <pc:spChg chg="mod">
          <ac:chgData name="Irfan Ali" userId="d695f0f8c4e96ff3" providerId="LiveId" clId="{6C66CE64-9953-43A4-8C80-58FD2FDEBD82}" dt="2026-10-27T05:40:13.319" v="882" actId="1076"/>
          <ac:spMkLst>
            <pc:docMk/>
            <pc:sldMk cId="0" sldId="256"/>
            <ac:spMk id="5" creationId="{00000000-0000-0000-0000-000000000000}"/>
          </ac:spMkLst>
        </pc:spChg>
        <pc:spChg chg="mod">
          <ac:chgData name="Irfan Ali" userId="d695f0f8c4e96ff3" providerId="LiveId" clId="{6C66CE64-9953-43A4-8C80-58FD2FDEBD82}" dt="2026-10-27T05:42:06.946" v="899" actId="14100"/>
          <ac:spMkLst>
            <pc:docMk/>
            <pc:sldMk cId="0" sldId="256"/>
            <ac:spMk id="6" creationId="{00000000-0000-0000-0000-000000000000}"/>
          </ac:spMkLst>
        </pc:spChg>
        <pc:graphicFrameChg chg="add mod">
          <ac:chgData name="Irfan Ali" userId="d695f0f8c4e96ff3" providerId="LiveId" clId="{6C66CE64-9953-43A4-8C80-58FD2FDEBD82}" dt="2026-10-27T05:41:16.937" v="894" actId="1076"/>
          <ac:graphicFrameMkLst>
            <pc:docMk/>
            <pc:sldMk cId="0" sldId="256"/>
            <ac:graphicFrameMk id="17" creationId="{FF394F5A-C016-2CAD-688F-4132E5055CC5}"/>
          </ac:graphicFrameMkLst>
        </pc:graphicFrameChg>
        <pc:picChg chg="add del mod">
          <ac:chgData name="Irfan Ali" userId="d695f0f8c4e96ff3" providerId="LiveId" clId="{6C66CE64-9953-43A4-8C80-58FD2FDEBD82}" dt="2026-10-27T05:40:13.319" v="882" actId="1076"/>
          <ac:picMkLst>
            <pc:docMk/>
            <pc:sldMk cId="0" sldId="256"/>
            <ac:picMk id="9" creationId="{00000000-0000-0000-0000-000000000000}"/>
          </ac:picMkLst>
        </pc:picChg>
      </pc:sldChg>
      <pc:sldChg chg="delSp modSp mod">
        <pc:chgData name="Irfan Ali" userId="d695f0f8c4e96ff3" providerId="LiveId" clId="{6C66CE64-9953-43A4-8C80-58FD2FDEBD82}" dt="2026-10-27T05:42:31.152" v="902" actId="403"/>
        <pc:sldMkLst>
          <pc:docMk/>
          <pc:sldMk cId="0" sldId="257"/>
        </pc:sldMkLst>
        <pc:spChg chg="mod">
          <ac:chgData name="Irfan Ali" userId="d695f0f8c4e96ff3" providerId="LiveId" clId="{6C66CE64-9953-43A4-8C80-58FD2FDEBD82}" dt="2026-10-27T05:42:31.152" v="902" actId="403"/>
          <ac:spMkLst>
            <pc:docMk/>
            <pc:sldMk cId="0" sldId="257"/>
            <ac:spMk id="3" creationId="{00000000-0000-0000-0000-000000000000}"/>
          </ac:spMkLst>
        </pc:spChg>
        <pc:spChg chg="mod">
          <ac:chgData name="Irfan Ali" userId="d695f0f8c4e96ff3" providerId="LiveId" clId="{6C66CE64-9953-43A4-8C80-58FD2FDEBD82}" dt="2026-10-27T04:56:29.599" v="32" actId="1076"/>
          <ac:spMkLst>
            <pc:docMk/>
            <pc:sldMk cId="0" sldId="257"/>
            <ac:spMk id="4" creationId="{00000000-0000-0000-0000-000000000000}"/>
          </ac:spMkLst>
        </pc:spChg>
        <pc:spChg chg="mod">
          <ac:chgData name="Irfan Ali" userId="d695f0f8c4e96ff3" providerId="LiveId" clId="{6C66CE64-9953-43A4-8C80-58FD2FDEBD82}" dt="2026-10-27T05:42:31.152" v="902" actId="403"/>
          <ac:spMkLst>
            <pc:docMk/>
            <pc:sldMk cId="0" sldId="257"/>
            <ac:spMk id="5" creationId="{00000000-0000-0000-0000-000000000000}"/>
          </ac:spMkLst>
        </pc:spChg>
      </pc:sldChg>
      <pc:sldChg chg="delSp del mod">
        <pc:chgData name="Irfan Ali" userId="d695f0f8c4e96ff3" providerId="LiveId" clId="{6C66CE64-9953-43A4-8C80-58FD2FDEBD82}" dt="2026-10-27T05:02:31.373" v="194" actId="47"/>
        <pc:sldMkLst>
          <pc:docMk/>
          <pc:sldMk cId="0" sldId="258"/>
        </pc:sldMkLst>
      </pc:sldChg>
      <pc:sldChg chg="modSp del mod">
        <pc:chgData name="Irfan Ali" userId="d695f0f8c4e96ff3" providerId="LiveId" clId="{6C66CE64-9953-43A4-8C80-58FD2FDEBD82}" dt="2026-10-27T05:02:31.496" v="195" actId="47"/>
        <pc:sldMkLst>
          <pc:docMk/>
          <pc:sldMk cId="0" sldId="259"/>
        </pc:sldMkLst>
      </pc:sldChg>
      <pc:sldChg chg="addSp delSp modSp mod modAnim">
        <pc:chgData name="Irfan Ali" userId="d695f0f8c4e96ff3" providerId="LiveId" clId="{6C66CE64-9953-43A4-8C80-58FD2FDEBD82}" dt="2026-10-27T05:54:33.651" v="1007" actId="478"/>
        <pc:sldMkLst>
          <pc:docMk/>
          <pc:sldMk cId="0" sldId="260"/>
        </pc:sldMkLst>
        <pc:spChg chg="add del mod">
          <ac:chgData name="Irfan Ali" userId="d695f0f8c4e96ff3" providerId="LiveId" clId="{6C66CE64-9953-43A4-8C80-58FD2FDEBD82}" dt="2026-10-27T05:14:04.293" v="489" actId="404"/>
          <ac:spMkLst>
            <pc:docMk/>
            <pc:sldMk cId="0" sldId="260"/>
            <ac:spMk id="3" creationId="{00000000-0000-0000-0000-000000000000}"/>
          </ac:spMkLst>
        </pc:spChg>
        <pc:spChg chg="add del mod">
          <ac:chgData name="Irfan Ali" userId="d695f0f8c4e96ff3" providerId="LiveId" clId="{6C66CE64-9953-43A4-8C80-58FD2FDEBD82}" dt="2026-10-27T05:53:23.683" v="979" actId="1076"/>
          <ac:spMkLst>
            <pc:docMk/>
            <pc:sldMk cId="0" sldId="260"/>
            <ac:spMk id="4" creationId="{00000000-0000-0000-0000-000000000000}"/>
          </ac:spMkLst>
        </pc:spChg>
        <pc:spChg chg="add del mod">
          <ac:chgData name="Irfan Ali" userId="d695f0f8c4e96ff3" providerId="LiveId" clId="{6C66CE64-9953-43A4-8C80-58FD2FDEBD82}" dt="2026-10-27T05:54:10.294" v="985" actId="403"/>
          <ac:spMkLst>
            <pc:docMk/>
            <pc:sldMk cId="0" sldId="260"/>
            <ac:spMk id="5" creationId="{00000000-0000-0000-0000-000000000000}"/>
          </ac:spMkLst>
        </pc:spChg>
        <pc:graphicFrameChg chg="add del mod modGraphic">
          <ac:chgData name="Irfan Ali" userId="d695f0f8c4e96ff3" providerId="LiveId" clId="{6C66CE64-9953-43A4-8C80-58FD2FDEBD82}" dt="2026-10-27T05:54:29.229" v="1006" actId="14100"/>
          <ac:graphicFrameMkLst>
            <pc:docMk/>
            <pc:sldMk cId="0" sldId="260"/>
            <ac:graphicFrameMk id="6" creationId="{00000000-0000-0000-0000-000000000000}"/>
          </ac:graphicFrameMkLst>
        </pc:graphicFrameChg>
        <pc:picChg chg="add del">
          <ac:chgData name="Irfan Ali" userId="d695f0f8c4e96ff3" providerId="LiveId" clId="{6C66CE64-9953-43A4-8C80-58FD2FDEBD82}" dt="2026-10-27T05:13:09.225" v="480" actId="478"/>
          <ac:picMkLst>
            <pc:docMk/>
            <pc:sldMk cId="0" sldId="260"/>
            <ac:picMk id="7" creationId="{00000000-0000-0000-0000-000000000000}"/>
          </ac:picMkLst>
        </pc:picChg>
      </pc:sldChg>
      <pc:sldChg chg="addSp delSp modSp mod">
        <pc:chgData name="Irfan Ali" userId="d695f0f8c4e96ff3" providerId="LiveId" clId="{6C66CE64-9953-43A4-8C80-58FD2FDEBD82}" dt="2026-10-29T06:36:35.057" v="1122" actId="478"/>
        <pc:sldMkLst>
          <pc:docMk/>
          <pc:sldMk cId="0" sldId="261"/>
        </pc:sldMkLst>
        <pc:spChg chg="mod">
          <ac:chgData name="Irfan Ali" userId="d695f0f8c4e96ff3" providerId="LiveId" clId="{6C66CE64-9953-43A4-8C80-58FD2FDEBD82}" dt="2026-10-27T05:44:29.220" v="906" actId="1076"/>
          <ac:spMkLst>
            <pc:docMk/>
            <pc:sldMk cId="0" sldId="261"/>
            <ac:spMk id="4" creationId="{00000000-0000-0000-0000-000000000000}"/>
          </ac:spMkLst>
        </pc:spChg>
        <pc:spChg chg="mod">
          <ac:chgData name="Irfan Ali" userId="d695f0f8c4e96ff3" providerId="LiveId" clId="{6C66CE64-9953-43A4-8C80-58FD2FDEBD82}" dt="2026-10-27T05:16:15.867" v="546" actId="14100"/>
          <ac:spMkLst>
            <pc:docMk/>
            <pc:sldMk cId="0" sldId="261"/>
            <ac:spMk id="5" creationId="{00000000-0000-0000-0000-000000000000}"/>
          </ac:spMkLst>
        </pc:spChg>
        <pc:spChg chg="mod">
          <ac:chgData name="Irfan Ali" userId="d695f0f8c4e96ff3" providerId="LiveId" clId="{6C66CE64-9953-43A4-8C80-58FD2FDEBD82}" dt="2026-10-27T05:45:54.213" v="913" actId="1076"/>
          <ac:spMkLst>
            <pc:docMk/>
            <pc:sldMk cId="0" sldId="261"/>
            <ac:spMk id="6" creationId="{00000000-0000-0000-0000-000000000000}"/>
          </ac:spMkLst>
        </pc:spChg>
        <pc:spChg chg="add mod">
          <ac:chgData name="Irfan Ali" userId="d695f0f8c4e96ff3" providerId="LiveId" clId="{6C66CE64-9953-43A4-8C80-58FD2FDEBD82}" dt="2026-10-27T05:45:49.821" v="912" actId="1076"/>
          <ac:spMkLst>
            <pc:docMk/>
            <pc:sldMk cId="0" sldId="261"/>
            <ac:spMk id="12" creationId="{F5A1BDB5-68C0-B3C7-1A8B-30CD8EA4EFE5}"/>
          </ac:spMkLst>
        </pc:spChg>
        <pc:graphicFrameChg chg="add del mod modGraphic">
          <ac:chgData name="Irfan Ali" userId="d695f0f8c4e96ff3" providerId="LiveId" clId="{6C66CE64-9953-43A4-8C80-58FD2FDEBD82}" dt="2026-10-29T06:32:30.178" v="1072" actId="1032"/>
          <ac:graphicFrameMkLst>
            <pc:docMk/>
            <pc:sldMk cId="0" sldId="261"/>
            <ac:graphicFrameMk id="2" creationId="{4D83909A-DD8E-C3F5-F876-FCDA6A5250AF}"/>
          </ac:graphicFrameMkLst>
        </pc:graphicFrameChg>
        <pc:graphicFrameChg chg="add del mod modGraphic">
          <ac:chgData name="Irfan Ali" userId="d695f0f8c4e96ff3" providerId="LiveId" clId="{6C66CE64-9953-43A4-8C80-58FD2FDEBD82}" dt="2026-10-29T06:36:35.057" v="1122" actId="478"/>
          <ac:graphicFrameMkLst>
            <pc:docMk/>
            <pc:sldMk cId="0" sldId="261"/>
            <ac:graphicFrameMk id="3" creationId="{93E9BDD7-8639-AB31-F831-9DBEFE8822A9}"/>
          </ac:graphicFrameMkLst>
        </pc:graphicFrameChg>
      </pc:sldChg>
      <pc:sldChg chg="delSp modSp mod delAnim modAnim">
        <pc:chgData name="Irfan Ali" userId="d695f0f8c4e96ff3" providerId="LiveId" clId="{6C66CE64-9953-43A4-8C80-58FD2FDEBD82}" dt="2026-10-27T05:47:56.287" v="929" actId="14100"/>
        <pc:sldMkLst>
          <pc:docMk/>
          <pc:sldMk cId="0" sldId="262"/>
        </pc:sldMkLst>
        <pc:spChg chg="mod">
          <ac:chgData name="Irfan Ali" userId="d695f0f8c4e96ff3" providerId="LiveId" clId="{6C66CE64-9953-43A4-8C80-58FD2FDEBD82}" dt="2026-10-27T05:19:34.838" v="612" actId="403"/>
          <ac:spMkLst>
            <pc:docMk/>
            <pc:sldMk cId="0" sldId="262"/>
            <ac:spMk id="4" creationId="{00000000-0000-0000-0000-000000000000}"/>
          </ac:spMkLst>
        </pc:spChg>
        <pc:spChg chg="mod">
          <ac:chgData name="Irfan Ali" userId="d695f0f8c4e96ff3" providerId="LiveId" clId="{6C66CE64-9953-43A4-8C80-58FD2FDEBD82}" dt="2026-10-27T05:19:51.072" v="615" actId="1076"/>
          <ac:spMkLst>
            <pc:docMk/>
            <pc:sldMk cId="0" sldId="262"/>
            <ac:spMk id="6" creationId="{00000000-0000-0000-0000-000000000000}"/>
          </ac:spMkLst>
        </pc:spChg>
        <pc:spChg chg="mod">
          <ac:chgData name="Irfan Ali" userId="d695f0f8c4e96ff3" providerId="LiveId" clId="{6C66CE64-9953-43A4-8C80-58FD2FDEBD82}" dt="2026-10-27T05:47:44.360" v="926" actId="14100"/>
          <ac:spMkLst>
            <pc:docMk/>
            <pc:sldMk cId="0" sldId="262"/>
            <ac:spMk id="8" creationId="{00000000-0000-0000-0000-000000000000}"/>
          </ac:spMkLst>
        </pc:spChg>
        <pc:spChg chg="mod">
          <ac:chgData name="Irfan Ali" userId="d695f0f8c4e96ff3" providerId="LiveId" clId="{6C66CE64-9953-43A4-8C80-58FD2FDEBD82}" dt="2026-10-27T05:20:24.776" v="621" actId="1076"/>
          <ac:spMkLst>
            <pc:docMk/>
            <pc:sldMk cId="0" sldId="262"/>
            <ac:spMk id="10" creationId="{00000000-0000-0000-0000-000000000000}"/>
          </ac:spMkLst>
        </pc:spChg>
        <pc:spChg chg="mod">
          <ac:chgData name="Irfan Ali" userId="d695f0f8c4e96ff3" providerId="LiveId" clId="{6C66CE64-9953-43A4-8C80-58FD2FDEBD82}" dt="2026-10-27T05:47:56.287" v="929" actId="14100"/>
          <ac:spMkLst>
            <pc:docMk/>
            <pc:sldMk cId="0" sldId="262"/>
            <ac:spMk id="13" creationId="{00000000-0000-0000-0000-000000000000}"/>
          </ac:spMkLst>
        </pc:spChg>
        <pc:spChg chg="mod">
          <ac:chgData name="Irfan Ali" userId="d695f0f8c4e96ff3" providerId="LiveId" clId="{6C66CE64-9953-43A4-8C80-58FD2FDEBD82}" dt="2026-10-27T05:47:47.776" v="927" actId="1076"/>
          <ac:spMkLst>
            <pc:docMk/>
            <pc:sldMk cId="0" sldId="262"/>
            <ac:spMk id="14" creationId="{00000000-0000-0000-0000-000000000000}"/>
          </ac:spMkLst>
        </pc:spChg>
      </pc:sldChg>
      <pc:sldChg chg="delSp modSp mod modAnim">
        <pc:chgData name="Irfan Ali" userId="d695f0f8c4e96ff3" providerId="LiveId" clId="{6C66CE64-9953-43A4-8C80-58FD2FDEBD82}" dt="2026-10-27T05:48:49.133" v="932"/>
        <pc:sldMkLst>
          <pc:docMk/>
          <pc:sldMk cId="0" sldId="263"/>
        </pc:sldMkLst>
        <pc:spChg chg="mod">
          <ac:chgData name="Irfan Ali" userId="d695f0f8c4e96ff3" providerId="LiveId" clId="{6C66CE64-9953-43A4-8C80-58FD2FDEBD82}" dt="2026-10-27T05:21:54.242" v="633" actId="1076"/>
          <ac:spMkLst>
            <pc:docMk/>
            <pc:sldMk cId="0" sldId="263"/>
            <ac:spMk id="3" creationId="{00000000-0000-0000-0000-000000000000}"/>
          </ac:spMkLst>
        </pc:spChg>
        <pc:spChg chg="mod">
          <ac:chgData name="Irfan Ali" userId="d695f0f8c4e96ff3" providerId="LiveId" clId="{6C66CE64-9953-43A4-8C80-58FD2FDEBD82}" dt="2026-10-27T05:22:27.835" v="637" actId="1076"/>
          <ac:spMkLst>
            <pc:docMk/>
            <pc:sldMk cId="0" sldId="263"/>
            <ac:spMk id="5" creationId="{00000000-0000-0000-0000-000000000000}"/>
          </ac:spMkLst>
        </pc:spChg>
        <pc:spChg chg="mod">
          <ac:chgData name="Irfan Ali" userId="d695f0f8c4e96ff3" providerId="LiveId" clId="{6C66CE64-9953-43A4-8C80-58FD2FDEBD82}" dt="2026-10-27T05:22:01.091" v="634" actId="1076"/>
          <ac:spMkLst>
            <pc:docMk/>
            <pc:sldMk cId="0" sldId="263"/>
            <ac:spMk id="6" creationId="{00000000-0000-0000-0000-000000000000}"/>
          </ac:spMkLst>
        </pc:spChg>
        <pc:spChg chg="mod">
          <ac:chgData name="Irfan Ali" userId="d695f0f8c4e96ff3" providerId="LiveId" clId="{6C66CE64-9953-43A4-8C80-58FD2FDEBD82}" dt="2026-10-27T05:22:22.821" v="636" actId="2711"/>
          <ac:spMkLst>
            <pc:docMk/>
            <pc:sldMk cId="0" sldId="263"/>
            <ac:spMk id="7" creationId="{00000000-0000-0000-0000-000000000000}"/>
          </ac:spMkLst>
        </pc:spChg>
        <pc:spChg chg="mod">
          <ac:chgData name="Irfan Ali" userId="d695f0f8c4e96ff3" providerId="LiveId" clId="{6C66CE64-9953-43A4-8C80-58FD2FDEBD82}" dt="2026-10-27T05:22:33.675" v="638" actId="1076"/>
          <ac:spMkLst>
            <pc:docMk/>
            <pc:sldMk cId="0" sldId="263"/>
            <ac:spMk id="8" creationId="{00000000-0000-0000-0000-000000000000}"/>
          </ac:spMkLst>
        </pc:spChg>
        <pc:spChg chg="mod">
          <ac:chgData name="Irfan Ali" userId="d695f0f8c4e96ff3" providerId="LiveId" clId="{6C66CE64-9953-43A4-8C80-58FD2FDEBD82}" dt="2026-10-27T05:22:40.076" v="639" actId="1076"/>
          <ac:spMkLst>
            <pc:docMk/>
            <pc:sldMk cId="0" sldId="263"/>
            <ac:spMk id="9" creationId="{00000000-0000-0000-0000-000000000000}"/>
          </ac:spMkLst>
        </pc:spChg>
        <pc:spChg chg="mod">
          <ac:chgData name="Irfan Ali" userId="d695f0f8c4e96ff3" providerId="LiveId" clId="{6C66CE64-9953-43A4-8C80-58FD2FDEBD82}" dt="2026-10-27T05:23:15.519" v="659" actId="2711"/>
          <ac:spMkLst>
            <pc:docMk/>
            <pc:sldMk cId="0" sldId="263"/>
            <ac:spMk id="10" creationId="{00000000-0000-0000-0000-000000000000}"/>
          </ac:spMkLst>
        </pc:spChg>
        <pc:spChg chg="mod">
          <ac:chgData name="Irfan Ali" userId="d695f0f8c4e96ff3" providerId="LiveId" clId="{6C66CE64-9953-43A4-8C80-58FD2FDEBD82}" dt="2026-10-27T05:22:50.316" v="641" actId="1076"/>
          <ac:spMkLst>
            <pc:docMk/>
            <pc:sldMk cId="0" sldId="263"/>
            <ac:spMk id="12" creationId="{00000000-0000-0000-0000-000000000000}"/>
          </ac:spMkLst>
        </pc:spChg>
        <pc:spChg chg="mod">
          <ac:chgData name="Irfan Ali" userId="d695f0f8c4e96ff3" providerId="LiveId" clId="{6C66CE64-9953-43A4-8C80-58FD2FDEBD82}" dt="2026-10-27T05:23:07.348" v="658" actId="2711"/>
          <ac:spMkLst>
            <pc:docMk/>
            <pc:sldMk cId="0" sldId="263"/>
            <ac:spMk id="13" creationId="{00000000-0000-0000-0000-000000000000}"/>
          </ac:spMkLst>
        </pc:spChg>
        <pc:spChg chg="mod">
          <ac:chgData name="Irfan Ali" userId="d695f0f8c4e96ff3" providerId="LiveId" clId="{6C66CE64-9953-43A4-8C80-58FD2FDEBD82}" dt="2026-10-27T05:22:57.396" v="657" actId="1035"/>
          <ac:spMkLst>
            <pc:docMk/>
            <pc:sldMk cId="0" sldId="263"/>
            <ac:spMk id="14" creationId="{00000000-0000-0000-0000-000000000000}"/>
          </ac:spMkLst>
        </pc:spChg>
        <pc:spChg chg="mod">
          <ac:chgData name="Irfan Ali" userId="d695f0f8c4e96ff3" providerId="LiveId" clId="{6C66CE64-9953-43A4-8C80-58FD2FDEBD82}" dt="2026-10-27T05:22:57.396" v="657" actId="1035"/>
          <ac:spMkLst>
            <pc:docMk/>
            <pc:sldMk cId="0" sldId="263"/>
            <ac:spMk id="15" creationId="{00000000-0000-0000-0000-000000000000}"/>
          </ac:spMkLst>
        </pc:spChg>
        <pc:spChg chg="mod">
          <ac:chgData name="Irfan Ali" userId="d695f0f8c4e96ff3" providerId="LiveId" clId="{6C66CE64-9953-43A4-8C80-58FD2FDEBD82}" dt="2026-10-27T05:23:22.165" v="660" actId="2711"/>
          <ac:spMkLst>
            <pc:docMk/>
            <pc:sldMk cId="0" sldId="263"/>
            <ac:spMk id="16" creationId="{00000000-0000-0000-0000-000000000000}"/>
          </ac:spMkLst>
        </pc:spChg>
        <pc:spChg chg="mod">
          <ac:chgData name="Irfan Ali" userId="d695f0f8c4e96ff3" providerId="LiveId" clId="{6C66CE64-9953-43A4-8C80-58FD2FDEBD82}" dt="2026-10-27T05:24:10.389" v="662" actId="1076"/>
          <ac:spMkLst>
            <pc:docMk/>
            <pc:sldMk cId="0" sldId="263"/>
            <ac:spMk id="17" creationId="{00000000-0000-0000-0000-000000000000}"/>
          </ac:spMkLst>
        </pc:spChg>
      </pc:sldChg>
      <pc:sldChg chg="delSp modSp mod">
        <pc:chgData name="Irfan Ali" userId="d695f0f8c4e96ff3" providerId="LiveId" clId="{6C66CE64-9953-43A4-8C80-58FD2FDEBD82}" dt="2026-10-27T05:26:42.640" v="713" actId="1076"/>
        <pc:sldMkLst>
          <pc:docMk/>
          <pc:sldMk cId="0" sldId="264"/>
        </pc:sldMkLst>
        <pc:spChg chg="mod">
          <ac:chgData name="Irfan Ali" userId="d695f0f8c4e96ff3" providerId="LiveId" clId="{6C66CE64-9953-43A4-8C80-58FD2FDEBD82}" dt="2026-10-27T05:24:53.816" v="681" actId="122"/>
          <ac:spMkLst>
            <pc:docMk/>
            <pc:sldMk cId="0" sldId="264"/>
            <ac:spMk id="3" creationId="{00000000-0000-0000-0000-000000000000}"/>
          </ac:spMkLst>
        </pc:spChg>
        <pc:spChg chg="mod">
          <ac:chgData name="Irfan Ali" userId="d695f0f8c4e96ff3" providerId="LiveId" clId="{6C66CE64-9953-43A4-8C80-58FD2FDEBD82}" dt="2026-10-27T05:25:12.359" v="701" actId="14100"/>
          <ac:spMkLst>
            <pc:docMk/>
            <pc:sldMk cId="0" sldId="264"/>
            <ac:spMk id="6" creationId="{00000000-0000-0000-0000-000000000000}"/>
          </ac:spMkLst>
        </pc:spChg>
        <pc:spChg chg="mod">
          <ac:chgData name="Irfan Ali" userId="d695f0f8c4e96ff3" providerId="LiveId" clId="{6C66CE64-9953-43A4-8C80-58FD2FDEBD82}" dt="2026-10-27T05:25:34.327" v="706" actId="1076"/>
          <ac:spMkLst>
            <pc:docMk/>
            <pc:sldMk cId="0" sldId="264"/>
            <ac:spMk id="7" creationId="{00000000-0000-0000-0000-000000000000}"/>
          </ac:spMkLst>
        </pc:spChg>
        <pc:spChg chg="mod">
          <ac:chgData name="Irfan Ali" userId="d695f0f8c4e96ff3" providerId="LiveId" clId="{6C66CE64-9953-43A4-8C80-58FD2FDEBD82}" dt="2026-10-27T05:25:37.952" v="707" actId="1076"/>
          <ac:spMkLst>
            <pc:docMk/>
            <pc:sldMk cId="0" sldId="264"/>
            <ac:spMk id="8" creationId="{00000000-0000-0000-0000-000000000000}"/>
          </ac:spMkLst>
        </pc:spChg>
        <pc:spChg chg="mod">
          <ac:chgData name="Irfan Ali" userId="d695f0f8c4e96ff3" providerId="LiveId" clId="{6C66CE64-9953-43A4-8C80-58FD2FDEBD82}" dt="2026-10-27T05:26:42.640" v="713" actId="1076"/>
          <ac:spMkLst>
            <pc:docMk/>
            <pc:sldMk cId="0" sldId="264"/>
            <ac:spMk id="13" creationId="{00000000-0000-0000-0000-000000000000}"/>
          </ac:spMkLst>
        </pc:spChg>
      </pc:sldChg>
      <pc:sldChg chg="addSp delSp modSp mod modAnim">
        <pc:chgData name="Irfan Ali" userId="d695f0f8c4e96ff3" providerId="LiveId" clId="{6C66CE64-9953-43A4-8C80-58FD2FDEBD82}" dt="2026-10-27T05:49:48.526" v="934"/>
        <pc:sldMkLst>
          <pc:docMk/>
          <pc:sldMk cId="0" sldId="265"/>
        </pc:sldMkLst>
        <pc:spChg chg="mod">
          <ac:chgData name="Irfan Ali" userId="d695f0f8c4e96ff3" providerId="LiveId" clId="{6C66CE64-9953-43A4-8C80-58FD2FDEBD82}" dt="2026-10-27T05:27:25.138" v="728" actId="1076"/>
          <ac:spMkLst>
            <pc:docMk/>
            <pc:sldMk cId="0" sldId="265"/>
            <ac:spMk id="3" creationId="{00000000-0000-0000-0000-000000000000}"/>
          </ac:spMkLst>
        </pc:spChg>
        <pc:spChg chg="mod">
          <ac:chgData name="Irfan Ali" userId="d695f0f8c4e96ff3" providerId="LiveId" clId="{6C66CE64-9953-43A4-8C80-58FD2FDEBD82}" dt="2026-10-27T05:27:35.659" v="729" actId="1076"/>
          <ac:spMkLst>
            <pc:docMk/>
            <pc:sldMk cId="0" sldId="265"/>
            <ac:spMk id="4" creationId="{00000000-0000-0000-0000-000000000000}"/>
          </ac:spMkLst>
        </pc:spChg>
        <pc:spChg chg="add del mod">
          <ac:chgData name="Irfan Ali" userId="d695f0f8c4e96ff3" providerId="LiveId" clId="{6C66CE64-9953-43A4-8C80-58FD2FDEBD82}" dt="2026-10-27T05:27:42.563" v="730" actId="1076"/>
          <ac:spMkLst>
            <pc:docMk/>
            <pc:sldMk cId="0" sldId="265"/>
            <ac:spMk id="5" creationId="{00000000-0000-0000-0000-000000000000}"/>
          </ac:spMkLst>
        </pc:spChg>
        <pc:spChg chg="add del mod">
          <ac:chgData name="Irfan Ali" userId="d695f0f8c4e96ff3" providerId="LiveId" clId="{6C66CE64-9953-43A4-8C80-58FD2FDEBD82}" dt="2026-10-27T05:31:03.263" v="760" actId="14100"/>
          <ac:spMkLst>
            <pc:docMk/>
            <pc:sldMk cId="0" sldId="265"/>
            <ac:spMk id="6" creationId="{00000000-0000-0000-0000-000000000000}"/>
          </ac:spMkLst>
        </pc:spChg>
        <pc:spChg chg="add del mod">
          <ac:chgData name="Irfan Ali" userId="d695f0f8c4e96ff3" providerId="LiveId" clId="{6C66CE64-9953-43A4-8C80-58FD2FDEBD82}" dt="2026-10-27T05:31:18.416" v="763" actId="1076"/>
          <ac:spMkLst>
            <pc:docMk/>
            <pc:sldMk cId="0" sldId="265"/>
            <ac:spMk id="15" creationId="{00000000-0000-0000-0000-000000000000}"/>
          </ac:spMkLst>
        </pc:spChg>
        <pc:spChg chg="add del mod">
          <ac:chgData name="Irfan Ali" userId="d695f0f8c4e96ff3" providerId="LiveId" clId="{6C66CE64-9953-43A4-8C80-58FD2FDEBD82}" dt="2026-10-27T05:31:33.535" v="770" actId="14100"/>
          <ac:spMkLst>
            <pc:docMk/>
            <pc:sldMk cId="0" sldId="265"/>
            <ac:spMk id="16" creationId="{00000000-0000-0000-0000-000000000000}"/>
          </ac:spMkLst>
        </pc:spChg>
        <pc:spChg chg="add del mod">
          <ac:chgData name="Irfan Ali" userId="d695f0f8c4e96ff3" providerId="LiveId" clId="{6C66CE64-9953-43A4-8C80-58FD2FDEBD82}" dt="2026-10-27T05:31:26.560" v="769" actId="1076"/>
          <ac:spMkLst>
            <pc:docMk/>
            <pc:sldMk cId="0" sldId="265"/>
            <ac:spMk id="17" creationId="{00000000-0000-0000-0000-000000000000}"/>
          </ac:spMkLst>
        </pc:spChg>
      </pc:sldChg>
      <pc:sldChg chg="delSp modSp add mod">
        <pc:chgData name="Irfan Ali" userId="d695f0f8c4e96ff3" providerId="LiveId" clId="{6C66CE64-9953-43A4-8C80-58FD2FDEBD82}" dt="2026-10-27T04:59:58.883" v="111" actId="122"/>
        <pc:sldMkLst>
          <pc:docMk/>
          <pc:sldMk cId="3460816404" sldId="266"/>
        </pc:sldMkLst>
        <pc:spChg chg="mod">
          <ac:chgData name="Irfan Ali" userId="d695f0f8c4e96ff3" providerId="LiveId" clId="{6C66CE64-9953-43A4-8C80-58FD2FDEBD82}" dt="2026-10-27T04:59:13.388" v="49" actId="14100"/>
          <ac:spMkLst>
            <pc:docMk/>
            <pc:sldMk cId="3460816404" sldId="266"/>
            <ac:spMk id="9" creationId="{7F3D49DD-A692-4CE7-0EB3-46FF3734C9E8}"/>
          </ac:spMkLst>
        </pc:spChg>
        <pc:spChg chg="mod">
          <ac:chgData name="Irfan Ali" userId="d695f0f8c4e96ff3" providerId="LiveId" clId="{6C66CE64-9953-43A4-8C80-58FD2FDEBD82}" dt="2026-10-27T04:59:58.883" v="111" actId="122"/>
          <ac:spMkLst>
            <pc:docMk/>
            <pc:sldMk cId="3460816404" sldId="266"/>
            <ac:spMk id="11" creationId="{44CC43FB-08D1-0A0A-6102-B23D7F753CF6}"/>
          </ac:spMkLst>
        </pc:spChg>
      </pc:sldChg>
      <pc:sldChg chg="addSp delSp modSp add del mod">
        <pc:chgData name="Irfan Ali" userId="d695f0f8c4e96ff3" providerId="LiveId" clId="{6C66CE64-9953-43A4-8C80-58FD2FDEBD82}" dt="2026-10-29T06:31:06.185" v="1066" actId="47"/>
        <pc:sldMkLst>
          <pc:docMk/>
          <pc:sldMk cId="1111093241" sldId="267"/>
        </pc:sldMkLst>
        <pc:spChg chg="add mod">
          <ac:chgData name="Irfan Ali" userId="d695f0f8c4e96ff3" providerId="LiveId" clId="{6C66CE64-9953-43A4-8C80-58FD2FDEBD82}" dt="2026-10-29T06:27:51.244" v="1050" actId="1076"/>
          <ac:spMkLst>
            <pc:docMk/>
            <pc:sldMk cId="1111093241" sldId="267"/>
            <ac:spMk id="6" creationId="{4462DB3E-81A0-759C-DF58-3D112E936ADE}"/>
          </ac:spMkLst>
        </pc:spChg>
        <pc:graphicFrameChg chg="add mod modGraphic">
          <ac:chgData name="Irfan Ali" userId="d695f0f8c4e96ff3" providerId="LiveId" clId="{6C66CE64-9953-43A4-8C80-58FD2FDEBD82}" dt="2026-10-29T06:29:11.604" v="1053"/>
          <ac:graphicFrameMkLst>
            <pc:docMk/>
            <pc:sldMk cId="1111093241" sldId="267"/>
            <ac:graphicFrameMk id="3" creationId="{17D9B529-118E-F430-837C-27BA15B0877F}"/>
          </ac:graphicFrameMkLst>
        </pc:graphicFrameChg>
      </pc:sldChg>
      <pc:sldChg chg="addSp delSp modSp add del mod">
        <pc:chgData name="Irfan Ali" userId="d695f0f8c4e96ff3" providerId="LiveId" clId="{6C66CE64-9953-43A4-8C80-58FD2FDEBD82}" dt="2026-10-27T05:12:49.354" v="476" actId="47"/>
        <pc:sldMkLst>
          <pc:docMk/>
          <pc:sldMk cId="378766327" sldId="268"/>
        </pc:sldMkLst>
      </pc:sldChg>
      <pc:sldChg chg="addSp delSp modSp add mod">
        <pc:chgData name="Irfan Ali" userId="d695f0f8c4e96ff3" providerId="LiveId" clId="{6C66CE64-9953-43A4-8C80-58FD2FDEBD82}" dt="2026-10-27T05:55:49.605" v="1046" actId="6549"/>
        <pc:sldMkLst>
          <pc:docMk/>
          <pc:sldMk cId="3392393585" sldId="268"/>
        </pc:sldMkLst>
        <pc:spChg chg="add mod">
          <ac:chgData name="Irfan Ali" userId="d695f0f8c4e96ff3" providerId="LiveId" clId="{6C66CE64-9953-43A4-8C80-58FD2FDEBD82}" dt="2026-10-27T05:55:41.368" v="1032" actId="6549"/>
          <ac:spMkLst>
            <pc:docMk/>
            <pc:sldMk cId="3392393585" sldId="268"/>
            <ac:spMk id="2" creationId="{C5058CBE-36BB-809B-7438-BE161674B83F}"/>
          </ac:spMkLst>
        </pc:spChg>
        <pc:spChg chg="mod">
          <ac:chgData name="Irfan Ali" userId="d695f0f8c4e96ff3" providerId="LiveId" clId="{6C66CE64-9953-43A4-8C80-58FD2FDEBD82}" dt="2026-10-27T05:55:37.604" v="1026" actId="14100"/>
          <ac:spMkLst>
            <pc:docMk/>
            <pc:sldMk cId="3392393585" sldId="268"/>
            <ac:spMk id="7" creationId="{A2A9ACC8-0B2C-3764-9A94-3D983F6C0EF0}"/>
          </ac:spMkLst>
        </pc:spChg>
        <pc:spChg chg="mod">
          <ac:chgData name="Irfan Ali" userId="d695f0f8c4e96ff3" providerId="LiveId" clId="{6C66CE64-9953-43A4-8C80-58FD2FDEBD82}" dt="2026-10-27T05:55:49.605" v="1046" actId="6549"/>
          <ac:spMkLst>
            <pc:docMk/>
            <pc:sldMk cId="3392393585" sldId="268"/>
            <ac:spMk id="8" creationId="{949E8EC3-60FC-DEC0-E527-45554C99568A}"/>
          </ac:spMkLst>
        </pc:spChg>
      </pc:sldChg>
      <pc:sldChg chg="addSp delSp modSp add mod modAnim">
        <pc:chgData name="Irfan Ali" userId="d695f0f8c4e96ff3" providerId="LiveId" clId="{6C66CE64-9953-43A4-8C80-58FD2FDEBD82}" dt="2026-10-27T05:50:14.317" v="938"/>
        <pc:sldMkLst>
          <pc:docMk/>
          <pc:sldMk cId="2026646131" sldId="269"/>
        </pc:sldMkLst>
        <pc:spChg chg="mod">
          <ac:chgData name="Irfan Ali" userId="d695f0f8c4e96ff3" providerId="LiveId" clId="{6C66CE64-9953-43A4-8C80-58FD2FDEBD82}" dt="2026-10-27T05:34:53.250" v="827" actId="1076"/>
          <ac:spMkLst>
            <pc:docMk/>
            <pc:sldMk cId="2026646131" sldId="269"/>
            <ac:spMk id="8" creationId="{CB27969F-53EB-4B2C-1001-C0625F5648A4}"/>
          </ac:spMkLst>
        </pc:spChg>
        <pc:spChg chg="mod">
          <ac:chgData name="Irfan Ali" userId="d695f0f8c4e96ff3" providerId="LiveId" clId="{6C66CE64-9953-43A4-8C80-58FD2FDEBD82}" dt="2026-10-27T05:35:05.287" v="829" actId="21"/>
          <ac:spMkLst>
            <pc:docMk/>
            <pc:sldMk cId="2026646131" sldId="269"/>
            <ac:spMk id="15" creationId="{2C1E135C-0CA6-8619-2ED9-EF93F3D600B9}"/>
          </ac:spMkLst>
        </pc:spChg>
        <pc:spChg chg="add del mod">
          <ac:chgData name="Irfan Ali" userId="d695f0f8c4e96ff3" providerId="LiveId" clId="{6C66CE64-9953-43A4-8C80-58FD2FDEBD82}" dt="2026-10-27T05:50:05.121" v="935" actId="14100"/>
          <ac:spMkLst>
            <pc:docMk/>
            <pc:sldMk cId="2026646131" sldId="269"/>
            <ac:spMk id="16" creationId="{36AC999C-F574-1F3B-10F5-E48950B86698}"/>
          </ac:spMkLst>
        </pc:spChg>
        <pc:spChg chg="add del mod">
          <ac:chgData name="Irfan Ali" userId="d695f0f8c4e96ff3" providerId="LiveId" clId="{6C66CE64-9953-43A4-8C80-58FD2FDEBD82}" dt="2026-10-27T05:50:13.097" v="937" actId="14100"/>
          <ac:spMkLst>
            <pc:docMk/>
            <pc:sldMk cId="2026646131" sldId="269"/>
            <ac:spMk id="17" creationId="{D3625BE0-0236-297A-19F7-CC6F47463763}"/>
          </ac:spMkLst>
        </pc:spChg>
      </pc:sldChg>
      <pc:sldChg chg="modSp add del mod">
        <pc:chgData name="Irfan Ali" userId="d695f0f8c4e96ff3" providerId="LiveId" clId="{6C66CE64-9953-43A4-8C80-58FD2FDEBD82}" dt="2026-10-27T05:19:04.071" v="605" actId="47"/>
        <pc:sldMkLst>
          <pc:docMk/>
          <pc:sldMk cId="3478821708" sldId="269"/>
        </pc:sldMkLst>
      </pc:sldChg>
      <pc:sldChg chg="new del">
        <pc:chgData name="Irfan Ali" userId="d695f0f8c4e96ff3" providerId="LiveId" clId="{6C66CE64-9953-43A4-8C80-58FD2FDEBD82}" dt="2026-10-27T05:09:44.485" v="377" actId="47"/>
        <pc:sldMkLst>
          <pc:docMk/>
          <pc:sldMk cId="3657062694" sldId="269"/>
        </pc:sldMkLst>
      </pc:sldChg>
      <pc:sldChg chg="delSp modSp add mod">
        <pc:chgData name="Irfan Ali" userId="d695f0f8c4e96ff3" providerId="LiveId" clId="{6C66CE64-9953-43A4-8C80-58FD2FDEBD82}" dt="2026-10-27T05:37:15.045" v="867" actId="1076"/>
        <pc:sldMkLst>
          <pc:docMk/>
          <pc:sldMk cId="2298015132" sldId="270"/>
        </pc:sldMkLst>
        <pc:spChg chg="mod">
          <ac:chgData name="Irfan Ali" userId="d695f0f8c4e96ff3" providerId="LiveId" clId="{6C66CE64-9953-43A4-8C80-58FD2FDEBD82}" dt="2026-10-27T05:37:15.045" v="867" actId="1076"/>
          <ac:spMkLst>
            <pc:docMk/>
            <pc:sldMk cId="2298015132" sldId="270"/>
            <ac:spMk id="3" creationId="{D425B2FE-5933-7C89-8C73-A9DE7DBC1C74}"/>
          </ac:spMkLst>
        </pc:spChg>
      </pc:sldChg>
      <pc:sldChg chg="delSp modSp add mod">
        <pc:chgData name="Irfan Ali" userId="d695f0f8c4e96ff3" providerId="LiveId" clId="{6C66CE64-9953-43A4-8C80-58FD2FDEBD82}" dt="2026-10-29T06:30:52.986" v="1065" actId="14100"/>
        <pc:sldMkLst>
          <pc:docMk/>
          <pc:sldMk cId="569514696" sldId="271"/>
        </pc:sldMkLst>
        <pc:spChg chg="del">
          <ac:chgData name="Irfan Ali" userId="d695f0f8c4e96ff3" providerId="LiveId" clId="{6C66CE64-9953-43A4-8C80-58FD2FDEBD82}" dt="2026-10-29T06:29:30.015" v="1055" actId="478"/>
          <ac:spMkLst>
            <pc:docMk/>
            <pc:sldMk cId="569514696" sldId="271"/>
            <ac:spMk id="2" creationId="{2B967BCC-8B0F-D51C-244B-358297489449}"/>
          </ac:spMkLst>
        </pc:spChg>
        <pc:spChg chg="del">
          <ac:chgData name="Irfan Ali" userId="d695f0f8c4e96ff3" providerId="LiveId" clId="{6C66CE64-9953-43A4-8C80-58FD2FDEBD82}" dt="2026-10-29T06:29:33.651" v="1056" actId="478"/>
          <ac:spMkLst>
            <pc:docMk/>
            <pc:sldMk cId="569514696" sldId="271"/>
            <ac:spMk id="6" creationId="{7FDF063C-ADA8-B833-3B23-6CFC3CDD5538}"/>
          </ac:spMkLst>
        </pc:spChg>
        <pc:graphicFrameChg chg="mod">
          <ac:chgData name="Irfan Ali" userId="d695f0f8c4e96ff3" providerId="LiveId" clId="{6C66CE64-9953-43A4-8C80-58FD2FDEBD82}" dt="2026-10-29T06:30:52.986" v="1065" actId="14100"/>
          <ac:graphicFrameMkLst>
            <pc:docMk/>
            <pc:sldMk cId="569514696" sldId="271"/>
            <ac:graphicFrameMk id="3" creationId="{0C1A3E44-FC23-28DF-D93C-12DE1460DEC4}"/>
          </ac:graphicFrameMkLst>
        </pc:graphicFrameChg>
      </pc:sldChg>
      <pc:sldChg chg="addSp delSp modSp add del mod">
        <pc:chgData name="Irfan Ali" userId="d695f0f8c4e96ff3" providerId="LiveId" clId="{6C66CE64-9953-43A4-8C80-58FD2FDEBD82}" dt="2026-10-29T06:36:25.926" v="1121" actId="47"/>
        <pc:sldMkLst>
          <pc:docMk/>
          <pc:sldMk cId="4140433937" sldId="272"/>
        </pc:sldMkLst>
        <pc:spChg chg="add del">
          <ac:chgData name="Irfan Ali" userId="d695f0f8c4e96ff3" providerId="LiveId" clId="{6C66CE64-9953-43A4-8C80-58FD2FDEBD82}" dt="2026-10-29T06:35:24.424" v="1090" actId="478"/>
          <ac:spMkLst>
            <pc:docMk/>
            <pc:sldMk cId="4140433937" sldId="272"/>
            <ac:spMk id="4" creationId="{E13BE472-F45E-3891-13F3-9E35DBEAAD83}"/>
          </ac:spMkLst>
        </pc:spChg>
        <pc:spChg chg="add del">
          <ac:chgData name="Irfan Ali" userId="d695f0f8c4e96ff3" providerId="LiveId" clId="{6C66CE64-9953-43A4-8C80-58FD2FDEBD82}" dt="2026-10-29T06:35:21.061" v="1089" actId="478"/>
          <ac:spMkLst>
            <pc:docMk/>
            <pc:sldMk cId="4140433937" sldId="272"/>
            <ac:spMk id="5" creationId="{5A28BD0D-1C8E-8C64-E19B-0D49D0A5561A}"/>
          </ac:spMkLst>
        </pc:spChg>
        <pc:spChg chg="add del">
          <ac:chgData name="Irfan Ali" userId="d695f0f8c4e96ff3" providerId="LiveId" clId="{6C66CE64-9953-43A4-8C80-58FD2FDEBD82}" dt="2026-10-29T06:35:32.462" v="1092" actId="478"/>
          <ac:spMkLst>
            <pc:docMk/>
            <pc:sldMk cId="4140433937" sldId="272"/>
            <ac:spMk id="6" creationId="{E4C88F20-4140-2FFB-0EF3-D9C17A814B0C}"/>
          </ac:spMkLst>
        </pc:spChg>
        <pc:spChg chg="add del">
          <ac:chgData name="Irfan Ali" userId="d695f0f8c4e96ff3" providerId="LiveId" clId="{6C66CE64-9953-43A4-8C80-58FD2FDEBD82}" dt="2026-10-29T06:35:28.346" v="1091" actId="478"/>
          <ac:spMkLst>
            <pc:docMk/>
            <pc:sldMk cId="4140433937" sldId="272"/>
            <ac:spMk id="12" creationId="{EA20A60D-8300-000A-E31F-51E51E1C1894}"/>
          </ac:spMkLst>
        </pc:spChg>
        <pc:graphicFrameChg chg="mod">
          <ac:chgData name="Irfan Ali" userId="d695f0f8c4e96ff3" providerId="LiveId" clId="{6C66CE64-9953-43A4-8C80-58FD2FDEBD82}" dt="2026-10-29T06:36:06.333" v="1120"/>
          <ac:graphicFrameMkLst>
            <pc:docMk/>
            <pc:sldMk cId="4140433937" sldId="272"/>
            <ac:graphicFrameMk id="3" creationId="{61C09947-D12A-224E-30AD-3506C2B0EBE2}"/>
          </ac:graphicFrameMkLst>
        </pc:graphicFrameChg>
      </pc:sldChg>
      <pc:sldMasterChg chg="setBg modSldLayout">
        <pc:chgData name="Irfan Ali" userId="d695f0f8c4e96ff3" providerId="LiveId" clId="{6C66CE64-9953-43A4-8C80-58FD2FDEBD82}" dt="2026-10-27T05:05:21.384" v="229"/>
        <pc:sldMasterMkLst>
          <pc:docMk/>
          <pc:sldMasterMk cId="0" sldId="2147483648"/>
        </pc:sldMasterMkLst>
        <pc:sldLayoutChg chg="setBg">
          <pc:chgData name="Irfan Ali" userId="d695f0f8c4e96ff3" providerId="LiveId" clId="{6C66CE64-9953-43A4-8C80-58FD2FDEBD82}" dt="2026-10-27T05:05:21.384" v="229"/>
          <pc:sldLayoutMkLst>
            <pc:docMk/>
            <pc:sldMasterMk cId="0" sldId="2147483648"/>
            <pc:sldLayoutMk cId="0" sldId="2147483649"/>
          </pc:sldLayoutMkLst>
        </pc:sldLayoutChg>
        <pc:sldLayoutChg chg="setBg">
          <pc:chgData name="Irfan Ali" userId="d695f0f8c4e96ff3" providerId="LiveId" clId="{6C66CE64-9953-43A4-8C80-58FD2FDEBD82}" dt="2026-10-27T05:05:21.384" v="229"/>
          <pc:sldLayoutMkLst>
            <pc:docMk/>
            <pc:sldMasterMk cId="0" sldId="2147483648"/>
            <pc:sldLayoutMk cId="0" sldId="2147483650"/>
          </pc:sldLayoutMkLst>
        </pc:sldLayoutChg>
      </pc:sldMasterChg>
      <pc:sldMasterChg chg="modSldLayout">
        <pc:chgData name="Irfan Ali" userId="d695f0f8c4e96ff3" providerId="LiveId" clId="{6C66CE64-9953-43A4-8C80-58FD2FDEBD82}" dt="2026-10-27T04:55:02.319" v="22"/>
        <pc:sldMasterMkLst>
          <pc:docMk/>
          <pc:sldMasterMk cId="2930158705" sldId="2147483651"/>
        </pc:sldMasterMkLst>
        <pc:sldLayoutChg chg="addSp delSp">
          <pc:chgData name="Irfan Ali" userId="d695f0f8c4e96ff3" providerId="LiveId" clId="{6C66CE64-9953-43A4-8C80-58FD2FDEBD82}" dt="2026-10-27T04:55:02.319" v="22"/>
          <pc:sldLayoutMkLst>
            <pc:docMk/>
            <pc:sldMasterMk cId="2930158705" sldId="2147483651"/>
            <pc:sldLayoutMk cId="3036414528" sldId="2147483668"/>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36929E-5403-4FCC-9756-351B726AF0E7}"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184BA02C-6EF9-455C-81D8-4FD583744527}">
      <dgm:prSet phldrT="[Text]" custT="1"/>
      <dgm:spPr/>
      <dgm:t>
        <a:bodyPr/>
        <a:lstStyle/>
        <a:p>
          <a:r>
            <a:rPr lang="en-US" sz="3200" b="1" spc="-57" dirty="0" err="1">
              <a:latin typeface="Noto Sans Bengali Bold" pitchFamily="34" charset="0"/>
              <a:ea typeface="Noto Sans Bengali Bold" pitchFamily="34" charset="-122"/>
              <a:cs typeface="Noto Sans Bengali Bold" pitchFamily="34" charset="0"/>
            </a:rPr>
            <a:t>শিখনফল</a:t>
          </a:r>
          <a:r>
            <a:rPr lang="en-US" sz="3200" b="1" spc="-57" dirty="0">
              <a:latin typeface="Noto Sans Bengali Bold" pitchFamily="34" charset="0"/>
              <a:ea typeface="Noto Sans Bengali Bold" pitchFamily="34" charset="-122"/>
              <a:cs typeface="Noto Sans Bengali Bold" pitchFamily="34" charset="0"/>
            </a:rPr>
            <a:t>-</a:t>
          </a:r>
          <a:endParaRPr lang="en-US" sz="3200" dirty="0"/>
        </a:p>
      </dgm:t>
    </dgm:pt>
    <dgm:pt modelId="{29ED2C21-91EF-4DEF-A89B-5D25A9B9AEF9}" type="parTrans" cxnId="{946756C8-C620-414C-AF31-8009109BDC14}">
      <dgm:prSet/>
      <dgm:spPr/>
      <dgm:t>
        <a:bodyPr/>
        <a:lstStyle/>
        <a:p>
          <a:endParaRPr lang="en-US" sz="3200"/>
        </a:p>
      </dgm:t>
    </dgm:pt>
    <dgm:pt modelId="{C2215680-1B92-4B0C-8833-25AC3DD4C750}" type="sibTrans" cxnId="{946756C8-C620-414C-AF31-8009109BDC14}">
      <dgm:prSet/>
      <dgm:spPr/>
      <dgm:t>
        <a:bodyPr/>
        <a:lstStyle/>
        <a:p>
          <a:endParaRPr lang="en-US" sz="3200"/>
        </a:p>
      </dgm:t>
    </dgm:pt>
    <dgm:pt modelId="{80F1B270-7DE7-4901-9B70-67D9D8FA84D9}">
      <dgm:prSet phldrT="[Text]" custT="1"/>
      <dgm:spPr/>
      <dgm:t>
        <a:bodyPr/>
        <a:lstStyle/>
        <a:p>
          <a:r>
            <a:rPr lang="en-US" sz="3200" b="1" dirty="0">
              <a:latin typeface="Noto Sans Bengali Bold" pitchFamily="34" charset="0"/>
              <a:ea typeface="Noto Sans Bengali Bold" pitchFamily="34" charset="-122"/>
              <a:cs typeface="Noto Sans Bengali Bold" pitchFamily="34" charset="0"/>
            </a:rPr>
            <a:t>১) Python </a:t>
          </a:r>
          <a:r>
            <a:rPr lang="en-US" sz="3200" b="1" dirty="0" err="1">
              <a:latin typeface="Noto Sans Bengali Bold" pitchFamily="34" charset="0"/>
              <a:ea typeface="Noto Sans Bengali Bold" pitchFamily="34" charset="-122"/>
              <a:cs typeface="Noto Sans Bengali Bold" pitchFamily="34" charset="0"/>
            </a:rPr>
            <a:t>সংজ্ঞায়িত</a:t>
          </a:r>
          <a:r>
            <a:rPr lang="en-US" sz="3200" b="1" dirty="0">
              <a:latin typeface="Noto Sans Bengali Bold" pitchFamily="34" charset="0"/>
              <a:ea typeface="Noto Sans Bengali Bold" pitchFamily="34" charset="-122"/>
              <a:cs typeface="Noto Sans Bengali Bold" pitchFamily="34" charset="0"/>
            </a:rPr>
            <a:t> </a:t>
          </a:r>
          <a:r>
            <a:rPr lang="en-US" sz="3200" b="1" dirty="0" err="1">
              <a:latin typeface="Noto Sans Bengali Bold" pitchFamily="34" charset="0"/>
              <a:ea typeface="Noto Sans Bengali Bold" pitchFamily="34" charset="-122"/>
              <a:cs typeface="Noto Sans Bengali Bold" pitchFamily="34" charset="0"/>
            </a:rPr>
            <a:t>করতে</a:t>
          </a:r>
          <a:r>
            <a:rPr lang="en-US" sz="3200" b="1" dirty="0">
              <a:latin typeface="Noto Sans Bengali Bold" pitchFamily="34" charset="0"/>
              <a:ea typeface="Noto Sans Bengali Bold" pitchFamily="34" charset="-122"/>
              <a:cs typeface="Noto Sans Bengali Bold" pitchFamily="34" charset="0"/>
            </a:rPr>
            <a:t> </a:t>
          </a:r>
          <a:r>
            <a:rPr lang="en-US" sz="3200" b="1" dirty="0" err="1">
              <a:latin typeface="Noto Sans Bengali Bold" pitchFamily="34" charset="0"/>
              <a:ea typeface="Noto Sans Bengali Bold" pitchFamily="34" charset="-122"/>
              <a:cs typeface="Noto Sans Bengali Bold" pitchFamily="34" charset="0"/>
            </a:rPr>
            <a:t>পারব</a:t>
          </a:r>
          <a:r>
            <a:rPr lang="en-US" sz="3200" dirty="0">
              <a:latin typeface="Noto Sans Bengali" pitchFamily="34" charset="0"/>
              <a:ea typeface="Noto Sans Bengali" pitchFamily="34" charset="-122"/>
              <a:cs typeface="Noto Sans Bengali" pitchFamily="34" charset="0"/>
            </a:rPr>
            <a:t> — Remember</a:t>
          </a:r>
          <a:endParaRPr lang="en-US" sz="3200" dirty="0"/>
        </a:p>
      </dgm:t>
    </dgm:pt>
    <dgm:pt modelId="{EA0232D7-A2A8-4B1D-B688-DF8453BF218A}" type="parTrans" cxnId="{6CC9913E-D99C-4640-AB8F-75371EBC7ED5}">
      <dgm:prSet/>
      <dgm:spPr/>
      <dgm:t>
        <a:bodyPr/>
        <a:lstStyle/>
        <a:p>
          <a:endParaRPr lang="en-US" sz="3200"/>
        </a:p>
      </dgm:t>
    </dgm:pt>
    <dgm:pt modelId="{AC967FB2-9B90-401A-AFA8-2281776D1BEB}" type="sibTrans" cxnId="{6CC9913E-D99C-4640-AB8F-75371EBC7ED5}">
      <dgm:prSet/>
      <dgm:spPr/>
      <dgm:t>
        <a:bodyPr/>
        <a:lstStyle/>
        <a:p>
          <a:endParaRPr lang="en-US" sz="3200"/>
        </a:p>
      </dgm:t>
    </dgm:pt>
    <dgm:pt modelId="{82DA9AA6-91FE-408F-B88B-BDEF23E080AB}">
      <dgm:prSet phldrT="[Text]" custT="1"/>
      <dgm:spPr/>
      <dgm:t>
        <a:bodyPr/>
        <a:lstStyle/>
        <a:p>
          <a:r>
            <a:rPr lang="en-US" sz="3200" b="1" dirty="0">
              <a:latin typeface="Noto Sans Bengali Bold" pitchFamily="34" charset="0"/>
              <a:ea typeface="Noto Sans Bengali Bold" pitchFamily="34" charset="-122"/>
              <a:cs typeface="Noto Sans Bengali Bold" pitchFamily="34" charset="0"/>
            </a:rPr>
            <a:t>২) print() </a:t>
          </a:r>
          <a:r>
            <a:rPr lang="en-US" sz="3200" b="1" dirty="0" err="1">
              <a:latin typeface="Noto Sans Bengali Bold" pitchFamily="34" charset="0"/>
              <a:ea typeface="Noto Sans Bengali Bold" pitchFamily="34" charset="-122"/>
              <a:cs typeface="Noto Sans Bengali Bold" pitchFamily="34" charset="0"/>
            </a:rPr>
            <a:t>কী</a:t>
          </a:r>
          <a:r>
            <a:rPr lang="en-US" sz="3200" b="1" dirty="0">
              <a:latin typeface="Noto Sans Bengali Bold" pitchFamily="34" charset="0"/>
              <a:ea typeface="Noto Sans Bengali Bold" pitchFamily="34" charset="-122"/>
              <a:cs typeface="Noto Sans Bengali Bold" pitchFamily="34" charset="0"/>
            </a:rPr>
            <a:t> </a:t>
          </a:r>
          <a:r>
            <a:rPr lang="en-US" sz="3200" b="1" dirty="0" err="1">
              <a:latin typeface="Noto Sans Bengali Bold" pitchFamily="34" charset="0"/>
              <a:ea typeface="Noto Sans Bengali Bold" pitchFamily="34" charset="-122"/>
              <a:cs typeface="Noto Sans Bengali Bold" pitchFamily="34" charset="0"/>
            </a:rPr>
            <a:t>করে</a:t>
          </a:r>
          <a:r>
            <a:rPr lang="en-US" sz="3200" b="1" dirty="0">
              <a:latin typeface="Noto Sans Bengali Bold" pitchFamily="34" charset="0"/>
              <a:ea typeface="Noto Sans Bengali Bold" pitchFamily="34" charset="-122"/>
              <a:cs typeface="Noto Sans Bengali Bold" pitchFamily="34" charset="0"/>
            </a:rPr>
            <a:t> </a:t>
          </a:r>
          <a:r>
            <a:rPr lang="en-US" sz="3200" b="1" dirty="0" err="1">
              <a:latin typeface="Noto Sans Bengali Bold" pitchFamily="34" charset="0"/>
              <a:ea typeface="Noto Sans Bengali Bold" pitchFamily="34" charset="-122"/>
              <a:cs typeface="Noto Sans Bengali Bold" pitchFamily="34" charset="0"/>
            </a:rPr>
            <a:t>ব্যাখ্যা</a:t>
          </a:r>
          <a:r>
            <a:rPr lang="en-US" sz="3200" b="1" dirty="0">
              <a:latin typeface="Noto Sans Bengali Bold" pitchFamily="34" charset="0"/>
              <a:ea typeface="Noto Sans Bengali Bold" pitchFamily="34" charset="-122"/>
              <a:cs typeface="Noto Sans Bengali Bold" pitchFamily="34" charset="0"/>
            </a:rPr>
            <a:t> </a:t>
          </a:r>
          <a:r>
            <a:rPr lang="en-US" sz="3200" b="1" dirty="0" err="1">
              <a:latin typeface="Noto Sans Bengali Bold" pitchFamily="34" charset="0"/>
              <a:ea typeface="Noto Sans Bengali Bold" pitchFamily="34" charset="-122"/>
              <a:cs typeface="Noto Sans Bengali Bold" pitchFamily="34" charset="0"/>
            </a:rPr>
            <a:t>করতে</a:t>
          </a:r>
          <a:r>
            <a:rPr lang="en-US" sz="3200" b="1" dirty="0">
              <a:latin typeface="Noto Sans Bengali Bold" pitchFamily="34" charset="0"/>
              <a:ea typeface="Noto Sans Bengali Bold" pitchFamily="34" charset="-122"/>
              <a:cs typeface="Noto Sans Bengali Bold" pitchFamily="34" charset="0"/>
            </a:rPr>
            <a:t> </a:t>
          </a:r>
          <a:r>
            <a:rPr lang="en-US" sz="3200" b="1" dirty="0" err="1">
              <a:latin typeface="Noto Sans Bengali Bold" pitchFamily="34" charset="0"/>
              <a:ea typeface="Noto Sans Bengali Bold" pitchFamily="34" charset="-122"/>
              <a:cs typeface="Noto Sans Bengali Bold" pitchFamily="34" charset="0"/>
            </a:rPr>
            <a:t>পারব</a:t>
          </a:r>
          <a:r>
            <a:rPr lang="en-US" sz="3200" dirty="0">
              <a:latin typeface="Noto Sans Bengali" pitchFamily="34" charset="0"/>
              <a:ea typeface="Noto Sans Bengali" pitchFamily="34" charset="-122"/>
              <a:cs typeface="Noto Sans Bengali" pitchFamily="34" charset="0"/>
            </a:rPr>
            <a:t> — Understand</a:t>
          </a:r>
          <a:endParaRPr lang="en-US" sz="3200" dirty="0"/>
        </a:p>
      </dgm:t>
    </dgm:pt>
    <dgm:pt modelId="{B778997C-1A7F-444C-8E56-7C4B35ACE911}" type="parTrans" cxnId="{01BD6791-1CFA-4FD3-BB03-4D97F724C4FE}">
      <dgm:prSet/>
      <dgm:spPr/>
      <dgm:t>
        <a:bodyPr/>
        <a:lstStyle/>
        <a:p>
          <a:endParaRPr lang="en-US" sz="3200"/>
        </a:p>
      </dgm:t>
    </dgm:pt>
    <dgm:pt modelId="{15A61FD6-9897-4EBA-8276-4302615C581A}" type="sibTrans" cxnId="{01BD6791-1CFA-4FD3-BB03-4D97F724C4FE}">
      <dgm:prSet/>
      <dgm:spPr/>
      <dgm:t>
        <a:bodyPr/>
        <a:lstStyle/>
        <a:p>
          <a:endParaRPr lang="en-US" sz="3200"/>
        </a:p>
      </dgm:t>
    </dgm:pt>
    <dgm:pt modelId="{5E1B025C-861C-4589-AFB8-C1BD381EB065}">
      <dgm:prSet phldrT="[Text]" custT="1"/>
      <dgm:spPr/>
      <dgm:t>
        <a:bodyPr/>
        <a:lstStyle/>
        <a:p>
          <a:r>
            <a:rPr lang="en-US" sz="3200" b="1" dirty="0">
              <a:latin typeface="Noto Sans Bengali Bold" pitchFamily="34" charset="0"/>
              <a:ea typeface="Noto Sans Bengali Bold" pitchFamily="34" charset="-122"/>
              <a:cs typeface="Noto Sans Bengali Bold" pitchFamily="34" charset="0"/>
            </a:rPr>
            <a:t>৩) </a:t>
          </a:r>
          <a:r>
            <a:rPr lang="en-US" sz="3200" b="1" dirty="0" err="1">
              <a:latin typeface="Noto Sans Bengali Bold" pitchFamily="34" charset="0"/>
              <a:ea typeface="Noto Sans Bengali Bold" pitchFamily="34" charset="-122"/>
              <a:cs typeface="Noto Sans Bengali Bold" pitchFamily="34" charset="0"/>
            </a:rPr>
            <a:t>নাম</a:t>
          </a:r>
          <a:r>
            <a:rPr lang="en-US" sz="3200" b="1" dirty="0">
              <a:latin typeface="Noto Sans Bengali Bold" pitchFamily="34" charset="0"/>
              <a:ea typeface="Noto Sans Bengali Bold" pitchFamily="34" charset="-122"/>
              <a:cs typeface="Noto Sans Bengali Bold" pitchFamily="34" charset="0"/>
            </a:rPr>
            <a:t> ও </a:t>
          </a:r>
          <a:r>
            <a:rPr lang="en-US" sz="3200" b="1" dirty="0" err="1">
              <a:latin typeface="Noto Sans Bengali Bold" pitchFamily="34" charset="0"/>
              <a:ea typeface="Noto Sans Bengali Bold" pitchFamily="34" charset="-122"/>
              <a:cs typeface="Noto Sans Bengali Bold" pitchFamily="34" charset="0"/>
            </a:rPr>
            <a:t>সংখ্যা</a:t>
          </a:r>
          <a:r>
            <a:rPr lang="en-US" sz="3200" b="1" dirty="0">
              <a:latin typeface="Noto Sans Bengali Bold" pitchFamily="34" charset="0"/>
              <a:ea typeface="Noto Sans Bengali Bold" pitchFamily="34" charset="-122"/>
              <a:cs typeface="Noto Sans Bengali Bold" pitchFamily="34" charset="0"/>
            </a:rPr>
            <a:t> </a:t>
          </a:r>
          <a:r>
            <a:rPr lang="en-US" sz="3200" b="1" dirty="0" err="1">
              <a:latin typeface="Noto Sans Bengali Bold" pitchFamily="34" charset="0"/>
              <a:ea typeface="Noto Sans Bengali Bold" pitchFamily="34" charset="-122"/>
              <a:cs typeface="Noto Sans Bengali Bold" pitchFamily="34" charset="0"/>
            </a:rPr>
            <a:t>দেখানোর</a:t>
          </a:r>
          <a:r>
            <a:rPr lang="en-US" sz="3200" b="1" dirty="0">
              <a:latin typeface="Noto Sans Bengali Bold" pitchFamily="34" charset="0"/>
              <a:ea typeface="Noto Sans Bengali Bold" pitchFamily="34" charset="-122"/>
              <a:cs typeface="Noto Sans Bengali Bold" pitchFamily="34" charset="0"/>
            </a:rPr>
            <a:t> </a:t>
          </a:r>
          <a:r>
            <a:rPr lang="en-US" sz="3200" b="1" dirty="0" err="1">
              <a:latin typeface="Noto Sans Bengali Bold" pitchFamily="34" charset="0"/>
              <a:ea typeface="Noto Sans Bengali Bold" pitchFamily="34" charset="-122"/>
              <a:cs typeface="Noto Sans Bengali Bold" pitchFamily="34" charset="0"/>
            </a:rPr>
            <a:t>ছোট</a:t>
          </a:r>
          <a:r>
            <a:rPr lang="en-US" sz="3200" b="1" dirty="0">
              <a:latin typeface="Noto Sans Bengali Bold" pitchFamily="34" charset="0"/>
              <a:ea typeface="Noto Sans Bengali Bold" pitchFamily="34" charset="-122"/>
              <a:cs typeface="Noto Sans Bengali Bold" pitchFamily="34" charset="0"/>
            </a:rPr>
            <a:t> program </a:t>
          </a:r>
          <a:r>
            <a:rPr lang="en-US" sz="3200" b="1" dirty="0" err="1">
              <a:latin typeface="Noto Sans Bengali Bold" pitchFamily="34" charset="0"/>
              <a:ea typeface="Noto Sans Bengali Bold" pitchFamily="34" charset="-122"/>
              <a:cs typeface="Noto Sans Bengali Bold" pitchFamily="34" charset="0"/>
            </a:rPr>
            <a:t>লিখতে</a:t>
          </a:r>
          <a:r>
            <a:rPr lang="en-US" sz="3200" b="1" dirty="0">
              <a:latin typeface="Noto Sans Bengali Bold" pitchFamily="34" charset="0"/>
              <a:ea typeface="Noto Sans Bengali Bold" pitchFamily="34" charset="-122"/>
              <a:cs typeface="Noto Sans Bengali Bold" pitchFamily="34" charset="0"/>
            </a:rPr>
            <a:t> </a:t>
          </a:r>
          <a:r>
            <a:rPr lang="en-US" sz="3200" b="1" dirty="0" err="1">
              <a:latin typeface="Noto Sans Bengali Bold" pitchFamily="34" charset="0"/>
              <a:ea typeface="Noto Sans Bengali Bold" pitchFamily="34" charset="-122"/>
              <a:cs typeface="Noto Sans Bengali Bold" pitchFamily="34" charset="0"/>
            </a:rPr>
            <a:t>পারব</a:t>
          </a:r>
          <a:r>
            <a:rPr lang="en-US" sz="3200" dirty="0">
              <a:latin typeface="Noto Sans Bengali" pitchFamily="34" charset="0"/>
              <a:ea typeface="Noto Sans Bengali" pitchFamily="34" charset="-122"/>
              <a:cs typeface="Noto Sans Bengali" pitchFamily="34" charset="0"/>
            </a:rPr>
            <a:t> — Apply</a:t>
          </a:r>
          <a:endParaRPr lang="en-US" sz="3200" dirty="0"/>
        </a:p>
      </dgm:t>
    </dgm:pt>
    <dgm:pt modelId="{07D293D0-88D6-400B-A3E3-802420BA88F3}" type="parTrans" cxnId="{26548159-76F9-4772-AC50-9573265AB87D}">
      <dgm:prSet/>
      <dgm:spPr/>
      <dgm:t>
        <a:bodyPr/>
        <a:lstStyle/>
        <a:p>
          <a:endParaRPr lang="en-US" sz="3200"/>
        </a:p>
      </dgm:t>
    </dgm:pt>
    <dgm:pt modelId="{6BF14602-3768-4C07-AFC9-230CFFD2A0A2}" type="sibTrans" cxnId="{26548159-76F9-4772-AC50-9573265AB87D}">
      <dgm:prSet/>
      <dgm:spPr/>
      <dgm:t>
        <a:bodyPr/>
        <a:lstStyle/>
        <a:p>
          <a:endParaRPr lang="en-US" sz="3200"/>
        </a:p>
      </dgm:t>
    </dgm:pt>
    <dgm:pt modelId="{F2E94185-B819-4E35-A45B-94EA01BA76DF}" type="pres">
      <dgm:prSet presAssocID="{5636929E-5403-4FCC-9756-351B726AF0E7}" presName="Name0" presStyleCnt="0">
        <dgm:presLayoutVars>
          <dgm:chMax/>
          <dgm:chPref/>
          <dgm:dir/>
        </dgm:presLayoutVars>
      </dgm:prSet>
      <dgm:spPr/>
    </dgm:pt>
    <dgm:pt modelId="{253B507F-E06F-4B5D-9D2A-17BAF4998A68}" type="pres">
      <dgm:prSet presAssocID="{184BA02C-6EF9-455C-81D8-4FD583744527}" presName="parenttextcomposite" presStyleCnt="0"/>
      <dgm:spPr/>
    </dgm:pt>
    <dgm:pt modelId="{B97E66ED-471E-4A18-8487-F820FF21CD09}" type="pres">
      <dgm:prSet presAssocID="{184BA02C-6EF9-455C-81D8-4FD583744527}" presName="parenttext" presStyleLbl="revTx" presStyleIdx="0" presStyleCnt="2">
        <dgm:presLayoutVars>
          <dgm:chMax/>
          <dgm:chPref val="2"/>
          <dgm:bulletEnabled val="1"/>
        </dgm:presLayoutVars>
      </dgm:prSet>
      <dgm:spPr/>
    </dgm:pt>
    <dgm:pt modelId="{7032958B-C88D-4981-9282-69410820ABCF}" type="pres">
      <dgm:prSet presAssocID="{184BA02C-6EF9-455C-81D8-4FD583744527}" presName="composite" presStyleCnt="0"/>
      <dgm:spPr/>
    </dgm:pt>
    <dgm:pt modelId="{90F6D5B3-CBB0-4F64-A4A3-347EFEE9006E}" type="pres">
      <dgm:prSet presAssocID="{184BA02C-6EF9-455C-81D8-4FD583744527}" presName="chevron1" presStyleLbl="alignNode1" presStyleIdx="0" presStyleCnt="14"/>
      <dgm:spPr/>
    </dgm:pt>
    <dgm:pt modelId="{C2F18393-9B8C-45FE-8FE7-D06A3CE42940}" type="pres">
      <dgm:prSet presAssocID="{184BA02C-6EF9-455C-81D8-4FD583744527}" presName="chevron2" presStyleLbl="alignNode1" presStyleIdx="1" presStyleCnt="14"/>
      <dgm:spPr/>
    </dgm:pt>
    <dgm:pt modelId="{6CBBB7D7-2555-4166-B459-0118261F8519}" type="pres">
      <dgm:prSet presAssocID="{184BA02C-6EF9-455C-81D8-4FD583744527}" presName="chevron3" presStyleLbl="alignNode1" presStyleIdx="2" presStyleCnt="14"/>
      <dgm:spPr/>
    </dgm:pt>
    <dgm:pt modelId="{2013A636-52FD-4934-AF48-98E6354560DE}" type="pres">
      <dgm:prSet presAssocID="{184BA02C-6EF9-455C-81D8-4FD583744527}" presName="chevron4" presStyleLbl="alignNode1" presStyleIdx="3" presStyleCnt="14"/>
      <dgm:spPr/>
    </dgm:pt>
    <dgm:pt modelId="{1926C7AD-3717-45BF-82CA-E6062CA0BDE1}" type="pres">
      <dgm:prSet presAssocID="{184BA02C-6EF9-455C-81D8-4FD583744527}" presName="chevron5" presStyleLbl="alignNode1" presStyleIdx="4" presStyleCnt="14"/>
      <dgm:spPr/>
    </dgm:pt>
    <dgm:pt modelId="{21646C95-BF79-46A9-80E0-EBD19CFB7553}" type="pres">
      <dgm:prSet presAssocID="{184BA02C-6EF9-455C-81D8-4FD583744527}" presName="chevron6" presStyleLbl="alignNode1" presStyleIdx="5" presStyleCnt="14"/>
      <dgm:spPr/>
    </dgm:pt>
    <dgm:pt modelId="{B2C97235-3A98-4766-BD6C-4AED5956E664}" type="pres">
      <dgm:prSet presAssocID="{184BA02C-6EF9-455C-81D8-4FD583744527}" presName="chevron7" presStyleLbl="alignNode1" presStyleIdx="6" presStyleCnt="14"/>
      <dgm:spPr/>
    </dgm:pt>
    <dgm:pt modelId="{8E33BB84-460F-4FE4-A342-6F65F929E429}" type="pres">
      <dgm:prSet presAssocID="{184BA02C-6EF9-455C-81D8-4FD583744527}" presName="childtext" presStyleLbl="solidFgAcc1" presStyleIdx="0" presStyleCnt="2">
        <dgm:presLayoutVars>
          <dgm:chMax/>
          <dgm:chPref val="0"/>
          <dgm:bulletEnabled val="1"/>
        </dgm:presLayoutVars>
      </dgm:prSet>
      <dgm:spPr/>
    </dgm:pt>
    <dgm:pt modelId="{1B600B98-A7FD-4BDC-9A78-0A53F68FD7B6}" type="pres">
      <dgm:prSet presAssocID="{C2215680-1B92-4B0C-8833-25AC3DD4C750}" presName="sibTrans" presStyleCnt="0"/>
      <dgm:spPr/>
    </dgm:pt>
    <dgm:pt modelId="{1D12CD34-C3EF-4E13-B3D3-32D30D247A13}" type="pres">
      <dgm:prSet presAssocID="{82DA9AA6-91FE-408F-B88B-BDEF23E080AB}" presName="parenttextcomposite" presStyleCnt="0"/>
      <dgm:spPr/>
    </dgm:pt>
    <dgm:pt modelId="{272BDAB0-5EBB-4F4C-B5F5-EEFC036DC3C2}" type="pres">
      <dgm:prSet presAssocID="{82DA9AA6-91FE-408F-B88B-BDEF23E080AB}" presName="parenttext" presStyleLbl="revTx" presStyleIdx="1" presStyleCnt="2">
        <dgm:presLayoutVars>
          <dgm:chMax/>
          <dgm:chPref val="2"/>
          <dgm:bulletEnabled val="1"/>
        </dgm:presLayoutVars>
      </dgm:prSet>
      <dgm:spPr/>
    </dgm:pt>
    <dgm:pt modelId="{51F6168F-7914-490D-9CF7-CCADAB99674D}" type="pres">
      <dgm:prSet presAssocID="{82DA9AA6-91FE-408F-B88B-BDEF23E080AB}" presName="composite" presStyleCnt="0"/>
      <dgm:spPr/>
    </dgm:pt>
    <dgm:pt modelId="{63D68753-7CEE-4AB6-8B7E-527A19A4FA07}" type="pres">
      <dgm:prSet presAssocID="{82DA9AA6-91FE-408F-B88B-BDEF23E080AB}" presName="chevron1" presStyleLbl="alignNode1" presStyleIdx="7" presStyleCnt="14"/>
      <dgm:spPr/>
    </dgm:pt>
    <dgm:pt modelId="{F3CA0152-8CA7-4D65-9D47-71B7954E40AE}" type="pres">
      <dgm:prSet presAssocID="{82DA9AA6-91FE-408F-B88B-BDEF23E080AB}" presName="chevron2" presStyleLbl="alignNode1" presStyleIdx="8" presStyleCnt="14"/>
      <dgm:spPr/>
    </dgm:pt>
    <dgm:pt modelId="{E1300ECF-296B-4004-BA0A-A1EC895AB0F6}" type="pres">
      <dgm:prSet presAssocID="{82DA9AA6-91FE-408F-B88B-BDEF23E080AB}" presName="chevron3" presStyleLbl="alignNode1" presStyleIdx="9" presStyleCnt="14"/>
      <dgm:spPr/>
    </dgm:pt>
    <dgm:pt modelId="{34279CA2-186E-4909-861E-CCD370C12A76}" type="pres">
      <dgm:prSet presAssocID="{82DA9AA6-91FE-408F-B88B-BDEF23E080AB}" presName="chevron4" presStyleLbl="alignNode1" presStyleIdx="10" presStyleCnt="14"/>
      <dgm:spPr/>
    </dgm:pt>
    <dgm:pt modelId="{7ADD1CB9-B5FE-42E0-9807-92F7656DED30}" type="pres">
      <dgm:prSet presAssocID="{82DA9AA6-91FE-408F-B88B-BDEF23E080AB}" presName="chevron5" presStyleLbl="alignNode1" presStyleIdx="11" presStyleCnt="14"/>
      <dgm:spPr/>
    </dgm:pt>
    <dgm:pt modelId="{410625B6-1EE1-4AA5-B1FA-F73BB0E07DBE}" type="pres">
      <dgm:prSet presAssocID="{82DA9AA6-91FE-408F-B88B-BDEF23E080AB}" presName="chevron6" presStyleLbl="alignNode1" presStyleIdx="12" presStyleCnt="14"/>
      <dgm:spPr/>
    </dgm:pt>
    <dgm:pt modelId="{7378741F-EEA3-4DEE-8D5F-CB5DC41AC400}" type="pres">
      <dgm:prSet presAssocID="{82DA9AA6-91FE-408F-B88B-BDEF23E080AB}" presName="chevron7" presStyleLbl="alignNode1" presStyleIdx="13" presStyleCnt="14"/>
      <dgm:spPr/>
    </dgm:pt>
    <dgm:pt modelId="{A1F4D73E-FDF0-4995-B08B-FCE626077A55}" type="pres">
      <dgm:prSet presAssocID="{82DA9AA6-91FE-408F-B88B-BDEF23E080AB}" presName="childtext" presStyleLbl="solidFgAcc1" presStyleIdx="1" presStyleCnt="2">
        <dgm:presLayoutVars>
          <dgm:chMax/>
          <dgm:chPref val="0"/>
          <dgm:bulletEnabled val="1"/>
        </dgm:presLayoutVars>
      </dgm:prSet>
      <dgm:spPr/>
    </dgm:pt>
  </dgm:ptLst>
  <dgm:cxnLst>
    <dgm:cxn modelId="{AAA92D2C-9A95-40FA-BFA1-772D65DF5776}" type="presOf" srcId="{82DA9AA6-91FE-408F-B88B-BDEF23E080AB}" destId="{272BDAB0-5EBB-4F4C-B5F5-EEFC036DC3C2}" srcOrd="0" destOrd="0" presId="urn:microsoft.com/office/officeart/2008/layout/VerticalAccentList"/>
    <dgm:cxn modelId="{1F7D762E-D68C-43C2-A223-473F2E4BD65B}" type="presOf" srcId="{184BA02C-6EF9-455C-81D8-4FD583744527}" destId="{B97E66ED-471E-4A18-8487-F820FF21CD09}" srcOrd="0" destOrd="0" presId="urn:microsoft.com/office/officeart/2008/layout/VerticalAccentList"/>
    <dgm:cxn modelId="{6CC9913E-D99C-4640-AB8F-75371EBC7ED5}" srcId="{184BA02C-6EF9-455C-81D8-4FD583744527}" destId="{80F1B270-7DE7-4901-9B70-67D9D8FA84D9}" srcOrd="0" destOrd="0" parTransId="{EA0232D7-A2A8-4B1D-B688-DF8453BF218A}" sibTransId="{AC967FB2-9B90-401A-AFA8-2281776D1BEB}"/>
    <dgm:cxn modelId="{26548159-76F9-4772-AC50-9573265AB87D}" srcId="{82DA9AA6-91FE-408F-B88B-BDEF23E080AB}" destId="{5E1B025C-861C-4589-AFB8-C1BD381EB065}" srcOrd="0" destOrd="0" parTransId="{07D293D0-88D6-400B-A3E3-802420BA88F3}" sibTransId="{6BF14602-3768-4C07-AFC9-230CFFD2A0A2}"/>
    <dgm:cxn modelId="{EEEFB280-0954-4850-8188-E10E597649A3}" type="presOf" srcId="{80F1B270-7DE7-4901-9B70-67D9D8FA84D9}" destId="{8E33BB84-460F-4FE4-A342-6F65F929E429}" srcOrd="0" destOrd="0" presId="urn:microsoft.com/office/officeart/2008/layout/VerticalAccentList"/>
    <dgm:cxn modelId="{01BD6791-1CFA-4FD3-BB03-4D97F724C4FE}" srcId="{5636929E-5403-4FCC-9756-351B726AF0E7}" destId="{82DA9AA6-91FE-408F-B88B-BDEF23E080AB}" srcOrd="1" destOrd="0" parTransId="{B778997C-1A7F-444C-8E56-7C4B35ACE911}" sibTransId="{15A61FD6-9897-4EBA-8276-4302615C581A}"/>
    <dgm:cxn modelId="{ADF866A0-03C1-48B4-ABC6-20283C9D7DFB}" type="presOf" srcId="{5636929E-5403-4FCC-9756-351B726AF0E7}" destId="{F2E94185-B819-4E35-A45B-94EA01BA76DF}" srcOrd="0" destOrd="0" presId="urn:microsoft.com/office/officeart/2008/layout/VerticalAccentList"/>
    <dgm:cxn modelId="{946756C8-C620-414C-AF31-8009109BDC14}" srcId="{5636929E-5403-4FCC-9756-351B726AF0E7}" destId="{184BA02C-6EF9-455C-81D8-4FD583744527}" srcOrd="0" destOrd="0" parTransId="{29ED2C21-91EF-4DEF-A89B-5D25A9B9AEF9}" sibTransId="{C2215680-1B92-4B0C-8833-25AC3DD4C750}"/>
    <dgm:cxn modelId="{6BAE23F1-71A1-47BF-98BC-15935EF62AFE}" type="presOf" srcId="{5E1B025C-861C-4589-AFB8-C1BD381EB065}" destId="{A1F4D73E-FDF0-4995-B08B-FCE626077A55}" srcOrd="0" destOrd="0" presId="urn:microsoft.com/office/officeart/2008/layout/VerticalAccentList"/>
    <dgm:cxn modelId="{071E8452-03D3-4ABB-976F-66D170FB7E0D}" type="presParOf" srcId="{F2E94185-B819-4E35-A45B-94EA01BA76DF}" destId="{253B507F-E06F-4B5D-9D2A-17BAF4998A68}" srcOrd="0" destOrd="0" presId="urn:microsoft.com/office/officeart/2008/layout/VerticalAccentList"/>
    <dgm:cxn modelId="{86B9544C-AF24-4549-941A-86D94A63344F}" type="presParOf" srcId="{253B507F-E06F-4B5D-9D2A-17BAF4998A68}" destId="{B97E66ED-471E-4A18-8487-F820FF21CD09}" srcOrd="0" destOrd="0" presId="urn:microsoft.com/office/officeart/2008/layout/VerticalAccentList"/>
    <dgm:cxn modelId="{FA8411F1-1E09-4CC2-B190-654468E4B02F}" type="presParOf" srcId="{F2E94185-B819-4E35-A45B-94EA01BA76DF}" destId="{7032958B-C88D-4981-9282-69410820ABCF}" srcOrd="1" destOrd="0" presId="urn:microsoft.com/office/officeart/2008/layout/VerticalAccentList"/>
    <dgm:cxn modelId="{FE8FB320-9704-490E-A2DD-14B9D89571C7}" type="presParOf" srcId="{7032958B-C88D-4981-9282-69410820ABCF}" destId="{90F6D5B3-CBB0-4F64-A4A3-347EFEE9006E}" srcOrd="0" destOrd="0" presId="urn:microsoft.com/office/officeart/2008/layout/VerticalAccentList"/>
    <dgm:cxn modelId="{04225F4C-929B-4745-9EC2-71644D6D8746}" type="presParOf" srcId="{7032958B-C88D-4981-9282-69410820ABCF}" destId="{C2F18393-9B8C-45FE-8FE7-D06A3CE42940}" srcOrd="1" destOrd="0" presId="urn:microsoft.com/office/officeart/2008/layout/VerticalAccentList"/>
    <dgm:cxn modelId="{653152F4-7031-41EE-8274-A76A2869DE2D}" type="presParOf" srcId="{7032958B-C88D-4981-9282-69410820ABCF}" destId="{6CBBB7D7-2555-4166-B459-0118261F8519}" srcOrd="2" destOrd="0" presId="urn:microsoft.com/office/officeart/2008/layout/VerticalAccentList"/>
    <dgm:cxn modelId="{BD704BFB-27B2-427D-8B77-2815F3BC70A9}" type="presParOf" srcId="{7032958B-C88D-4981-9282-69410820ABCF}" destId="{2013A636-52FD-4934-AF48-98E6354560DE}" srcOrd="3" destOrd="0" presId="urn:microsoft.com/office/officeart/2008/layout/VerticalAccentList"/>
    <dgm:cxn modelId="{F0F94E30-6D5F-4C96-AF59-D06B6E6733B5}" type="presParOf" srcId="{7032958B-C88D-4981-9282-69410820ABCF}" destId="{1926C7AD-3717-45BF-82CA-E6062CA0BDE1}" srcOrd="4" destOrd="0" presId="urn:microsoft.com/office/officeart/2008/layout/VerticalAccentList"/>
    <dgm:cxn modelId="{5C9B92F0-0A9D-487B-B1FE-11BABFA0087D}" type="presParOf" srcId="{7032958B-C88D-4981-9282-69410820ABCF}" destId="{21646C95-BF79-46A9-80E0-EBD19CFB7553}" srcOrd="5" destOrd="0" presId="urn:microsoft.com/office/officeart/2008/layout/VerticalAccentList"/>
    <dgm:cxn modelId="{06DAD154-E159-4BEB-B859-C595635C5A8F}" type="presParOf" srcId="{7032958B-C88D-4981-9282-69410820ABCF}" destId="{B2C97235-3A98-4766-BD6C-4AED5956E664}" srcOrd="6" destOrd="0" presId="urn:microsoft.com/office/officeart/2008/layout/VerticalAccentList"/>
    <dgm:cxn modelId="{5DA0899F-B9AC-4893-B30B-5B6B000A7E5E}" type="presParOf" srcId="{7032958B-C88D-4981-9282-69410820ABCF}" destId="{8E33BB84-460F-4FE4-A342-6F65F929E429}" srcOrd="7" destOrd="0" presId="urn:microsoft.com/office/officeart/2008/layout/VerticalAccentList"/>
    <dgm:cxn modelId="{FD85FBEC-B2C9-4358-9FC9-DD1D9CA40E37}" type="presParOf" srcId="{F2E94185-B819-4E35-A45B-94EA01BA76DF}" destId="{1B600B98-A7FD-4BDC-9A78-0A53F68FD7B6}" srcOrd="2" destOrd="0" presId="urn:microsoft.com/office/officeart/2008/layout/VerticalAccentList"/>
    <dgm:cxn modelId="{2099A091-C12E-4DE0-A9C2-D561854878D3}" type="presParOf" srcId="{F2E94185-B819-4E35-A45B-94EA01BA76DF}" destId="{1D12CD34-C3EF-4E13-B3D3-32D30D247A13}" srcOrd="3" destOrd="0" presId="urn:microsoft.com/office/officeart/2008/layout/VerticalAccentList"/>
    <dgm:cxn modelId="{43BF2526-F469-43FC-BDB2-49CE907F7EF3}" type="presParOf" srcId="{1D12CD34-C3EF-4E13-B3D3-32D30D247A13}" destId="{272BDAB0-5EBB-4F4C-B5F5-EEFC036DC3C2}" srcOrd="0" destOrd="0" presId="urn:microsoft.com/office/officeart/2008/layout/VerticalAccentList"/>
    <dgm:cxn modelId="{113BB5B0-E428-4DC1-8E43-15403CE74654}" type="presParOf" srcId="{F2E94185-B819-4E35-A45B-94EA01BA76DF}" destId="{51F6168F-7914-490D-9CF7-CCADAB99674D}" srcOrd="4" destOrd="0" presId="urn:microsoft.com/office/officeart/2008/layout/VerticalAccentList"/>
    <dgm:cxn modelId="{7DFFD85A-E628-467A-BDB4-C5FBC8F3B41E}" type="presParOf" srcId="{51F6168F-7914-490D-9CF7-CCADAB99674D}" destId="{63D68753-7CEE-4AB6-8B7E-527A19A4FA07}" srcOrd="0" destOrd="0" presId="urn:microsoft.com/office/officeart/2008/layout/VerticalAccentList"/>
    <dgm:cxn modelId="{488293A0-B368-4186-BA31-0C70AB1DE553}" type="presParOf" srcId="{51F6168F-7914-490D-9CF7-CCADAB99674D}" destId="{F3CA0152-8CA7-4D65-9D47-71B7954E40AE}" srcOrd="1" destOrd="0" presId="urn:microsoft.com/office/officeart/2008/layout/VerticalAccentList"/>
    <dgm:cxn modelId="{C9055F2A-56D8-49B8-8F81-FC1F21D9401E}" type="presParOf" srcId="{51F6168F-7914-490D-9CF7-CCADAB99674D}" destId="{E1300ECF-296B-4004-BA0A-A1EC895AB0F6}" srcOrd="2" destOrd="0" presId="urn:microsoft.com/office/officeart/2008/layout/VerticalAccentList"/>
    <dgm:cxn modelId="{ED439C91-94D3-4709-9177-2CF9BFC42158}" type="presParOf" srcId="{51F6168F-7914-490D-9CF7-CCADAB99674D}" destId="{34279CA2-186E-4909-861E-CCD370C12A76}" srcOrd="3" destOrd="0" presId="urn:microsoft.com/office/officeart/2008/layout/VerticalAccentList"/>
    <dgm:cxn modelId="{446D023C-7A92-4615-AE87-CD76A80738A0}" type="presParOf" srcId="{51F6168F-7914-490D-9CF7-CCADAB99674D}" destId="{7ADD1CB9-B5FE-42E0-9807-92F7656DED30}" srcOrd="4" destOrd="0" presId="urn:microsoft.com/office/officeart/2008/layout/VerticalAccentList"/>
    <dgm:cxn modelId="{0ADA2DB1-BC5B-4954-8A5B-9D4E3EBE0201}" type="presParOf" srcId="{51F6168F-7914-490D-9CF7-CCADAB99674D}" destId="{410625B6-1EE1-4AA5-B1FA-F73BB0E07DBE}" srcOrd="5" destOrd="0" presId="urn:microsoft.com/office/officeart/2008/layout/VerticalAccentList"/>
    <dgm:cxn modelId="{F5D6CCE9-F751-4003-848D-6B160793D6CC}" type="presParOf" srcId="{51F6168F-7914-490D-9CF7-CCADAB99674D}" destId="{7378741F-EEA3-4DEE-8D5F-CB5DC41AC400}" srcOrd="6" destOrd="0" presId="urn:microsoft.com/office/officeart/2008/layout/VerticalAccentList"/>
    <dgm:cxn modelId="{155BF4C0-280D-48EB-A08E-25F9639D9A67}" type="presParOf" srcId="{51F6168F-7914-490D-9CF7-CCADAB99674D}" destId="{A1F4D73E-FDF0-4995-B08B-FCE626077A55}"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E66ED-471E-4A18-8487-F820FF21CD09}">
      <dsp:nvSpPr>
        <dsp:cNvPr id="0" name=""/>
        <dsp:cNvSpPr/>
      </dsp:nvSpPr>
      <dsp:spPr>
        <a:xfrm>
          <a:off x="177496" y="241946"/>
          <a:ext cx="10614415" cy="964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b" anchorCtr="0">
          <a:noAutofit/>
        </a:bodyPr>
        <a:lstStyle/>
        <a:p>
          <a:pPr marL="0" lvl="0" indent="0" algn="l" defTabSz="1422400">
            <a:lnSpc>
              <a:spcPct val="90000"/>
            </a:lnSpc>
            <a:spcBef>
              <a:spcPct val="0"/>
            </a:spcBef>
            <a:spcAft>
              <a:spcPct val="35000"/>
            </a:spcAft>
            <a:buNone/>
          </a:pPr>
          <a:r>
            <a:rPr lang="en-US" sz="3200" b="1" kern="1200" spc="-57" dirty="0" err="1">
              <a:latin typeface="Noto Sans Bengali Bold" pitchFamily="34" charset="0"/>
              <a:ea typeface="Noto Sans Bengali Bold" pitchFamily="34" charset="-122"/>
              <a:cs typeface="Noto Sans Bengali Bold" pitchFamily="34" charset="0"/>
            </a:rPr>
            <a:t>শিখনফল</a:t>
          </a:r>
          <a:r>
            <a:rPr lang="en-US" sz="3200" b="1" kern="1200" spc="-57" dirty="0">
              <a:latin typeface="Noto Sans Bengali Bold" pitchFamily="34" charset="0"/>
              <a:ea typeface="Noto Sans Bengali Bold" pitchFamily="34" charset="-122"/>
              <a:cs typeface="Noto Sans Bengali Bold" pitchFamily="34" charset="0"/>
            </a:rPr>
            <a:t>-</a:t>
          </a:r>
          <a:endParaRPr lang="en-US" sz="3200" kern="1200" dirty="0"/>
        </a:p>
      </dsp:txBody>
      <dsp:txXfrm>
        <a:off x="177496" y="241946"/>
        <a:ext cx="10614415" cy="964946"/>
      </dsp:txXfrm>
    </dsp:sp>
    <dsp:sp modelId="{90F6D5B3-CBB0-4F64-A4A3-347EFEE9006E}">
      <dsp:nvSpPr>
        <dsp:cNvPr id="0" name=""/>
        <dsp:cNvSpPr/>
      </dsp:nvSpPr>
      <dsp:spPr>
        <a:xfrm>
          <a:off x="177496" y="120689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F18393-9B8C-45FE-8FE7-D06A3CE42940}">
      <dsp:nvSpPr>
        <dsp:cNvPr id="0" name=""/>
        <dsp:cNvSpPr/>
      </dsp:nvSpPr>
      <dsp:spPr>
        <a:xfrm>
          <a:off x="1669411" y="120689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BBB7D7-2555-4166-B459-0118261F8519}">
      <dsp:nvSpPr>
        <dsp:cNvPr id="0" name=""/>
        <dsp:cNvSpPr/>
      </dsp:nvSpPr>
      <dsp:spPr>
        <a:xfrm>
          <a:off x="3162506" y="120689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13A636-52FD-4934-AF48-98E6354560DE}">
      <dsp:nvSpPr>
        <dsp:cNvPr id="0" name=""/>
        <dsp:cNvSpPr/>
      </dsp:nvSpPr>
      <dsp:spPr>
        <a:xfrm>
          <a:off x="4654421" y="120689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26C7AD-3717-45BF-82CA-E6062CA0BDE1}">
      <dsp:nvSpPr>
        <dsp:cNvPr id="0" name=""/>
        <dsp:cNvSpPr/>
      </dsp:nvSpPr>
      <dsp:spPr>
        <a:xfrm>
          <a:off x="6147515" y="120689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46C95-BF79-46A9-80E0-EBD19CFB7553}">
      <dsp:nvSpPr>
        <dsp:cNvPr id="0" name=""/>
        <dsp:cNvSpPr/>
      </dsp:nvSpPr>
      <dsp:spPr>
        <a:xfrm>
          <a:off x="7639430" y="120689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C97235-3A98-4766-BD6C-4AED5956E664}">
      <dsp:nvSpPr>
        <dsp:cNvPr id="0" name=""/>
        <dsp:cNvSpPr/>
      </dsp:nvSpPr>
      <dsp:spPr>
        <a:xfrm>
          <a:off x="9132525" y="120689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33BB84-460F-4FE4-A342-6F65F929E429}">
      <dsp:nvSpPr>
        <dsp:cNvPr id="0" name=""/>
        <dsp:cNvSpPr/>
      </dsp:nvSpPr>
      <dsp:spPr>
        <a:xfrm>
          <a:off x="177496" y="1403456"/>
          <a:ext cx="10752402" cy="157250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280"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latin typeface="Noto Sans Bengali Bold" pitchFamily="34" charset="0"/>
              <a:ea typeface="Noto Sans Bengali Bold" pitchFamily="34" charset="-122"/>
              <a:cs typeface="Noto Sans Bengali Bold" pitchFamily="34" charset="0"/>
            </a:rPr>
            <a:t>১) Python </a:t>
          </a:r>
          <a:r>
            <a:rPr lang="en-US" sz="3200" b="1" kern="1200" dirty="0" err="1">
              <a:latin typeface="Noto Sans Bengali Bold" pitchFamily="34" charset="0"/>
              <a:ea typeface="Noto Sans Bengali Bold" pitchFamily="34" charset="-122"/>
              <a:cs typeface="Noto Sans Bengali Bold" pitchFamily="34" charset="0"/>
            </a:rPr>
            <a:t>সংজ্ঞায়িত</a:t>
          </a:r>
          <a:r>
            <a:rPr lang="en-US" sz="3200" b="1" kern="1200" dirty="0">
              <a:latin typeface="Noto Sans Bengali Bold" pitchFamily="34" charset="0"/>
              <a:ea typeface="Noto Sans Bengali Bold" pitchFamily="34" charset="-122"/>
              <a:cs typeface="Noto Sans Bengali Bold" pitchFamily="34" charset="0"/>
            </a:rPr>
            <a:t> </a:t>
          </a:r>
          <a:r>
            <a:rPr lang="en-US" sz="3200" b="1" kern="1200" dirty="0" err="1">
              <a:latin typeface="Noto Sans Bengali Bold" pitchFamily="34" charset="0"/>
              <a:ea typeface="Noto Sans Bengali Bold" pitchFamily="34" charset="-122"/>
              <a:cs typeface="Noto Sans Bengali Bold" pitchFamily="34" charset="0"/>
            </a:rPr>
            <a:t>করতে</a:t>
          </a:r>
          <a:r>
            <a:rPr lang="en-US" sz="3200" b="1" kern="1200" dirty="0">
              <a:latin typeface="Noto Sans Bengali Bold" pitchFamily="34" charset="0"/>
              <a:ea typeface="Noto Sans Bengali Bold" pitchFamily="34" charset="-122"/>
              <a:cs typeface="Noto Sans Bengali Bold" pitchFamily="34" charset="0"/>
            </a:rPr>
            <a:t> </a:t>
          </a:r>
          <a:r>
            <a:rPr lang="en-US" sz="3200" b="1" kern="1200" dirty="0" err="1">
              <a:latin typeface="Noto Sans Bengali Bold" pitchFamily="34" charset="0"/>
              <a:ea typeface="Noto Sans Bengali Bold" pitchFamily="34" charset="-122"/>
              <a:cs typeface="Noto Sans Bengali Bold" pitchFamily="34" charset="0"/>
            </a:rPr>
            <a:t>পারব</a:t>
          </a:r>
          <a:r>
            <a:rPr lang="en-US" sz="3200" kern="1200" dirty="0">
              <a:latin typeface="Noto Sans Bengali" pitchFamily="34" charset="0"/>
              <a:ea typeface="Noto Sans Bengali" pitchFamily="34" charset="-122"/>
              <a:cs typeface="Noto Sans Bengali" pitchFamily="34" charset="0"/>
            </a:rPr>
            <a:t> — Remember</a:t>
          </a:r>
          <a:endParaRPr lang="en-US" sz="3200" kern="1200" dirty="0"/>
        </a:p>
      </dsp:txBody>
      <dsp:txXfrm>
        <a:off x="177496" y="1403456"/>
        <a:ext cx="10752402" cy="1572506"/>
      </dsp:txXfrm>
    </dsp:sp>
    <dsp:sp modelId="{272BDAB0-5EBB-4F4C-B5F5-EEFC036DC3C2}">
      <dsp:nvSpPr>
        <dsp:cNvPr id="0" name=""/>
        <dsp:cNvSpPr/>
      </dsp:nvSpPr>
      <dsp:spPr>
        <a:xfrm>
          <a:off x="177496" y="3302016"/>
          <a:ext cx="10614415" cy="964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b" anchorCtr="0">
          <a:noAutofit/>
        </a:bodyPr>
        <a:lstStyle/>
        <a:p>
          <a:pPr marL="0" lvl="0" indent="0" algn="l" defTabSz="1422400">
            <a:lnSpc>
              <a:spcPct val="90000"/>
            </a:lnSpc>
            <a:spcBef>
              <a:spcPct val="0"/>
            </a:spcBef>
            <a:spcAft>
              <a:spcPct val="35000"/>
            </a:spcAft>
            <a:buNone/>
          </a:pPr>
          <a:r>
            <a:rPr lang="en-US" sz="3200" b="1" kern="1200" dirty="0">
              <a:latin typeface="Noto Sans Bengali Bold" pitchFamily="34" charset="0"/>
              <a:ea typeface="Noto Sans Bengali Bold" pitchFamily="34" charset="-122"/>
              <a:cs typeface="Noto Sans Bengali Bold" pitchFamily="34" charset="0"/>
            </a:rPr>
            <a:t>২) print() </a:t>
          </a:r>
          <a:r>
            <a:rPr lang="en-US" sz="3200" b="1" kern="1200" dirty="0" err="1">
              <a:latin typeface="Noto Sans Bengali Bold" pitchFamily="34" charset="0"/>
              <a:ea typeface="Noto Sans Bengali Bold" pitchFamily="34" charset="-122"/>
              <a:cs typeface="Noto Sans Bengali Bold" pitchFamily="34" charset="0"/>
            </a:rPr>
            <a:t>কী</a:t>
          </a:r>
          <a:r>
            <a:rPr lang="en-US" sz="3200" b="1" kern="1200" dirty="0">
              <a:latin typeface="Noto Sans Bengali Bold" pitchFamily="34" charset="0"/>
              <a:ea typeface="Noto Sans Bengali Bold" pitchFamily="34" charset="-122"/>
              <a:cs typeface="Noto Sans Bengali Bold" pitchFamily="34" charset="0"/>
            </a:rPr>
            <a:t> </a:t>
          </a:r>
          <a:r>
            <a:rPr lang="en-US" sz="3200" b="1" kern="1200" dirty="0" err="1">
              <a:latin typeface="Noto Sans Bengali Bold" pitchFamily="34" charset="0"/>
              <a:ea typeface="Noto Sans Bengali Bold" pitchFamily="34" charset="-122"/>
              <a:cs typeface="Noto Sans Bengali Bold" pitchFamily="34" charset="0"/>
            </a:rPr>
            <a:t>করে</a:t>
          </a:r>
          <a:r>
            <a:rPr lang="en-US" sz="3200" b="1" kern="1200" dirty="0">
              <a:latin typeface="Noto Sans Bengali Bold" pitchFamily="34" charset="0"/>
              <a:ea typeface="Noto Sans Bengali Bold" pitchFamily="34" charset="-122"/>
              <a:cs typeface="Noto Sans Bengali Bold" pitchFamily="34" charset="0"/>
            </a:rPr>
            <a:t> </a:t>
          </a:r>
          <a:r>
            <a:rPr lang="en-US" sz="3200" b="1" kern="1200" dirty="0" err="1">
              <a:latin typeface="Noto Sans Bengali Bold" pitchFamily="34" charset="0"/>
              <a:ea typeface="Noto Sans Bengali Bold" pitchFamily="34" charset="-122"/>
              <a:cs typeface="Noto Sans Bengali Bold" pitchFamily="34" charset="0"/>
            </a:rPr>
            <a:t>ব্যাখ্যা</a:t>
          </a:r>
          <a:r>
            <a:rPr lang="en-US" sz="3200" b="1" kern="1200" dirty="0">
              <a:latin typeface="Noto Sans Bengali Bold" pitchFamily="34" charset="0"/>
              <a:ea typeface="Noto Sans Bengali Bold" pitchFamily="34" charset="-122"/>
              <a:cs typeface="Noto Sans Bengali Bold" pitchFamily="34" charset="0"/>
            </a:rPr>
            <a:t> </a:t>
          </a:r>
          <a:r>
            <a:rPr lang="en-US" sz="3200" b="1" kern="1200" dirty="0" err="1">
              <a:latin typeface="Noto Sans Bengali Bold" pitchFamily="34" charset="0"/>
              <a:ea typeface="Noto Sans Bengali Bold" pitchFamily="34" charset="-122"/>
              <a:cs typeface="Noto Sans Bengali Bold" pitchFamily="34" charset="0"/>
            </a:rPr>
            <a:t>করতে</a:t>
          </a:r>
          <a:r>
            <a:rPr lang="en-US" sz="3200" b="1" kern="1200" dirty="0">
              <a:latin typeface="Noto Sans Bengali Bold" pitchFamily="34" charset="0"/>
              <a:ea typeface="Noto Sans Bengali Bold" pitchFamily="34" charset="-122"/>
              <a:cs typeface="Noto Sans Bengali Bold" pitchFamily="34" charset="0"/>
            </a:rPr>
            <a:t> </a:t>
          </a:r>
          <a:r>
            <a:rPr lang="en-US" sz="3200" b="1" kern="1200" dirty="0" err="1">
              <a:latin typeface="Noto Sans Bengali Bold" pitchFamily="34" charset="0"/>
              <a:ea typeface="Noto Sans Bengali Bold" pitchFamily="34" charset="-122"/>
              <a:cs typeface="Noto Sans Bengali Bold" pitchFamily="34" charset="0"/>
            </a:rPr>
            <a:t>পারব</a:t>
          </a:r>
          <a:r>
            <a:rPr lang="en-US" sz="3200" kern="1200" dirty="0">
              <a:latin typeface="Noto Sans Bengali" pitchFamily="34" charset="0"/>
              <a:ea typeface="Noto Sans Bengali" pitchFamily="34" charset="-122"/>
              <a:cs typeface="Noto Sans Bengali" pitchFamily="34" charset="0"/>
            </a:rPr>
            <a:t> — Understand</a:t>
          </a:r>
          <a:endParaRPr lang="en-US" sz="3200" kern="1200" dirty="0"/>
        </a:p>
      </dsp:txBody>
      <dsp:txXfrm>
        <a:off x="177496" y="3302016"/>
        <a:ext cx="10614415" cy="964946"/>
      </dsp:txXfrm>
    </dsp:sp>
    <dsp:sp modelId="{63D68753-7CEE-4AB6-8B7E-527A19A4FA07}">
      <dsp:nvSpPr>
        <dsp:cNvPr id="0" name=""/>
        <dsp:cNvSpPr/>
      </dsp:nvSpPr>
      <dsp:spPr>
        <a:xfrm>
          <a:off x="177496" y="426696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CA0152-8CA7-4D65-9D47-71B7954E40AE}">
      <dsp:nvSpPr>
        <dsp:cNvPr id="0" name=""/>
        <dsp:cNvSpPr/>
      </dsp:nvSpPr>
      <dsp:spPr>
        <a:xfrm>
          <a:off x="1669411" y="426696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300ECF-296B-4004-BA0A-A1EC895AB0F6}">
      <dsp:nvSpPr>
        <dsp:cNvPr id="0" name=""/>
        <dsp:cNvSpPr/>
      </dsp:nvSpPr>
      <dsp:spPr>
        <a:xfrm>
          <a:off x="3162506" y="426696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279CA2-186E-4909-861E-CCD370C12A76}">
      <dsp:nvSpPr>
        <dsp:cNvPr id="0" name=""/>
        <dsp:cNvSpPr/>
      </dsp:nvSpPr>
      <dsp:spPr>
        <a:xfrm>
          <a:off x="4654421" y="426696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DD1CB9-B5FE-42E0-9807-92F7656DED30}">
      <dsp:nvSpPr>
        <dsp:cNvPr id="0" name=""/>
        <dsp:cNvSpPr/>
      </dsp:nvSpPr>
      <dsp:spPr>
        <a:xfrm>
          <a:off x="6147515" y="426696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0625B6-1EE1-4AA5-B1FA-F73BB0E07DBE}">
      <dsp:nvSpPr>
        <dsp:cNvPr id="0" name=""/>
        <dsp:cNvSpPr/>
      </dsp:nvSpPr>
      <dsp:spPr>
        <a:xfrm>
          <a:off x="7639430" y="426696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78741F-EEA3-4DEE-8D5F-CB5DC41AC400}">
      <dsp:nvSpPr>
        <dsp:cNvPr id="0" name=""/>
        <dsp:cNvSpPr/>
      </dsp:nvSpPr>
      <dsp:spPr>
        <a:xfrm>
          <a:off x="9132525" y="4266963"/>
          <a:ext cx="2483773" cy="1965632"/>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F4D73E-FDF0-4995-B08B-FCE626077A55}">
      <dsp:nvSpPr>
        <dsp:cNvPr id="0" name=""/>
        <dsp:cNvSpPr/>
      </dsp:nvSpPr>
      <dsp:spPr>
        <a:xfrm>
          <a:off x="177496" y="4463526"/>
          <a:ext cx="10752402" cy="157250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280"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latin typeface="Noto Sans Bengali Bold" pitchFamily="34" charset="0"/>
              <a:ea typeface="Noto Sans Bengali Bold" pitchFamily="34" charset="-122"/>
              <a:cs typeface="Noto Sans Bengali Bold" pitchFamily="34" charset="0"/>
            </a:rPr>
            <a:t>৩) </a:t>
          </a:r>
          <a:r>
            <a:rPr lang="en-US" sz="3200" b="1" kern="1200" dirty="0" err="1">
              <a:latin typeface="Noto Sans Bengali Bold" pitchFamily="34" charset="0"/>
              <a:ea typeface="Noto Sans Bengali Bold" pitchFamily="34" charset="-122"/>
              <a:cs typeface="Noto Sans Bengali Bold" pitchFamily="34" charset="0"/>
            </a:rPr>
            <a:t>নাম</a:t>
          </a:r>
          <a:r>
            <a:rPr lang="en-US" sz="3200" b="1" kern="1200" dirty="0">
              <a:latin typeface="Noto Sans Bengali Bold" pitchFamily="34" charset="0"/>
              <a:ea typeface="Noto Sans Bengali Bold" pitchFamily="34" charset="-122"/>
              <a:cs typeface="Noto Sans Bengali Bold" pitchFamily="34" charset="0"/>
            </a:rPr>
            <a:t> ও </a:t>
          </a:r>
          <a:r>
            <a:rPr lang="en-US" sz="3200" b="1" kern="1200" dirty="0" err="1">
              <a:latin typeface="Noto Sans Bengali Bold" pitchFamily="34" charset="0"/>
              <a:ea typeface="Noto Sans Bengali Bold" pitchFamily="34" charset="-122"/>
              <a:cs typeface="Noto Sans Bengali Bold" pitchFamily="34" charset="0"/>
            </a:rPr>
            <a:t>সংখ্যা</a:t>
          </a:r>
          <a:r>
            <a:rPr lang="en-US" sz="3200" b="1" kern="1200" dirty="0">
              <a:latin typeface="Noto Sans Bengali Bold" pitchFamily="34" charset="0"/>
              <a:ea typeface="Noto Sans Bengali Bold" pitchFamily="34" charset="-122"/>
              <a:cs typeface="Noto Sans Bengali Bold" pitchFamily="34" charset="0"/>
            </a:rPr>
            <a:t> </a:t>
          </a:r>
          <a:r>
            <a:rPr lang="en-US" sz="3200" b="1" kern="1200" dirty="0" err="1">
              <a:latin typeface="Noto Sans Bengali Bold" pitchFamily="34" charset="0"/>
              <a:ea typeface="Noto Sans Bengali Bold" pitchFamily="34" charset="-122"/>
              <a:cs typeface="Noto Sans Bengali Bold" pitchFamily="34" charset="0"/>
            </a:rPr>
            <a:t>দেখানোর</a:t>
          </a:r>
          <a:r>
            <a:rPr lang="en-US" sz="3200" b="1" kern="1200" dirty="0">
              <a:latin typeface="Noto Sans Bengali Bold" pitchFamily="34" charset="0"/>
              <a:ea typeface="Noto Sans Bengali Bold" pitchFamily="34" charset="-122"/>
              <a:cs typeface="Noto Sans Bengali Bold" pitchFamily="34" charset="0"/>
            </a:rPr>
            <a:t> </a:t>
          </a:r>
          <a:r>
            <a:rPr lang="en-US" sz="3200" b="1" kern="1200" dirty="0" err="1">
              <a:latin typeface="Noto Sans Bengali Bold" pitchFamily="34" charset="0"/>
              <a:ea typeface="Noto Sans Bengali Bold" pitchFamily="34" charset="-122"/>
              <a:cs typeface="Noto Sans Bengali Bold" pitchFamily="34" charset="0"/>
            </a:rPr>
            <a:t>ছোট</a:t>
          </a:r>
          <a:r>
            <a:rPr lang="en-US" sz="3200" b="1" kern="1200" dirty="0">
              <a:latin typeface="Noto Sans Bengali Bold" pitchFamily="34" charset="0"/>
              <a:ea typeface="Noto Sans Bengali Bold" pitchFamily="34" charset="-122"/>
              <a:cs typeface="Noto Sans Bengali Bold" pitchFamily="34" charset="0"/>
            </a:rPr>
            <a:t> program </a:t>
          </a:r>
          <a:r>
            <a:rPr lang="en-US" sz="3200" b="1" kern="1200" dirty="0" err="1">
              <a:latin typeface="Noto Sans Bengali Bold" pitchFamily="34" charset="0"/>
              <a:ea typeface="Noto Sans Bengali Bold" pitchFamily="34" charset="-122"/>
              <a:cs typeface="Noto Sans Bengali Bold" pitchFamily="34" charset="0"/>
            </a:rPr>
            <a:t>লিখতে</a:t>
          </a:r>
          <a:r>
            <a:rPr lang="en-US" sz="3200" b="1" kern="1200" dirty="0">
              <a:latin typeface="Noto Sans Bengali Bold" pitchFamily="34" charset="0"/>
              <a:ea typeface="Noto Sans Bengali Bold" pitchFamily="34" charset="-122"/>
              <a:cs typeface="Noto Sans Bengali Bold" pitchFamily="34" charset="0"/>
            </a:rPr>
            <a:t> </a:t>
          </a:r>
          <a:r>
            <a:rPr lang="en-US" sz="3200" b="1" kern="1200" dirty="0" err="1">
              <a:latin typeface="Noto Sans Bengali Bold" pitchFamily="34" charset="0"/>
              <a:ea typeface="Noto Sans Bengali Bold" pitchFamily="34" charset="-122"/>
              <a:cs typeface="Noto Sans Bengali Bold" pitchFamily="34" charset="0"/>
            </a:rPr>
            <a:t>পারব</a:t>
          </a:r>
          <a:r>
            <a:rPr lang="en-US" sz="3200" kern="1200" dirty="0">
              <a:latin typeface="Noto Sans Bengali" pitchFamily="34" charset="0"/>
              <a:ea typeface="Noto Sans Bengali" pitchFamily="34" charset="-122"/>
              <a:cs typeface="Noto Sans Bengali" pitchFamily="34" charset="0"/>
            </a:rPr>
            <a:t> — Apply</a:t>
          </a:r>
          <a:endParaRPr lang="en-US" sz="3200" kern="1200" dirty="0"/>
        </a:p>
      </dsp:txBody>
      <dsp:txXfrm>
        <a:off x="177496" y="4463526"/>
        <a:ext cx="10752402" cy="1572506"/>
      </dsp:txXfrm>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30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সময়: Engage ২ মিনিট। Scene 1 — একজন শিক্ষার্থী কম্পিউটারের সামনে বসে বলে: “আমি চাই কম্পিউটার আমার লেখা স্ক্রিনে দেখাক। কিন্তু কম্পিউটারকে কীভাবে নির্দেশ দেব?” Scene 2 — স্ক্রিনে দেখান print("Hello, World!") এবং তারপর Hello, World! Scene 3 — দেখান print(10 + 20) এবং তারপর 30। Final screen question — “কোন ভাষার সাহায্যে কম্পিউটারকে এই নির্দেশ দেওয়া হলো?” ভিডিওটি বানানো নয়; এই স্লটে ৩০–৪৫ সেকেন্ডের ভিডিও বসবে। ভিডিও শেষে থামুন এবং শিক্ষার্থীদের প্রতিক্রিয়া নিন।
শিক্ষার্থীদের করণীয়: মন দিয়ে দেখা, দুইটি output মনে রাখা এবং শেষ প্রশ্নের উত্তর অনুমান করা। সহায়ক feedback: “তোমার অনুমানটি কী দেখে তৈরি হলো?” পরের slide-এ অনুমান সংগ্রহে যান।</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সময়: Explore ২ মিনিট। প্রথমে ভিডিওর দুইটি output কীভাবে তৈরি হলো, তা নিয়ে কয়েকজন শিক্ষার্থীর উত্তর শুনুন। এরপর জিজ্ঞেস করুন, কোন ভাষার সাহায্যে কম্পিউটারকে নির্দেশ দেওয়া হয়েছিল। উত্তর ঠিক বা ভুল যাই হোক, কারণটি জানতে চান।
প্রত্যাশিত উত্তর: কেউ বলবে code বা programming language; কেউ Python-এর নাম বলতে পারে। প্রকাশের সময় বলুন: “আজ আমরা Python programming language এবং print() function নিয়ে কাজ করব।” শিক্ষার্থীদের ইতিবাচক feedback দিন: “তোমরা output দেখে code-এর সঙ্গে সম্পর্ক খুঁজেছ।” Transition: এবার lesson title এবং আজকের লক্ষ্য দেখান।</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C86C3-8CA2-6F03-918C-A0EB62FA2A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5ACE7-15E3-C269-1407-118D40A7AB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AB626-4089-5B07-F12C-69436E01F61E}"/>
              </a:ext>
            </a:extLst>
          </p:cNvPr>
          <p:cNvSpPr>
            <a:spLocks noGrp="1"/>
          </p:cNvSpPr>
          <p:nvPr>
            <p:ph type="body" idx="1"/>
          </p:nvPr>
        </p:nvSpPr>
        <p:spPr/>
        <p:txBody>
          <a:bodyPr/>
          <a:lstStyle/>
          <a:p>
            <a:r>
              <a:rPr lang="en-US" dirty="0"/>
              <a:t>সময়: Explore ২ মিনিট। প্রথমে ভিডিওর দুইটি output কীভাবে তৈরি হলো, তা নিয়ে কয়েকজন শিক্ষার্থীর উত্তর শুনুন। এরপর জিজ্ঞেস করুন, কোন ভাষার সাহায্যে কম্পিউটারকে নির্দেশ দেওয়া হয়েছিল। উত্তর ঠিক বা ভুল যাই হোক, কারণটি জানতে চান।
প্রত্যাশিত উত্তর: কেউ বলবে code বা programming language; কেউ Python-এর নাম বলতে পারে। প্রকাশের সময় বলুন: “আজ আমরা Python programming language এবং print() function নিয়ে কাজ করব।” শিক্ষার্থীদের ইতিবাচক feedback দিন: “তোমরা output দেখে code-এর সঙ্গে সম্পর্ক খুঁজেছ।” Transition: এবার lesson title এবং আজকের লক্ষ্য দেখান।</a:t>
            </a:r>
          </a:p>
        </p:txBody>
      </p:sp>
      <p:sp>
        <p:nvSpPr>
          <p:cNvPr id="4" name="Slide Number Placeholder 3">
            <a:extLst>
              <a:ext uri="{FF2B5EF4-FFF2-40B4-BE49-F238E27FC236}">
                <a16:creationId xmlns:a16="http://schemas.microsoft.com/office/drawing/2014/main" id="{7A508358-DE57-4C9B-7937-28F79573EE9A}"/>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308258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25B0D-109A-E5FC-3DBF-841602337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0124D7-2071-1552-92E0-8888C52F14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43FC75-5B56-1EFB-11C3-EF6C34728E25}"/>
              </a:ext>
            </a:extLst>
          </p:cNvPr>
          <p:cNvSpPr>
            <a:spLocks noGrp="1"/>
          </p:cNvSpPr>
          <p:nvPr>
            <p:ph type="body" idx="1"/>
          </p:nvPr>
        </p:nvSpPr>
        <p:spPr/>
        <p:txBody>
          <a:bodyPr/>
          <a:lstStyle/>
          <a:p>
            <a:r>
              <a:rPr lang="en-US" dirty="0"/>
              <a:t>সময়: Explore ২ মিনিট। প্রথমে ভিডিওর দুইটি output কীভাবে তৈরি হলো, তা নিয়ে কয়েকজন শিক্ষার্থীর উত্তর শুনুন। এরপর জিজ্ঞেস করুন, কোন ভাষার সাহায্যে কম্পিউটারকে নির্দেশ দেওয়া হয়েছিল। উত্তর ঠিক বা ভুল যাই হোক, কারণটি জানতে চান।
প্রত্যাশিত উত্তর: কেউ বলবে code বা programming language; কেউ Python-এর নাম বলতে পারে। প্রকাশের সময় বলুন: “আজ আমরা Python programming language এবং print() function নিয়ে কাজ করব।” শিক্ষার্থীদের ইতিবাচক feedback দিন: “তোমরা output দেখে code-এর সঙ্গে সম্পর্ক খুঁজেছ।” Transition: এবার lesson title এবং আজকের লক্ষ্য দেখান।</a:t>
            </a:r>
          </a:p>
        </p:txBody>
      </p:sp>
      <p:sp>
        <p:nvSpPr>
          <p:cNvPr id="4" name="Slide Number Placeholder 3">
            <a:extLst>
              <a:ext uri="{FF2B5EF4-FFF2-40B4-BE49-F238E27FC236}">
                <a16:creationId xmlns:a16="http://schemas.microsoft.com/office/drawing/2014/main" id="{77CFFB50-2935-CC9A-C2BC-67EC6608EF1E}"/>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997704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সময়: Explain-এর শেষ ২ মিনিট। প্রথম code-টি পড়ুন: quotation marks-এর ভেতরের text অপরিবর্তিতভাবে output হয়। দ্বিতীয় code-এ 10 + 20 arithmetic expression, তাই Python আগে হিসাব করে 30 দেখায়।
প্রত্যাশিত উত্তর: print("Hello, World!") → Hello, World! এবং print(10 + 20) → 30। শিক্ষার্থীদের জিজ্ঞেস করুন, দুইটির মধ্যে কোনটিতে quotation marks আছে এবং কেন। Supportive feedback: “তুমি code-এর চিহ্ন দেখে output অনুমান করেছ, সেটিই ভালো debugging habit।” Transition: এবার নিজেরা prediction করবে।</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সময়: Elaborate-এর প্রথম ২ মিনিট। Think–Pair–Share অনুসরণ করুন। প্রথমে প্রত্যেকে নীরবে prediction লিখবে। এরপর জোড়ায় code দুটির পার্থক্য নিয়ে আলোচনা করবে। শেষে কয়েকজন শিক্ষার্থী উত্তর ভাগ করে বলবে।
প্রত্যাশিত উত্তর: print("10 + 20") → 10 + 20, কারণ quotation marks-এর ভেতরের অংশ string; print(10 + 20) → 30, কারণ এটি arithmetic expression। Differentiation: যাদের সহায়তা দরকার, তাদের quotation marks চিহ্নিত করতে বলুন; যারা দ্রুত শেষ করে, তারা নতুন একটি string ও arithmetic expression-এর উদাহরণ তৈরি করবে। Transition: এবার pair programming-এ নিজেদের নাম ও সংখ্যা দেখাও।</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60D71-2AE9-A9AF-82E2-CB345AF88F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0425E-4F1F-F9ED-D472-4D70445BCE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16B2FA-0D3C-5624-2EC4-152004CB3A6E}"/>
              </a:ext>
            </a:extLst>
          </p:cNvPr>
          <p:cNvSpPr>
            <a:spLocks noGrp="1"/>
          </p:cNvSpPr>
          <p:nvPr>
            <p:ph type="body" idx="1"/>
          </p:nvPr>
        </p:nvSpPr>
        <p:spPr/>
        <p:txBody>
          <a:bodyPr/>
          <a:lstStyle/>
          <a:p>
            <a:r>
              <a:rPr lang="en-US" dirty="0"/>
              <a:t>সময়: Elaborate-এর প্রথম ২ মিনিট। Think–Pair–Share অনুসরণ করুন। প্রথমে প্রত্যেকে নীরবে prediction লিখবে। এরপর জোড়ায় code দুটির পার্থক্য নিয়ে আলোচনা করবে। শেষে কয়েকজন শিক্ষার্থী উত্তর ভাগ করে বলবে।
প্রত্যাশিত উত্তর: print("10 + 20") → 10 + 20, কারণ quotation marks-এর ভেতরের অংশ string; print(10 + 20) → 30, কারণ এটি arithmetic expression। Differentiation: যাদের সহায়তা দরকার, তাদের quotation marks চিহ্নিত করতে বলুন; যারা দ্রুত শেষ করে, তারা নতুন একটি string ও arithmetic expression-এর উদাহরণ তৈরি করবে। Transition: এবার pair programming-এ নিজেদের নাম ও সংখ্যা দেখাও।</a:t>
            </a:r>
          </a:p>
        </p:txBody>
      </p:sp>
      <p:sp>
        <p:nvSpPr>
          <p:cNvPr id="4" name="Slide Number Placeholder 3">
            <a:extLst>
              <a:ext uri="{FF2B5EF4-FFF2-40B4-BE49-F238E27FC236}">
                <a16:creationId xmlns:a16="http://schemas.microsoft.com/office/drawing/2014/main" id="{A374752E-83B0-63F5-F37F-CE70E1109C10}"/>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657124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সময়: Elaborate-এর শেষ ২ মিনিট। জোড়ায় কাজ ভাগ করুন: একজন driver হয়ে code লিখবে, অন্যজন navigator হয়ে code পড়ে ভুল ধরবে। প্রথমে নিজের নামের জন্য print("তোমার নাম"), তারপর একটি সংখ্যার জন্য print(25) লিখবে।
প্রত্যাশিত output: শিক্ষার্থীর নাম এবং 25। সহায়তা দরকার এমন জোড়াকে quotation marks-এর জায়গা ও সংখ্যা লেখার জায়গা দেখান। Extension: নাম, school name এবং arithmetic result একসঙ্গে দেখানো। Supportive feedback: “Driver ও navigator দুজনেই code-এর মালিক।” Transition: এবার একই data-তে quotation marks বদলালে কী হয়, তা evaluate করো।</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সময়: Evaluate-এর প্রথম ২ মিনিট। দুইটি code পাশাপাশি দেখিয়ে শিক্ষার্থীদের output মিলিয়ে দেখতে বলুন। প্রত্যাশিত উত্তর: Code A-তে quotation marks নেই, তাই 10 + 20 হিসাব হয়ে 30 হয়। Code B-তে quotation marks আছে, তাই 10 + 20 একটি string হিসেবে 그대로 দেখায়।
শিক্ষার্থীদের করণীয়: output দেখে code-এর ধরন শনাক্ত করা এবং quotation marks-এর ভূমিকা ব্যাখ্যা করা। Positive feedback: “তুমি শুধু ফল বলোনি, কারণও বলেছ।” Transition: এবার একটি spelling error খুঁজে correction লিখবে।</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সময়: Evaluate-এর পরের ১ মিনিট। প্রথমে screen-এর correction অংশ ঢেকে রেখে শিক্ষার্থীদের pritn("Hello") পড়তে দিন। জিজ্ঞেস করুন, function-এর নামের কোন অক্ষরগুলোর অবস্থান ভুল।
প্রত্যাশিত উত্তর: pritn ভুল; সঠিক code হলো print("Hello")। এখানে Python-এর exact spelling এবং case-sensitive নিয়মের গুরুত্ব বলুন। Differentiation: সহায়তা দরকার হলে print শব্দটি অক্ষর ধরে পড়তে বলুন; দ্রুত শেষ করা শিক্ষার্থীকে আরেকটি ছোট spelling error তৈরি করে partner-কে দিতে বলুন। Transition: এবার নিজের original program বানানোর শেষ task।</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সময়: Evaluate-এর শেষ ১ মিনিট এবং Reflection/summary/homework ৩ মিনিট। শিক্ষার্থীরা একা বা জোড়ায় একটি original program বানাবে। Program-এ নিজের নাম এবং দুটি সংখ্যার যোগফল থাকবে। উদাহরণ: print("My name is Irfan") এবং print(15 + 25) → My name is Irfan, 40।
প্রত্যাশিত উত্তর: নামের line-এ quotation marks থাকবে; arithmetic line-এ expression থাকবে; spelling হবে print। শিক্ষার্থীদের একে অপরের code পরীক্ষা করতে বলুন। Supportive feedback: “তোমার program ছোট হলেও এটি একটি সম্পূর্ণ instruction।”
Reflection/homework ৩ মিনিট: প্রত্যেকে বলবে print() কী করে, quotation marks কেন লাগে, এবং আজকের program-এ কোন অংশটি নিজে তৈরি করেছে। ছয়টি Revised Bloom level সংযোগ করুন: Remember — Python সংজ্ঞা; Understand — print() ব্যাখ্যা; Apply — name ও number code; Analyze — দুই output তুলনা; Evaluate — pritn ঠিক করা; Create — original program। পরের lesson-এ code ও output আবার যাচাই করার কথা বলুন। মোট lesson time: Engage ২ + Explore ২ + Explain ৪ + Elaborate ৪ + Evaluate ৫ + Reflection/summary/homework ৩ = ২০ মিনিট।</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7C432-628D-62FB-974D-2656B864E3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31206-8F45-1A90-D794-D08CBAAE44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9A941-BF78-34A4-C84E-FA3073D5B86E}"/>
              </a:ext>
            </a:extLst>
          </p:cNvPr>
          <p:cNvSpPr>
            <a:spLocks noGrp="1"/>
          </p:cNvSpPr>
          <p:nvPr>
            <p:ph type="body" idx="1"/>
          </p:nvPr>
        </p:nvSpPr>
        <p:spPr/>
        <p:txBody>
          <a:bodyPr/>
          <a:lstStyle/>
          <a:p>
            <a:r>
              <a:rPr lang="en-US" dirty="0"/>
              <a:t>সময়: Evaluate-এর শেষ ১ মিনিট এবং Reflection/summary/homework ৩ মিনিট। শিক্ষার্থীরা একা বা জোড়ায় একটি original program বানাবে। Program-এ নিজের নাম এবং দুটি সংখ্যার যোগফল থাকবে। উদাহরণ: print("My name is Irfan") এবং print(15 + 25) → My name is Irfan, 40।
প্রত্যাশিত উত্তর: নামের line-এ quotation marks থাকবে; arithmetic line-এ expression থাকবে; spelling হবে print। শিক্ষার্থীদের একে অপরের code পরীক্ষা করতে বলুন। Supportive feedback: “তোমার program ছোট হলেও এটি একটি সম্পূর্ণ instruction।”
Reflection/homework ৩ মিনিট: প্রত্যেকে বলবে print() কী করে, quotation marks কেন লাগে, এবং আজকের program-এ কোন অংশটি নিজে তৈরি করেছে। ছয়টি Revised Bloom level সংযোগ করুন: Remember — Python সংজ্ঞা; Understand — print() ব্যাখ্যা; Apply — name ও number code; Analyze — দুই output তুলনা; Evaluate — pritn ঠিক করা; Create — original program। পরের lesson-এ code ও output আবার যাচাই করার কথা বলুন। মোট lesson time: Engage ২ + Explore ২ + Explain ৪ + Elaborate ৪ + Evaluate ৫ + Reflection/summary/homework ৩ = ২০ মিনিট।</a:t>
            </a:r>
          </a:p>
        </p:txBody>
      </p:sp>
      <p:sp>
        <p:nvSpPr>
          <p:cNvPr id="4" name="Slide Number Placeholder 3">
            <a:extLst>
              <a:ext uri="{FF2B5EF4-FFF2-40B4-BE49-F238E27FC236}">
                <a16:creationId xmlns:a16="http://schemas.microsoft.com/office/drawing/2014/main" id="{F6D9E4C9-C684-6E70-D253-D4470697C8BC}"/>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490179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940CC-9A9C-9BB1-3C71-11D2BA31E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DB92F-56AC-AAD1-FFA8-2259FA25DB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F344C-6DFB-AE92-02E7-5D2FF8215F63}"/>
              </a:ext>
            </a:extLst>
          </p:cNvPr>
          <p:cNvSpPr>
            <a:spLocks noGrp="1"/>
          </p:cNvSpPr>
          <p:nvPr>
            <p:ph type="body" idx="1"/>
          </p:nvPr>
        </p:nvSpPr>
        <p:spPr/>
        <p:txBody>
          <a:bodyPr/>
          <a:lstStyle/>
          <a:p>
            <a:r>
              <a:rPr lang="en-US" dirty="0"/>
              <a:t>সময়: Evaluate-এর শেষ ১ মিনিট এবং Reflection/summary/homework ৩ মিনিট। শিক্ষার্থীরা একা বা জোড়ায় একটি original program বানাবে। Program-এ নিজের নাম এবং দুটি সংখ্যার যোগফল থাকবে। উদাহরণ: print("My name is Irfan") এবং print(15 + 25) → My name is Irfan, 40।
প্রত্যাশিত উত্তর: নামের line-এ quotation marks থাকবে; arithmetic line-এ expression থাকবে; spelling হবে print। শিক্ষার্থীদের একে অপরের code পরীক্ষা করতে বলুন। Supportive feedback: “তোমার program ছোট হলেও এটি একটি সম্পূর্ণ instruction।”
Reflection/homework ৩ মিনিট: প্রত্যেকে বলবে print() কী করে, quotation marks কেন লাগে, এবং আজকের program-এ কোন অংশটি নিজে তৈরি করেছে। ছয়টি Revised Bloom level সংযোগ করুন: Remember — Python সংজ্ঞা; Understand — print() ব্যাখ্যা; Apply — name ও number code; Analyze — দুই output তুলনা; Evaluate — pritn ঠিক করা; Create — original program। পরের lesson-এ code ও output আবার যাচাই করার কথা বলুন। মোট lesson time: Engage ২ + Explore ২ + Explain ৪ + Elaborate ৪ + Evaluate ৫ + Reflection/summary/homework ৩ = ২০ মিনিট।</a:t>
            </a:r>
          </a:p>
        </p:txBody>
      </p:sp>
      <p:sp>
        <p:nvSpPr>
          <p:cNvPr id="4" name="Slide Number Placeholder 3">
            <a:extLst>
              <a:ext uri="{FF2B5EF4-FFF2-40B4-BE49-F238E27FC236}">
                <a16:creationId xmlns:a16="http://schemas.microsoft.com/office/drawing/2014/main" id="{BF8AAA9A-B3B9-7511-219F-0C2C92EAAC8C}"/>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908962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a:hlinkClick r:id="rId2"/>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4" name="Text 2"/>
          <p:cNvSpPr/>
          <p:nvPr/>
        </p:nvSpPr>
        <p:spPr>
          <a:xfrm>
            <a:off x="431789" y="819218"/>
            <a:ext cx="6045049" cy="521196"/>
          </a:xfrm>
          <a:prstGeom prst="rect">
            <a:avLst/>
          </a:prstGeom>
          <a:noFill/>
          <a:ln/>
        </p:spPr>
        <p:txBody>
          <a:bodyPr wrap="none" lIns="0" tIns="0" rIns="0" bIns="0" rtlCol="0" anchor="t"/>
          <a:lstStyle/>
          <a:p>
            <a:pPr marL="0" indent="0" algn="l">
              <a:lnSpc>
                <a:spcPct val="90000"/>
              </a:lnSpc>
              <a:buNone/>
            </a:pPr>
            <a:r>
              <a:rPr lang="en-US" sz="5400" b="1" kern="100" spc="-57" dirty="0">
                <a:latin typeface="NikoshBAN" panose="02000000000000000000" pitchFamily="2" charset="0"/>
                <a:ea typeface="Noto Sans Bengali Bold" pitchFamily="34" charset="-122"/>
                <a:cs typeface="NikoshBAN" panose="02000000000000000000" pitchFamily="2" charset="0"/>
              </a:rPr>
              <a:t>ভিডিও দেখো</a:t>
            </a:r>
            <a:endParaRPr lang="en-US" sz="5400" dirty="0">
              <a:latin typeface="NikoshBAN" panose="02000000000000000000" pitchFamily="2" charset="0"/>
              <a:cs typeface="NikoshBAN" panose="02000000000000000000" pitchFamily="2" charset="0"/>
            </a:endParaRPr>
          </a:p>
        </p:txBody>
      </p:sp>
      <p:sp>
        <p:nvSpPr>
          <p:cNvPr id="5" name="Shape 3"/>
          <p:cNvSpPr/>
          <p:nvPr/>
        </p:nvSpPr>
        <p:spPr>
          <a:xfrm>
            <a:off x="431789" y="1592827"/>
            <a:ext cx="1994842" cy="69751"/>
          </a:xfrm>
          <a:prstGeom prst="roundRect">
            <a:avLst>
              <a:gd name="adj" fmla="val 49999"/>
            </a:avLst>
          </a:prstGeom>
          <a:solidFill>
            <a:srgbClr val="E8452E"/>
          </a:solidFill>
          <a:ln/>
        </p:spPr>
      </p:sp>
      <p:sp>
        <p:nvSpPr>
          <p:cNvPr id="6" name="Text 4"/>
          <p:cNvSpPr/>
          <p:nvPr/>
        </p:nvSpPr>
        <p:spPr>
          <a:xfrm>
            <a:off x="431789" y="1896039"/>
            <a:ext cx="6045049" cy="1171626"/>
          </a:xfrm>
          <a:prstGeom prst="rect">
            <a:avLst/>
          </a:prstGeom>
          <a:noFill/>
          <a:ln/>
        </p:spPr>
        <p:txBody>
          <a:bodyPr wrap="square" lIns="0" tIns="0" rIns="0" bIns="0" rtlCol="0" anchor="t">
            <a:noAutofit/>
          </a:bodyPr>
          <a:lstStyle/>
          <a:p>
            <a:pPr marL="0" indent="0" algn="l">
              <a:lnSpc>
                <a:spcPct val="121000"/>
              </a:lnSpc>
              <a:buNone/>
            </a:pPr>
            <a:r>
              <a:rPr lang="en-US" sz="3200" dirty="0">
                <a:latin typeface="NikoshBAN" panose="02000000000000000000" pitchFamily="2" charset="0"/>
                <a:ea typeface="Noto Sans Bengali" pitchFamily="34" charset="-122"/>
                <a:cs typeface="NikoshBAN" panose="02000000000000000000" pitchFamily="2" charset="0"/>
              </a:rPr>
              <a:t>কম্পিউটারকে কীভাবে নির্দেশ দিলে সে আমাদের লেখা স্ক্রিনে দেখাবে?</a:t>
            </a:r>
            <a:endParaRPr lang="en-US" sz="3200" dirty="0">
              <a:latin typeface="NikoshBAN" panose="02000000000000000000" pitchFamily="2" charset="0"/>
              <a:cs typeface="NikoshBAN" panose="02000000000000000000" pitchFamily="2" charset="0"/>
            </a:endParaRPr>
          </a:p>
        </p:txBody>
      </p:sp>
      <p:pic>
        <p:nvPicPr>
          <p:cNvPr id="9" name="Image 0" descr="preencoded.png"/>
          <p:cNvPicPr>
            <a:picLocks noChangeAspect="1"/>
          </p:cNvPicPr>
          <p:nvPr/>
        </p:nvPicPr>
        <p:blipFill>
          <a:blip r:embed="rId3"/>
          <a:stretch>
            <a:fillRect/>
          </a:stretch>
        </p:blipFill>
        <p:spPr>
          <a:xfrm>
            <a:off x="6908627" y="96608"/>
            <a:ext cx="5283068" cy="6858000"/>
          </a:xfrm>
          <a:prstGeom prst="rect">
            <a:avLst/>
          </a:prstGeom>
        </p:spPr>
      </p:pic>
      <p:graphicFrame>
        <p:nvGraphicFramePr>
          <p:cNvPr id="17" name="Object 16">
            <a:hlinkClick r:id="" action="ppaction://ole?verb=0"/>
            <a:extLst>
              <a:ext uri="{FF2B5EF4-FFF2-40B4-BE49-F238E27FC236}">
                <a16:creationId xmlns:a16="http://schemas.microsoft.com/office/drawing/2014/main" id="{FF394F5A-C016-2CAD-688F-4132E5055CC5}"/>
              </a:ext>
            </a:extLst>
          </p:cNvPr>
          <p:cNvGraphicFramePr>
            <a:graphicFrameLocks noChangeAspect="1"/>
          </p:cNvGraphicFramePr>
          <p:nvPr>
            <p:extLst>
              <p:ext uri="{D42A27DB-BD31-4B8C-83A1-F6EECF244321}">
                <p14:modId xmlns:p14="http://schemas.microsoft.com/office/powerpoint/2010/main" val="857891705"/>
              </p:ext>
            </p:extLst>
          </p:nvPr>
        </p:nvGraphicFramePr>
        <p:xfrm>
          <a:off x="1388824" y="3912425"/>
          <a:ext cx="2390760" cy="2017204"/>
        </p:xfrm>
        <a:graphic>
          <a:graphicData uri="http://schemas.openxmlformats.org/presentationml/2006/ole">
            <mc:AlternateContent xmlns:mc="http://schemas.openxmlformats.org/markup-compatibility/2006">
              <mc:Choice xmlns:v="urn:schemas-microsoft-com:vml" Requires="v">
                <p:oleObj name="Packager Shell Object" showAsIcon="1" r:id="rId4" imgW="914570" imgH="771690" progId="Package">
                  <p:embed/>
                </p:oleObj>
              </mc:Choice>
              <mc:Fallback>
                <p:oleObj name="Packager Shell Object" showAsIcon="1" r:id="rId4" imgW="914570" imgH="771690" progId="Package">
                  <p:embed/>
                  <p:pic>
                    <p:nvPicPr>
                      <p:cNvPr id="17" name="Object 16">
                        <a:hlinkClick r:id="" action="ppaction://ole?verb=0"/>
                        <a:extLst>
                          <a:ext uri="{FF2B5EF4-FFF2-40B4-BE49-F238E27FC236}">
                            <a16:creationId xmlns:a16="http://schemas.microsoft.com/office/drawing/2014/main" id="{FF394F5A-C016-2CAD-688F-4132E5055CC5}"/>
                          </a:ext>
                        </a:extLst>
                      </p:cNvPr>
                      <p:cNvPicPr/>
                      <p:nvPr/>
                    </p:nvPicPr>
                    <p:blipFill>
                      <a:blip r:embed="rId5"/>
                      <a:stretch>
                        <a:fillRect/>
                      </a:stretch>
                    </p:blipFill>
                    <p:spPr>
                      <a:xfrm>
                        <a:off x="1388824" y="3912425"/>
                        <a:ext cx="2390760" cy="2017204"/>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1"/>
          <p:cNvSpPr/>
          <p:nvPr/>
        </p:nvSpPr>
        <p:spPr>
          <a:xfrm>
            <a:off x="228900" y="865962"/>
            <a:ext cx="6349841" cy="521196"/>
          </a:xfrm>
          <a:prstGeom prst="rect">
            <a:avLst/>
          </a:prstGeom>
          <a:noFill/>
          <a:ln/>
        </p:spPr>
        <p:txBody>
          <a:bodyPr wrap="none" lIns="0" tIns="0" rIns="0" bIns="0" rtlCol="0" anchor="t"/>
          <a:lstStyle/>
          <a:p>
            <a:pPr marL="0" indent="0" algn="l">
              <a:lnSpc>
                <a:spcPct val="90000"/>
              </a:lnSpc>
              <a:buNone/>
            </a:pPr>
            <a:r>
              <a:rPr lang="en-US" sz="6000" b="1" kern="100" spc="-57" dirty="0">
                <a:latin typeface="NikoshBAN" panose="02000000000000000000" pitchFamily="2" charset="0"/>
                <a:ea typeface="Noto Sans Bengali Bold" pitchFamily="34" charset="-122"/>
                <a:cs typeface="NikoshBAN" panose="02000000000000000000" pitchFamily="2" charset="0"/>
              </a:rPr>
              <a:t>তোমার অনুমান কী?</a:t>
            </a:r>
            <a:endParaRPr lang="en-US" sz="6000" dirty="0">
              <a:latin typeface="NikoshBAN" panose="02000000000000000000" pitchFamily="2" charset="0"/>
              <a:cs typeface="NikoshBAN" panose="02000000000000000000" pitchFamily="2" charset="0"/>
            </a:endParaRPr>
          </a:p>
        </p:txBody>
      </p:sp>
      <p:sp>
        <p:nvSpPr>
          <p:cNvPr id="4" name="Shape 2"/>
          <p:cNvSpPr/>
          <p:nvPr/>
        </p:nvSpPr>
        <p:spPr>
          <a:xfrm>
            <a:off x="482588" y="1872466"/>
            <a:ext cx="2095448" cy="69751"/>
          </a:xfrm>
          <a:prstGeom prst="roundRect">
            <a:avLst>
              <a:gd name="adj" fmla="val 49999"/>
            </a:avLst>
          </a:prstGeom>
          <a:solidFill>
            <a:srgbClr val="E8452E"/>
          </a:solidFill>
          <a:ln/>
        </p:spPr>
      </p:sp>
      <p:sp>
        <p:nvSpPr>
          <p:cNvPr id="5" name="Text 3"/>
          <p:cNvSpPr/>
          <p:nvPr/>
        </p:nvSpPr>
        <p:spPr>
          <a:xfrm>
            <a:off x="228900" y="2425560"/>
            <a:ext cx="6767645" cy="1606113"/>
          </a:xfrm>
          <a:prstGeom prst="rect">
            <a:avLst/>
          </a:prstGeom>
          <a:noFill/>
          <a:ln/>
        </p:spPr>
        <p:txBody>
          <a:bodyPr wrap="square" lIns="0" tIns="0" rIns="0" bIns="0" rtlCol="0" anchor="t">
            <a:noAutofit/>
          </a:bodyPr>
          <a:lstStyle/>
          <a:p>
            <a:pPr marL="325120" indent="-325120" algn="l">
              <a:lnSpc>
                <a:spcPct val="121000"/>
              </a:lnSpc>
              <a:buSzPct val="100000"/>
              <a:buFont typeface="+mj-lt"/>
              <a:buAutoNum type="arabicPeriod"/>
            </a:pPr>
            <a:r>
              <a:rPr lang="en-US" sz="3200" dirty="0">
                <a:latin typeface="NikoshBAN" panose="02000000000000000000" pitchFamily="2" charset="0"/>
                <a:ea typeface="Noto Sans Bengali" pitchFamily="34" charset="-122"/>
                <a:cs typeface="NikoshBAN" panose="02000000000000000000" pitchFamily="2" charset="0"/>
              </a:rPr>
              <a:t>ভিডিওর দুইটি output কীভাবে তৈরি হলো?</a:t>
            </a:r>
            <a:endParaRPr lang="en-US" sz="3200" dirty="0">
              <a:latin typeface="NikoshBAN" panose="02000000000000000000" pitchFamily="2" charset="0"/>
              <a:cs typeface="NikoshBAN" panose="02000000000000000000" pitchFamily="2" charset="0"/>
            </a:endParaRPr>
          </a:p>
          <a:p>
            <a:pPr marL="325120" indent="-325120" algn="l">
              <a:lnSpc>
                <a:spcPct val="121000"/>
              </a:lnSpc>
              <a:buSzPct val="100000"/>
              <a:buFont typeface="+mj-lt"/>
              <a:buAutoNum type="arabicPeriod" startAt="2"/>
            </a:pPr>
            <a:r>
              <a:rPr lang="en-US" sz="3200" dirty="0">
                <a:latin typeface="NikoshBAN" panose="02000000000000000000" pitchFamily="2" charset="0"/>
                <a:ea typeface="Noto Sans Bengali" pitchFamily="34" charset="-122"/>
                <a:cs typeface="NikoshBAN" panose="02000000000000000000" pitchFamily="2" charset="0"/>
              </a:rPr>
              <a:t>কোন ভাষার সাহায্যে কম্পিউটারকে নির্দেশ দেওয়া হলো?</a:t>
            </a:r>
            <a:endParaRPr lang="en-US" sz="3200" dirty="0">
              <a:latin typeface="NikoshBAN" panose="02000000000000000000" pitchFamily="2" charset="0"/>
              <a:cs typeface="NikoshBAN" panose="02000000000000000000" pitchFamily="2" charset="0"/>
            </a:endParaRPr>
          </a:p>
        </p:txBody>
      </p:sp>
      <p:pic>
        <p:nvPicPr>
          <p:cNvPr id="7" name="Image 0" descr="preencoded.png"/>
          <p:cNvPicPr>
            <a:picLocks noChangeAspect="1"/>
          </p:cNvPicPr>
          <p:nvPr/>
        </p:nvPicPr>
        <p:blipFill>
          <a:blip r:embed="rId3"/>
          <a:stretch>
            <a:fillRect/>
          </a:stretch>
        </p:blipFill>
        <p:spPr>
          <a:xfrm>
            <a:off x="7315017" y="0"/>
            <a:ext cx="4876678" cy="6858000"/>
          </a:xfrm>
          <a:prstGeom prst="rect">
            <a:avLst/>
          </a:prstGeom>
        </p:spPr>
      </p:pic>
      <p:sp>
        <p:nvSpPr>
          <p:cNvPr id="8" name="Shape 5"/>
          <p:cNvSpPr/>
          <p:nvPr/>
        </p:nvSpPr>
        <p:spPr>
          <a:xfrm>
            <a:off x="7315017" y="0"/>
            <a:ext cx="4876678" cy="6858000"/>
          </a:xfrm>
          <a:prstGeom prst="rect">
            <a:avLst/>
          </a:prstGeom>
          <a:solidFill>
            <a:srgbClr val="000000">
              <a:alpha val="25000"/>
            </a:srgbClr>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35DB0-1F24-5C48-D21B-D9A80FDCDBEC}"/>
            </a:ext>
          </a:extLst>
        </p:cNvPr>
        <p:cNvGrpSpPr/>
        <p:nvPr/>
      </p:nvGrpSpPr>
      <p:grpSpPr>
        <a:xfrm>
          <a:off x="0" y="0"/>
          <a:ext cx="0" cy="0"/>
          <a:chOff x="0" y="0"/>
          <a:chExt cx="0" cy="0"/>
        </a:xfrm>
      </p:grpSpPr>
      <p:sp>
        <p:nvSpPr>
          <p:cNvPr id="4" name="Shape 2">
            <a:extLst>
              <a:ext uri="{FF2B5EF4-FFF2-40B4-BE49-F238E27FC236}">
                <a16:creationId xmlns:a16="http://schemas.microsoft.com/office/drawing/2014/main" id="{23FCF60C-B3BB-BFD9-D0A0-7A82F666031F}"/>
              </a:ext>
            </a:extLst>
          </p:cNvPr>
          <p:cNvSpPr/>
          <p:nvPr/>
        </p:nvSpPr>
        <p:spPr>
          <a:xfrm>
            <a:off x="482588" y="1872466"/>
            <a:ext cx="2095448" cy="69751"/>
          </a:xfrm>
          <a:prstGeom prst="roundRect">
            <a:avLst>
              <a:gd name="adj" fmla="val 49999"/>
            </a:avLst>
          </a:prstGeom>
          <a:solidFill>
            <a:srgbClr val="E8452E"/>
          </a:solidFill>
          <a:ln/>
        </p:spPr>
      </p:sp>
      <p:pic>
        <p:nvPicPr>
          <p:cNvPr id="7" name="Image 0" descr="preencoded.png">
            <a:extLst>
              <a:ext uri="{FF2B5EF4-FFF2-40B4-BE49-F238E27FC236}">
                <a16:creationId xmlns:a16="http://schemas.microsoft.com/office/drawing/2014/main" id="{E49A3B84-829B-0B51-7FFE-925C1175EF51}"/>
              </a:ext>
            </a:extLst>
          </p:cNvPr>
          <p:cNvPicPr>
            <a:picLocks noChangeAspect="1"/>
          </p:cNvPicPr>
          <p:nvPr/>
        </p:nvPicPr>
        <p:blipFill>
          <a:blip r:embed="rId3"/>
          <a:stretch>
            <a:fillRect/>
          </a:stretch>
        </p:blipFill>
        <p:spPr>
          <a:xfrm>
            <a:off x="7315017" y="0"/>
            <a:ext cx="4876678" cy="6858000"/>
          </a:xfrm>
          <a:prstGeom prst="rect">
            <a:avLst/>
          </a:prstGeom>
        </p:spPr>
      </p:pic>
      <p:sp>
        <p:nvSpPr>
          <p:cNvPr id="8" name="Shape 5">
            <a:extLst>
              <a:ext uri="{FF2B5EF4-FFF2-40B4-BE49-F238E27FC236}">
                <a16:creationId xmlns:a16="http://schemas.microsoft.com/office/drawing/2014/main" id="{54F389EB-307B-1B32-D1C1-0F05E774569E}"/>
              </a:ext>
            </a:extLst>
          </p:cNvPr>
          <p:cNvSpPr/>
          <p:nvPr/>
        </p:nvSpPr>
        <p:spPr>
          <a:xfrm>
            <a:off x="7315017" y="0"/>
            <a:ext cx="4876678" cy="6858000"/>
          </a:xfrm>
          <a:prstGeom prst="rect">
            <a:avLst/>
          </a:prstGeom>
          <a:solidFill>
            <a:srgbClr val="000000">
              <a:alpha val="25000"/>
            </a:srgbClr>
          </a:solidFill>
          <a:ln/>
        </p:spPr>
      </p:sp>
      <p:sp>
        <p:nvSpPr>
          <p:cNvPr id="9" name="Shape 6">
            <a:extLst>
              <a:ext uri="{FF2B5EF4-FFF2-40B4-BE49-F238E27FC236}">
                <a16:creationId xmlns:a16="http://schemas.microsoft.com/office/drawing/2014/main" id="{7F3D49DD-A692-4CE7-0EB3-46FF3734C9E8}"/>
              </a:ext>
            </a:extLst>
          </p:cNvPr>
          <p:cNvSpPr/>
          <p:nvPr/>
        </p:nvSpPr>
        <p:spPr>
          <a:xfrm>
            <a:off x="0" y="0"/>
            <a:ext cx="12191695" cy="6858000"/>
          </a:xfrm>
          <a:prstGeom prst="rect">
            <a:avLst/>
          </a:prstGeom>
          <a:solidFill>
            <a:srgbClr val="FFFFFF"/>
          </a:solidFill>
          <a:ln/>
        </p:spPr>
      </p:sp>
      <p:sp>
        <p:nvSpPr>
          <p:cNvPr id="11" name="Text 8">
            <a:extLst>
              <a:ext uri="{FF2B5EF4-FFF2-40B4-BE49-F238E27FC236}">
                <a16:creationId xmlns:a16="http://schemas.microsoft.com/office/drawing/2014/main" id="{44CC43FB-08D1-0A0A-6102-B23D7F753CF6}"/>
              </a:ext>
            </a:extLst>
          </p:cNvPr>
          <p:cNvSpPr/>
          <p:nvPr/>
        </p:nvSpPr>
        <p:spPr>
          <a:xfrm>
            <a:off x="1385455" y="1162655"/>
            <a:ext cx="8063345" cy="3243090"/>
          </a:xfrm>
          <a:prstGeom prst="rect">
            <a:avLst/>
          </a:prstGeom>
          <a:noFill/>
          <a:ln/>
        </p:spPr>
        <p:txBody>
          <a:bodyPr wrap="square" lIns="0" tIns="0" rIns="0" bIns="0" rtlCol="0" anchor="t"/>
          <a:lstStyle/>
          <a:p>
            <a:pPr marL="0" indent="0" algn="ctr">
              <a:lnSpc>
                <a:spcPct val="121000"/>
              </a:lnSpc>
              <a:spcAft>
                <a:spcPts val="900"/>
              </a:spcAft>
              <a:buNone/>
            </a:pPr>
            <a:r>
              <a:rPr lang="en-US" sz="5400" b="1" dirty="0">
                <a:solidFill>
                  <a:srgbClr val="000000"/>
                </a:solidFill>
                <a:latin typeface="NikoshBAN" panose="02000000000000000000" pitchFamily="2" charset="0"/>
                <a:ea typeface="Noto Sans Bengali Bold" pitchFamily="34" charset="-122"/>
                <a:cs typeface="NikoshBAN" panose="02000000000000000000" pitchFamily="2" charset="0"/>
              </a:rPr>
              <a:t>Python</a:t>
            </a:r>
            <a:r>
              <a:rPr lang="en-US" sz="5400" dirty="0">
                <a:solidFill>
                  <a:srgbClr val="000000"/>
                </a:solidFill>
                <a:latin typeface="NikoshBAN" panose="02000000000000000000" pitchFamily="2" charset="0"/>
                <a:ea typeface="Noto Sans Bengali" pitchFamily="34" charset="-122"/>
                <a:cs typeface="NikoshBAN" panose="02000000000000000000" pitchFamily="2" charset="0"/>
              </a:rPr>
              <a:t> প্রোগ্রামিং ভাষা</a:t>
            </a:r>
            <a:endParaRPr lang="en-US" sz="5400" dirty="0">
              <a:latin typeface="NikoshBAN" panose="02000000000000000000" pitchFamily="2" charset="0"/>
              <a:cs typeface="NikoshBAN" panose="02000000000000000000" pitchFamily="2" charset="0"/>
            </a:endParaRPr>
          </a:p>
          <a:p>
            <a:pPr marL="0" indent="0" algn="ctr">
              <a:lnSpc>
                <a:spcPct val="121000"/>
              </a:lnSpc>
              <a:buNone/>
            </a:pPr>
            <a:r>
              <a:rPr lang="en-US" sz="5400" b="1" dirty="0">
                <a:solidFill>
                  <a:srgbClr val="000000"/>
                </a:solidFill>
                <a:latin typeface="NikoshBAN" panose="02000000000000000000" pitchFamily="2" charset="0"/>
                <a:ea typeface="Noto Sans Bengali Bold" pitchFamily="34" charset="-122"/>
                <a:cs typeface="NikoshBAN" panose="02000000000000000000" pitchFamily="2" charset="0"/>
              </a:rPr>
              <a:t>print()</a:t>
            </a:r>
            <a:r>
              <a:rPr lang="en-US" sz="5400" dirty="0">
                <a:solidFill>
                  <a:srgbClr val="000000"/>
                </a:solidFill>
                <a:latin typeface="NikoshBAN" panose="02000000000000000000" pitchFamily="2" charset="0"/>
                <a:ea typeface="Noto Sans Bengali" pitchFamily="34" charset="-122"/>
                <a:cs typeface="NikoshBAN" panose="02000000000000000000" pitchFamily="2" charset="0"/>
              </a:rPr>
              <a:t> ফাংশন</a:t>
            </a:r>
            <a:endParaRPr lang="en-US" sz="5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460816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F4903-95DD-6015-2D5A-91F967368A8B}"/>
            </a:ext>
          </a:extLst>
        </p:cNvPr>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0C1A3E44-FC23-28DF-D93C-12DE1460DEC4}"/>
              </a:ext>
            </a:extLst>
          </p:cNvPr>
          <p:cNvGraphicFramePr/>
          <p:nvPr>
            <p:extLst>
              <p:ext uri="{D42A27DB-BD31-4B8C-83A1-F6EECF244321}">
                <p14:modId xmlns:p14="http://schemas.microsoft.com/office/powerpoint/2010/main" val="776587044"/>
              </p:ext>
            </p:extLst>
          </p:nvPr>
        </p:nvGraphicFramePr>
        <p:xfrm>
          <a:off x="398205" y="176981"/>
          <a:ext cx="11793795" cy="64745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9514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1"/>
          <p:cNvSpPr/>
          <p:nvPr/>
        </p:nvSpPr>
        <p:spPr>
          <a:xfrm>
            <a:off x="371752" y="343198"/>
            <a:ext cx="6756231" cy="1598017"/>
          </a:xfrm>
          <a:prstGeom prst="rect">
            <a:avLst/>
          </a:prstGeom>
          <a:noFill/>
          <a:ln/>
        </p:spPr>
        <p:txBody>
          <a:bodyPr wrap="square" lIns="0" tIns="0" rIns="0" bIns="0" rtlCol="0" anchor="t">
            <a:noAutofit/>
          </a:bodyPr>
          <a:lstStyle/>
          <a:p>
            <a:pPr marL="0" indent="0" algn="l">
              <a:lnSpc>
                <a:spcPct val="90000"/>
              </a:lnSpc>
              <a:buNone/>
            </a:pPr>
            <a:r>
              <a:rPr lang="en-US" sz="4400" b="1" kern="100" spc="-57" dirty="0">
                <a:latin typeface="NikoshBAN" panose="02000000000000000000" pitchFamily="2" charset="0"/>
                <a:ea typeface="Noto Sans Bengali Bold" pitchFamily="34" charset="-122"/>
                <a:cs typeface="NikoshBAN" panose="02000000000000000000" pitchFamily="2" charset="0"/>
              </a:rPr>
              <a:t>Code থেকে output: print() কীভাবে কাজ করে?</a:t>
            </a:r>
            <a:endParaRPr lang="en-US" sz="4400" dirty="0">
              <a:latin typeface="NikoshBAN" panose="02000000000000000000" pitchFamily="2" charset="0"/>
              <a:cs typeface="NikoshBAN" panose="02000000000000000000" pitchFamily="2" charset="0"/>
            </a:endParaRPr>
          </a:p>
        </p:txBody>
      </p:sp>
      <p:sp>
        <p:nvSpPr>
          <p:cNvPr id="4" name="Shape 2"/>
          <p:cNvSpPr/>
          <p:nvPr/>
        </p:nvSpPr>
        <p:spPr>
          <a:xfrm>
            <a:off x="482588" y="1646247"/>
            <a:ext cx="2229489" cy="69751"/>
          </a:xfrm>
          <a:prstGeom prst="roundRect">
            <a:avLst>
              <a:gd name="adj" fmla="val 49999"/>
            </a:avLst>
          </a:prstGeom>
          <a:solidFill>
            <a:srgbClr val="E8452E"/>
          </a:solidFill>
          <a:ln/>
        </p:spPr>
      </p:sp>
      <p:sp>
        <p:nvSpPr>
          <p:cNvPr id="5" name="Text 3"/>
          <p:cNvSpPr/>
          <p:nvPr/>
        </p:nvSpPr>
        <p:spPr>
          <a:xfrm>
            <a:off x="255093" y="1914921"/>
            <a:ext cx="6756231" cy="1934408"/>
          </a:xfrm>
          <a:prstGeom prst="rect">
            <a:avLst/>
          </a:prstGeom>
          <a:noFill/>
          <a:ln/>
        </p:spPr>
        <p:txBody>
          <a:bodyPr wrap="square" lIns="0" tIns="0" rIns="0" bIns="0" rtlCol="0" anchor="t">
            <a:noAutofit/>
          </a:bodyPr>
          <a:lstStyle/>
          <a:p>
            <a:pPr marL="0" indent="0" algn="l">
              <a:lnSpc>
                <a:spcPct val="121000"/>
              </a:lnSpc>
              <a:buNone/>
            </a:pPr>
            <a:r>
              <a:rPr lang="en-US" sz="3600" dirty="0">
                <a:latin typeface="NikoshBAN" panose="02000000000000000000" pitchFamily="2" charset="0"/>
                <a:ea typeface="Noto Sans Bengali" pitchFamily="34" charset="-122"/>
                <a:cs typeface="NikoshBAN" panose="02000000000000000000" pitchFamily="2" charset="0"/>
              </a:rPr>
              <a:t>Code-এর ভেতরের নির্দেশ </a:t>
            </a:r>
            <a:r>
              <a:rPr lang="en-US" sz="3600" dirty="0" err="1">
                <a:latin typeface="NikoshBAN" panose="02000000000000000000" pitchFamily="2" charset="0"/>
                <a:ea typeface="Noto Sans Bengali" pitchFamily="34" charset="-122"/>
                <a:cs typeface="NikoshBAN" panose="02000000000000000000" pitchFamily="2" charset="0"/>
              </a:rPr>
              <a:t>অনুসারে</a:t>
            </a:r>
            <a:r>
              <a:rPr lang="en-US" sz="3600" dirty="0">
                <a:latin typeface="NikoshBAN" panose="02000000000000000000" pitchFamily="2" charset="0"/>
                <a:ea typeface="Noto Sans Bengali" pitchFamily="34" charset="-122"/>
                <a:cs typeface="NikoshBAN" panose="02000000000000000000" pitchFamily="2" charset="0"/>
              </a:rPr>
              <a:t> </a:t>
            </a:r>
          </a:p>
          <a:p>
            <a:pPr marL="0" indent="0" algn="l">
              <a:lnSpc>
                <a:spcPct val="121000"/>
              </a:lnSpc>
              <a:buNone/>
            </a:pPr>
            <a:r>
              <a:rPr lang="en-US" sz="3600" dirty="0">
                <a:latin typeface="NikoshBAN" panose="02000000000000000000" pitchFamily="2" charset="0"/>
                <a:ea typeface="Noto Sans Bengali" pitchFamily="34" charset="-122"/>
                <a:cs typeface="NikoshBAN" panose="02000000000000000000" pitchFamily="2" charset="0"/>
              </a:rPr>
              <a:t>print() </a:t>
            </a:r>
          </a:p>
          <a:p>
            <a:pPr marL="0" indent="0" algn="l">
              <a:lnSpc>
                <a:spcPct val="121000"/>
              </a:lnSpc>
              <a:buNone/>
            </a:pPr>
            <a:r>
              <a:rPr lang="en-US" sz="3600" dirty="0">
                <a:latin typeface="NikoshBAN" panose="02000000000000000000" pitchFamily="2" charset="0"/>
                <a:ea typeface="Noto Sans Bengali" pitchFamily="34" charset="-122"/>
                <a:cs typeface="NikoshBAN" panose="02000000000000000000" pitchFamily="2" charset="0"/>
              </a:rPr>
              <a:t>screen-এ ফলাফল দেখায়।</a:t>
            </a:r>
            <a:endParaRPr lang="en-US" sz="3600" dirty="0">
              <a:latin typeface="NikoshBAN" panose="02000000000000000000" pitchFamily="2" charset="0"/>
              <a:cs typeface="NikoshBAN" panose="02000000000000000000" pitchFamily="2" charset="0"/>
            </a:endParaRPr>
          </a:p>
        </p:txBody>
      </p:sp>
      <p:graphicFrame>
        <p:nvGraphicFramePr>
          <p:cNvPr id="6" name="Table 0"/>
          <p:cNvGraphicFramePr>
            <a:graphicFrameLocks noGrp="1"/>
          </p:cNvGraphicFramePr>
          <p:nvPr>
            <p:extLst>
              <p:ext uri="{D42A27DB-BD31-4B8C-83A1-F6EECF244321}">
                <p14:modId xmlns:p14="http://schemas.microsoft.com/office/powerpoint/2010/main" val="426985061"/>
              </p:ext>
            </p:extLst>
          </p:nvPr>
        </p:nvGraphicFramePr>
        <p:xfrm>
          <a:off x="229791" y="4250460"/>
          <a:ext cx="7218144" cy="2148822"/>
        </p:xfrm>
        <a:graphic>
          <a:graphicData uri="http://schemas.openxmlformats.org/drawingml/2006/table">
            <a:tbl>
              <a:tblPr/>
              <a:tblGrid>
                <a:gridCol w="3983913">
                  <a:extLst>
                    <a:ext uri="{9D8B030D-6E8A-4147-A177-3AD203B41FA5}">
                      <a16:colId xmlns:a16="http://schemas.microsoft.com/office/drawing/2014/main" val="20000"/>
                    </a:ext>
                  </a:extLst>
                </a:gridCol>
                <a:gridCol w="2882780">
                  <a:extLst>
                    <a:ext uri="{9D8B030D-6E8A-4147-A177-3AD203B41FA5}">
                      <a16:colId xmlns:a16="http://schemas.microsoft.com/office/drawing/2014/main" val="20001"/>
                    </a:ext>
                  </a:extLst>
                </a:gridCol>
                <a:gridCol w="351451">
                  <a:extLst>
                    <a:ext uri="{9D8B030D-6E8A-4147-A177-3AD203B41FA5}">
                      <a16:colId xmlns:a16="http://schemas.microsoft.com/office/drawing/2014/main" val="20002"/>
                    </a:ext>
                  </a:extLst>
                </a:gridCol>
              </a:tblGrid>
              <a:tr h="535867">
                <a:tc>
                  <a:txBody>
                    <a:bodyPr/>
                    <a:lstStyle/>
                    <a:p>
                      <a:pPr marL="0" indent="0" algn="l">
                        <a:buNone/>
                      </a:pPr>
                      <a:r>
                        <a:rPr lang="en-US" sz="2400" dirty="0">
                          <a:solidFill>
                            <a:schemeClr val="tx1"/>
                          </a:solidFill>
                          <a:latin typeface="Noto Sans Bengali" pitchFamily="34" charset="0"/>
                          <a:ea typeface="Noto Sans Bengali" pitchFamily="34" charset="-122"/>
                          <a:cs typeface="Noto Sans Bengali" pitchFamily="34" charset="0"/>
                        </a:rPr>
                        <a:t>Code</a:t>
                      </a:r>
                      <a:endParaRPr lang="en-US" sz="2400" dirty="0">
                        <a:solidFill>
                          <a:schemeClr val="tx1"/>
                        </a:solidFill>
                        <a:latin typeface="Noto Sans Bengali" charset="0"/>
                        <a:ea typeface="Noto Sans Bengali" charset="0"/>
                        <a:cs typeface="Noto Sans Bengali" charset="0"/>
                      </a:endParaRPr>
                    </a:p>
                  </a:txBody>
                  <a:tcPr marL="152396" marR="152396" marT="114297" marB="114297" anchor="ctr">
                    <a:lnL w="12700" cap="flat" cmpd="sng" algn="ctr">
                      <a:solidFill>
                        <a:srgbClr val="1F1F22"/>
                      </a:solidFill>
                      <a:prstDash val="solid"/>
                      <a:round/>
                      <a:headEnd type="none" w="med" len="med"/>
                      <a:tailEnd type="none" w="med" len="med"/>
                    </a:lnL>
                    <a:lnR w="12700" cap="flat" cmpd="sng" algn="ctr">
                      <a:solidFill>
                        <a:srgbClr val="1F1F22"/>
                      </a:solidFill>
                      <a:prstDash val="solid"/>
                      <a:round/>
                      <a:headEnd type="none" w="med" len="med"/>
                      <a:tailEnd type="none" w="med" len="med"/>
                    </a:lnR>
                    <a:lnT w="12700" cap="flat" cmpd="sng" algn="ctr">
                      <a:solidFill>
                        <a:srgbClr val="1F1F22"/>
                      </a:solidFill>
                      <a:prstDash val="solid"/>
                      <a:round/>
                      <a:headEnd type="none" w="med" len="med"/>
                      <a:tailEnd type="none" w="med" len="med"/>
                    </a:lnT>
                    <a:lnB w="12700" cap="flat" cmpd="sng" algn="ctr">
                      <a:solidFill>
                        <a:srgbClr val="3A3A3F"/>
                      </a:solidFill>
                      <a:prstDash val="solid"/>
                      <a:round/>
                      <a:headEnd type="none" w="med" len="med"/>
                      <a:tailEnd type="none" w="med" len="med"/>
                    </a:lnB>
                  </a:tcPr>
                </a:tc>
                <a:tc>
                  <a:txBody>
                    <a:bodyPr/>
                    <a:lstStyle/>
                    <a:p>
                      <a:pPr marL="0" indent="0" algn="r">
                        <a:buNone/>
                      </a:pPr>
                      <a:r>
                        <a:rPr lang="en-US" sz="2400" dirty="0">
                          <a:solidFill>
                            <a:schemeClr val="tx1"/>
                          </a:solidFill>
                          <a:latin typeface="Noto Sans Bengali" pitchFamily="34" charset="0"/>
                          <a:ea typeface="Noto Sans Bengali" pitchFamily="34" charset="-122"/>
                          <a:cs typeface="Noto Sans Bengali" pitchFamily="34" charset="0"/>
                        </a:rPr>
                        <a:t>Output</a:t>
                      </a:r>
                      <a:endParaRPr lang="en-US" sz="2400" dirty="0">
                        <a:solidFill>
                          <a:schemeClr val="tx1"/>
                        </a:solidFill>
                        <a:latin typeface="Noto Sans Bengali" charset="0"/>
                        <a:ea typeface="Noto Sans Bengali" charset="0"/>
                        <a:cs typeface="Noto Sans Bengali" charset="0"/>
                      </a:endParaRPr>
                    </a:p>
                  </a:txBody>
                  <a:tcPr marL="152396" marR="152396" marT="114297" marB="114297" anchor="ctr">
                    <a:lnL w="12700" cap="flat" cmpd="sng" algn="ctr">
                      <a:solidFill>
                        <a:srgbClr val="1F1F22"/>
                      </a:solidFill>
                      <a:prstDash val="solid"/>
                      <a:round/>
                      <a:headEnd type="none" w="med" len="med"/>
                      <a:tailEnd type="none" w="med" len="med"/>
                    </a:lnL>
                    <a:lnR w="12700" cap="flat" cmpd="sng" algn="ctr">
                      <a:solidFill>
                        <a:srgbClr val="1F1F22"/>
                      </a:solidFill>
                      <a:prstDash val="solid"/>
                      <a:round/>
                      <a:headEnd type="none" w="med" len="med"/>
                      <a:tailEnd type="none" w="med" len="med"/>
                    </a:lnR>
                    <a:lnT w="12700" cap="flat" cmpd="sng" algn="ctr">
                      <a:solidFill>
                        <a:srgbClr val="1F1F22"/>
                      </a:solidFill>
                      <a:prstDash val="solid"/>
                      <a:round/>
                      <a:headEnd type="none" w="med" len="med"/>
                      <a:tailEnd type="none" w="med" len="med"/>
                    </a:lnT>
                    <a:lnB w="12700" cap="flat" cmpd="sng" algn="ctr">
                      <a:solidFill>
                        <a:srgbClr val="3A3A3F"/>
                      </a:solidFill>
                      <a:prstDash val="solid"/>
                      <a:round/>
                      <a:headEnd type="none" w="med" len="med"/>
                      <a:tailEnd type="none" w="med" len="med"/>
                    </a:lnB>
                  </a:tcPr>
                </a:tc>
                <a:tc>
                  <a:txBody>
                    <a:bodyPr/>
                    <a:lstStyle/>
                    <a:p>
                      <a:pPr marL="0" indent="0">
                        <a:buNone/>
                      </a:pPr>
                      <a:endParaRPr lang="en-US" sz="2400" dirty="0">
                        <a:solidFill>
                          <a:schemeClr val="tx1"/>
                        </a:solidFill>
                        <a:latin typeface="Noto Sans Bengali" charset="0"/>
                        <a:ea typeface="Noto Sans Bengali" charset="0"/>
                        <a:cs typeface="Noto Sans Bengali" charset="0"/>
                      </a:endParaRPr>
                    </a:p>
                  </a:txBody>
                  <a:tcPr marL="152396" marR="152396" marT="114297" marB="114297" anchor="ctr">
                    <a:lnL w="12700" cap="flat" cmpd="sng" algn="ctr">
                      <a:solidFill>
                        <a:srgbClr val="1F1F22"/>
                      </a:solidFill>
                      <a:prstDash val="solid"/>
                      <a:round/>
                      <a:headEnd type="none" w="med" len="med"/>
                      <a:tailEnd type="none" w="med" len="med"/>
                    </a:lnL>
                    <a:lnR w="12700" cap="flat" cmpd="sng" algn="ctr">
                      <a:solidFill>
                        <a:srgbClr val="1F1F22"/>
                      </a:solidFill>
                      <a:prstDash val="solid"/>
                      <a:round/>
                      <a:headEnd type="none" w="med" len="med"/>
                      <a:tailEnd type="none" w="med" len="med"/>
                    </a:lnR>
                    <a:lnT w="12700" cap="flat" cmpd="sng" algn="ctr">
                      <a:solidFill>
                        <a:srgbClr val="1F1F22"/>
                      </a:solidFill>
                      <a:prstDash val="solid"/>
                      <a:round/>
                      <a:headEnd type="none" w="med" len="med"/>
                      <a:tailEnd type="none" w="med" len="med"/>
                    </a:lnT>
                    <a:lnB w="12700" cap="flat" cmpd="sng" algn="ctr">
                      <a:solidFill>
                        <a:srgbClr val="3A3A3F"/>
                      </a:solidFill>
                      <a:prstDash val="solid"/>
                      <a:round/>
                      <a:headEnd type="none" w="med" len="med"/>
                      <a:tailEnd type="none" w="med" len="med"/>
                    </a:lnB>
                  </a:tcPr>
                </a:tc>
                <a:extLst>
                  <a:ext uri="{0D108BD9-81ED-4DB2-BD59-A6C34878D82A}">
                    <a16:rowId xmlns:a16="http://schemas.microsoft.com/office/drawing/2014/main" val="10000"/>
                  </a:ext>
                </a:extLst>
              </a:tr>
              <a:tr h="561266">
                <a:tc>
                  <a:txBody>
                    <a:bodyPr/>
                    <a:lstStyle/>
                    <a:p>
                      <a:pPr marL="0" indent="0" algn="l">
                        <a:buNone/>
                      </a:pPr>
                      <a:r>
                        <a:rPr lang="en-US" sz="2400" dirty="0">
                          <a:solidFill>
                            <a:schemeClr val="tx1"/>
                          </a:solidFill>
                          <a:latin typeface="Consolas" pitchFamily="34" charset="0"/>
                          <a:ea typeface="Consolas" pitchFamily="34" charset="-122"/>
                          <a:cs typeface="Consolas" pitchFamily="34" charset="0"/>
                        </a:rPr>
                        <a:t>print("Hello, World!")</a:t>
                      </a:r>
                      <a:endParaRPr lang="en-US" sz="2400" dirty="0">
                        <a:solidFill>
                          <a:schemeClr val="tx1"/>
                        </a:solidFill>
                        <a:latin typeface="Consolas" charset="0"/>
                        <a:ea typeface="Consolas" charset="0"/>
                        <a:cs typeface="Consolas" charset="0"/>
                      </a:endParaRPr>
                    </a:p>
                  </a:txBody>
                  <a:tcPr marL="152396" marR="152396" marT="114297" marB="114297" anchor="ctr">
                    <a:lnL w="12700" cap="flat" cmpd="sng" algn="ctr">
                      <a:solidFill>
                        <a:srgbClr val="1F1F22"/>
                      </a:solidFill>
                      <a:prstDash val="solid"/>
                      <a:round/>
                      <a:headEnd type="none" w="med" len="med"/>
                      <a:tailEnd type="none" w="med" len="med"/>
                    </a:lnL>
                    <a:lnR w="12700" cap="flat" cmpd="sng" algn="ctr">
                      <a:solidFill>
                        <a:srgbClr val="1F1F22"/>
                      </a:solidFill>
                      <a:prstDash val="solid"/>
                      <a:round/>
                      <a:headEnd type="none" w="med" len="med"/>
                      <a:tailEnd type="none" w="med" len="med"/>
                    </a:lnR>
                    <a:lnT w="12700" cap="flat" cmpd="sng" algn="ctr">
                      <a:solidFill>
                        <a:srgbClr val="3A3A3F"/>
                      </a:solidFill>
                      <a:prstDash val="solid"/>
                      <a:round/>
                      <a:headEnd type="none" w="med" len="med"/>
                      <a:tailEnd type="none" w="med" len="med"/>
                    </a:lnT>
                    <a:lnB w="12700" cap="flat" cmpd="sng" algn="ctr">
                      <a:solidFill>
                        <a:srgbClr val="3A3A3F"/>
                      </a:solidFill>
                      <a:prstDash val="solid"/>
                      <a:round/>
                      <a:headEnd type="none" w="med" len="med"/>
                      <a:tailEnd type="none" w="med" len="med"/>
                    </a:lnB>
                  </a:tcPr>
                </a:tc>
                <a:tc>
                  <a:txBody>
                    <a:bodyPr/>
                    <a:lstStyle/>
                    <a:p>
                      <a:pPr marL="0" indent="0" algn="r">
                        <a:buNone/>
                      </a:pPr>
                      <a:r>
                        <a:rPr lang="en-US" sz="2400" dirty="0">
                          <a:solidFill>
                            <a:schemeClr val="tx1"/>
                          </a:solidFill>
                          <a:latin typeface="Consolas" pitchFamily="34" charset="0"/>
                          <a:ea typeface="Consolas" pitchFamily="34" charset="-122"/>
                          <a:cs typeface="Consolas" pitchFamily="34" charset="0"/>
                        </a:rPr>
                        <a:t>Hello, World!</a:t>
                      </a:r>
                      <a:endParaRPr lang="en-US" sz="2400" dirty="0">
                        <a:solidFill>
                          <a:schemeClr val="tx1"/>
                        </a:solidFill>
                        <a:latin typeface="Consolas" charset="0"/>
                        <a:ea typeface="Consolas" charset="0"/>
                        <a:cs typeface="Consolas" charset="0"/>
                      </a:endParaRPr>
                    </a:p>
                  </a:txBody>
                  <a:tcPr marL="152396" marR="152396" marT="114297" marB="114297" anchor="ctr">
                    <a:lnL w="12700" cap="flat" cmpd="sng" algn="ctr">
                      <a:solidFill>
                        <a:srgbClr val="1F1F22"/>
                      </a:solidFill>
                      <a:prstDash val="solid"/>
                      <a:round/>
                      <a:headEnd type="none" w="med" len="med"/>
                      <a:tailEnd type="none" w="med" len="med"/>
                    </a:lnL>
                    <a:lnR w="12700" cap="flat" cmpd="sng" algn="ctr">
                      <a:solidFill>
                        <a:srgbClr val="1F1F22"/>
                      </a:solidFill>
                      <a:prstDash val="solid"/>
                      <a:round/>
                      <a:headEnd type="none" w="med" len="med"/>
                      <a:tailEnd type="none" w="med" len="med"/>
                    </a:lnR>
                    <a:lnT w="12700" cap="flat" cmpd="sng" algn="ctr">
                      <a:solidFill>
                        <a:srgbClr val="3A3A3F"/>
                      </a:solidFill>
                      <a:prstDash val="solid"/>
                      <a:round/>
                      <a:headEnd type="none" w="med" len="med"/>
                      <a:tailEnd type="none" w="med" len="med"/>
                    </a:lnT>
                    <a:lnB w="12700" cap="flat" cmpd="sng" algn="ctr">
                      <a:solidFill>
                        <a:srgbClr val="3A3A3F"/>
                      </a:solidFill>
                      <a:prstDash val="solid"/>
                      <a:round/>
                      <a:headEnd type="none" w="med" len="med"/>
                      <a:tailEnd type="none" w="med" len="med"/>
                    </a:lnB>
                  </a:tcPr>
                </a:tc>
                <a:tc>
                  <a:txBody>
                    <a:bodyPr/>
                    <a:lstStyle/>
                    <a:p>
                      <a:pPr marL="0" indent="0">
                        <a:buNone/>
                      </a:pPr>
                      <a:endParaRPr lang="en-US" sz="2400" dirty="0">
                        <a:solidFill>
                          <a:schemeClr val="tx1"/>
                        </a:solidFill>
                        <a:latin typeface="Noto Sans Bengali" charset="0"/>
                        <a:ea typeface="Noto Sans Bengali" charset="0"/>
                        <a:cs typeface="Noto Sans Bengali" charset="0"/>
                      </a:endParaRPr>
                    </a:p>
                  </a:txBody>
                  <a:tcPr marL="152396" marR="152396" marT="114297" marB="114297" anchor="ctr">
                    <a:lnL w="12700" cap="flat" cmpd="sng" algn="ctr">
                      <a:solidFill>
                        <a:srgbClr val="1F1F22"/>
                      </a:solidFill>
                      <a:prstDash val="solid"/>
                      <a:round/>
                      <a:headEnd type="none" w="med" len="med"/>
                      <a:tailEnd type="none" w="med" len="med"/>
                    </a:lnL>
                    <a:lnR w="12700" cap="flat" cmpd="sng" algn="ctr">
                      <a:solidFill>
                        <a:srgbClr val="1F1F22"/>
                      </a:solidFill>
                      <a:prstDash val="solid"/>
                      <a:round/>
                      <a:headEnd type="none" w="med" len="med"/>
                      <a:tailEnd type="none" w="med" len="med"/>
                    </a:lnR>
                    <a:lnT w="12700" cap="flat" cmpd="sng" algn="ctr">
                      <a:solidFill>
                        <a:srgbClr val="3A3A3F"/>
                      </a:solidFill>
                      <a:prstDash val="solid"/>
                      <a:round/>
                      <a:headEnd type="none" w="med" len="med"/>
                      <a:tailEnd type="none" w="med" len="med"/>
                    </a:lnT>
                    <a:lnB w="12700" cap="flat" cmpd="sng" algn="ctr">
                      <a:solidFill>
                        <a:srgbClr val="3A3A3F"/>
                      </a:solidFill>
                      <a:prstDash val="solid"/>
                      <a:round/>
                      <a:headEnd type="none" w="med" len="med"/>
                      <a:tailEnd type="none" w="med" len="med"/>
                    </a:lnB>
                  </a:tcPr>
                </a:tc>
                <a:extLst>
                  <a:ext uri="{0D108BD9-81ED-4DB2-BD59-A6C34878D82A}">
                    <a16:rowId xmlns:a16="http://schemas.microsoft.com/office/drawing/2014/main" val="10001"/>
                  </a:ext>
                </a:extLst>
              </a:tr>
              <a:tr h="561266">
                <a:tc>
                  <a:txBody>
                    <a:bodyPr/>
                    <a:lstStyle/>
                    <a:p>
                      <a:pPr marL="0" indent="0" algn="l">
                        <a:buNone/>
                      </a:pPr>
                      <a:r>
                        <a:rPr lang="en-US" sz="2400" dirty="0">
                          <a:solidFill>
                            <a:schemeClr val="tx1"/>
                          </a:solidFill>
                          <a:latin typeface="Consolas" pitchFamily="34" charset="0"/>
                          <a:ea typeface="Consolas" pitchFamily="34" charset="-122"/>
                          <a:cs typeface="Consolas" pitchFamily="34" charset="0"/>
                        </a:rPr>
                        <a:t>print(10 + 20)</a:t>
                      </a:r>
                      <a:endParaRPr lang="en-US" sz="2400" dirty="0">
                        <a:solidFill>
                          <a:schemeClr val="tx1"/>
                        </a:solidFill>
                        <a:latin typeface="Consolas" charset="0"/>
                        <a:ea typeface="Consolas" charset="0"/>
                        <a:cs typeface="Consolas" charset="0"/>
                      </a:endParaRPr>
                    </a:p>
                  </a:txBody>
                  <a:tcPr marL="152396" marR="152396" marT="114297" marB="114297" anchor="ctr">
                    <a:lnL w="12700" cap="flat" cmpd="sng" algn="ctr">
                      <a:solidFill>
                        <a:srgbClr val="1F1F22"/>
                      </a:solidFill>
                      <a:prstDash val="solid"/>
                      <a:round/>
                      <a:headEnd type="none" w="med" len="med"/>
                      <a:tailEnd type="none" w="med" len="med"/>
                    </a:lnL>
                    <a:lnR w="12700" cap="flat" cmpd="sng" algn="ctr">
                      <a:solidFill>
                        <a:srgbClr val="1F1F22"/>
                      </a:solidFill>
                      <a:prstDash val="solid"/>
                      <a:round/>
                      <a:headEnd type="none" w="med" len="med"/>
                      <a:tailEnd type="none" w="med" len="med"/>
                    </a:lnR>
                    <a:lnT w="12700" cap="flat" cmpd="sng" algn="ctr">
                      <a:solidFill>
                        <a:srgbClr val="3A3A3F"/>
                      </a:solidFill>
                      <a:prstDash val="solid"/>
                      <a:round/>
                      <a:headEnd type="none" w="med" len="med"/>
                      <a:tailEnd type="none" w="med" len="med"/>
                    </a:lnT>
                    <a:lnB w="12700" cap="flat" cmpd="sng" algn="ctr">
                      <a:solidFill>
                        <a:srgbClr val="1F1F22"/>
                      </a:solidFill>
                      <a:prstDash val="solid"/>
                      <a:round/>
                      <a:headEnd type="none" w="med" len="med"/>
                      <a:tailEnd type="none" w="med" len="med"/>
                    </a:lnB>
                  </a:tcPr>
                </a:tc>
                <a:tc>
                  <a:txBody>
                    <a:bodyPr/>
                    <a:lstStyle/>
                    <a:p>
                      <a:pPr marL="0" indent="0" algn="r">
                        <a:buNone/>
                      </a:pPr>
                      <a:r>
                        <a:rPr lang="en-US" sz="2400" dirty="0">
                          <a:solidFill>
                            <a:schemeClr val="tx1"/>
                          </a:solidFill>
                          <a:latin typeface="Consolas" pitchFamily="34" charset="0"/>
                          <a:ea typeface="Consolas" pitchFamily="34" charset="-122"/>
                          <a:cs typeface="Consolas" pitchFamily="34" charset="0"/>
                        </a:rPr>
                        <a:t>30</a:t>
                      </a:r>
                      <a:endParaRPr lang="en-US" sz="2400" dirty="0">
                        <a:solidFill>
                          <a:schemeClr val="tx1"/>
                        </a:solidFill>
                        <a:latin typeface="Consolas" charset="0"/>
                        <a:ea typeface="Consolas" charset="0"/>
                        <a:cs typeface="Consolas" charset="0"/>
                      </a:endParaRPr>
                    </a:p>
                  </a:txBody>
                  <a:tcPr marL="152396" marR="152396" marT="114297" marB="114297" anchor="ctr">
                    <a:lnL w="12700" cap="flat" cmpd="sng" algn="ctr">
                      <a:solidFill>
                        <a:srgbClr val="1F1F22"/>
                      </a:solidFill>
                      <a:prstDash val="solid"/>
                      <a:round/>
                      <a:headEnd type="none" w="med" len="med"/>
                      <a:tailEnd type="none" w="med" len="med"/>
                    </a:lnL>
                    <a:lnR w="12700" cap="flat" cmpd="sng" algn="ctr">
                      <a:solidFill>
                        <a:srgbClr val="1F1F22"/>
                      </a:solidFill>
                      <a:prstDash val="solid"/>
                      <a:round/>
                      <a:headEnd type="none" w="med" len="med"/>
                      <a:tailEnd type="none" w="med" len="med"/>
                    </a:lnR>
                    <a:lnT w="12700" cap="flat" cmpd="sng" algn="ctr">
                      <a:solidFill>
                        <a:srgbClr val="3A3A3F"/>
                      </a:solidFill>
                      <a:prstDash val="solid"/>
                      <a:round/>
                      <a:headEnd type="none" w="med" len="med"/>
                      <a:tailEnd type="none" w="med" len="med"/>
                    </a:lnT>
                    <a:lnB w="12700" cap="flat" cmpd="sng" algn="ctr">
                      <a:solidFill>
                        <a:srgbClr val="1F1F22"/>
                      </a:solidFill>
                      <a:prstDash val="solid"/>
                      <a:round/>
                      <a:headEnd type="none" w="med" len="med"/>
                      <a:tailEnd type="none" w="med" len="med"/>
                    </a:lnB>
                  </a:tcPr>
                </a:tc>
                <a:tc>
                  <a:txBody>
                    <a:bodyPr/>
                    <a:lstStyle/>
                    <a:p>
                      <a:pPr marL="0" indent="0">
                        <a:buNone/>
                      </a:pPr>
                      <a:endParaRPr lang="en-US" sz="2400" dirty="0">
                        <a:solidFill>
                          <a:schemeClr val="tx1"/>
                        </a:solidFill>
                        <a:latin typeface="Noto Sans Bengali" charset="0"/>
                        <a:ea typeface="Noto Sans Bengali" charset="0"/>
                        <a:cs typeface="Noto Sans Bengali" charset="0"/>
                      </a:endParaRPr>
                    </a:p>
                  </a:txBody>
                  <a:tcPr marL="152396" marR="152396" marT="114297" marB="114297" anchor="ctr">
                    <a:lnL w="12700" cap="flat" cmpd="sng" algn="ctr">
                      <a:solidFill>
                        <a:srgbClr val="1F1F22"/>
                      </a:solidFill>
                      <a:prstDash val="solid"/>
                      <a:round/>
                      <a:headEnd type="none" w="med" len="med"/>
                      <a:tailEnd type="none" w="med" len="med"/>
                    </a:lnL>
                    <a:lnR w="12700" cap="flat" cmpd="sng" algn="ctr">
                      <a:solidFill>
                        <a:srgbClr val="1F1F22"/>
                      </a:solidFill>
                      <a:prstDash val="solid"/>
                      <a:round/>
                      <a:headEnd type="none" w="med" len="med"/>
                      <a:tailEnd type="none" w="med" len="med"/>
                    </a:lnR>
                    <a:lnT w="12700" cap="flat" cmpd="sng" algn="ctr">
                      <a:solidFill>
                        <a:srgbClr val="3A3A3F"/>
                      </a:solidFill>
                      <a:prstDash val="solid"/>
                      <a:round/>
                      <a:headEnd type="none" w="med" len="med"/>
                      <a:tailEnd type="none" w="med" len="med"/>
                    </a:lnT>
                    <a:lnB w="12700" cap="flat" cmpd="sng" algn="ctr">
                      <a:solidFill>
                        <a:srgbClr val="1F1F22"/>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7" name="Image 0" descr="preencoded.png"/>
          <p:cNvPicPr>
            <a:picLocks noChangeAspect="1"/>
          </p:cNvPicPr>
          <p:nvPr/>
        </p:nvPicPr>
        <p:blipFill>
          <a:blip r:embed="rId3"/>
          <a:stretch>
            <a:fillRect/>
          </a:stretch>
        </p:blipFill>
        <p:spPr>
          <a:xfrm>
            <a:off x="7721407" y="0"/>
            <a:ext cx="4470288"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4" name="Shape 2"/>
          <p:cNvSpPr/>
          <p:nvPr/>
        </p:nvSpPr>
        <p:spPr>
          <a:xfrm>
            <a:off x="314318" y="2771630"/>
            <a:ext cx="3654334" cy="69751"/>
          </a:xfrm>
          <a:prstGeom prst="roundRect">
            <a:avLst>
              <a:gd name="adj" fmla="val 49999"/>
            </a:avLst>
          </a:prstGeom>
          <a:solidFill>
            <a:srgbClr val="E8452E"/>
          </a:solidFill>
          <a:ln/>
        </p:spPr>
      </p:sp>
      <p:sp>
        <p:nvSpPr>
          <p:cNvPr id="5" name="Text 3"/>
          <p:cNvSpPr/>
          <p:nvPr/>
        </p:nvSpPr>
        <p:spPr>
          <a:xfrm>
            <a:off x="461801" y="2204688"/>
            <a:ext cx="6008272" cy="455910"/>
          </a:xfrm>
          <a:prstGeom prst="rect">
            <a:avLst/>
          </a:prstGeom>
          <a:noFill/>
          <a:ln/>
        </p:spPr>
        <p:txBody>
          <a:bodyPr wrap="none" lIns="0" tIns="0" rIns="0" bIns="0" rtlCol="0" anchor="t"/>
          <a:lstStyle/>
          <a:p>
            <a:pPr marL="0" indent="0" algn="l">
              <a:lnSpc>
                <a:spcPct val="102000"/>
              </a:lnSpc>
              <a:buNone/>
            </a:pPr>
            <a:r>
              <a:rPr lang="en-US" sz="2800" dirty="0">
                <a:latin typeface="Noto Sans Bengali SemiBold" pitchFamily="34" charset="0"/>
                <a:ea typeface="Noto Sans Bengali SemiBold" pitchFamily="34" charset="-122"/>
                <a:cs typeface="Noto Sans Bengali SemiBold" pitchFamily="34" charset="0"/>
              </a:rPr>
              <a:t>আগে ভাবো</a:t>
            </a:r>
            <a:endParaRPr lang="en-US" sz="2800" dirty="0"/>
          </a:p>
        </p:txBody>
      </p:sp>
      <p:sp>
        <p:nvSpPr>
          <p:cNvPr id="6" name="Text 4"/>
          <p:cNvSpPr/>
          <p:nvPr/>
        </p:nvSpPr>
        <p:spPr>
          <a:xfrm>
            <a:off x="1317807" y="4679047"/>
            <a:ext cx="5301690" cy="927729"/>
          </a:xfrm>
          <a:prstGeom prst="rect">
            <a:avLst/>
          </a:prstGeom>
          <a:noFill/>
          <a:ln/>
        </p:spPr>
        <p:txBody>
          <a:bodyPr wrap="none" lIns="0" tIns="0" rIns="0" bIns="0" rtlCol="0" anchor="t"/>
          <a:lstStyle/>
          <a:p>
            <a:pPr marL="0" indent="0" algn="l">
              <a:lnSpc>
                <a:spcPct val="121000"/>
              </a:lnSpc>
              <a:buNone/>
            </a:pPr>
            <a:r>
              <a:rPr lang="en-US" sz="3200" dirty="0">
                <a:highlight>
                  <a:srgbClr val="FFFFFF"/>
                </a:highlight>
                <a:latin typeface="Consolas" pitchFamily="34" charset="0"/>
                <a:ea typeface="Consolas" pitchFamily="34" charset="-122"/>
                <a:cs typeface="Consolas" pitchFamily="34" charset="0"/>
              </a:rPr>
              <a:t>print("10 + 20")</a:t>
            </a:r>
            <a:r>
              <a:rPr lang="en-US" sz="3200" dirty="0">
                <a:latin typeface="Noto Sans Bengali" pitchFamily="34" charset="0"/>
                <a:ea typeface="Noto Sans Bengali" pitchFamily="34" charset="-122"/>
                <a:cs typeface="Noto Sans Bengali" pitchFamily="34" charset="0"/>
              </a:rPr>
              <a:t> কী দেখাবে?</a:t>
            </a:r>
            <a:endParaRPr lang="en-US" sz="3200" dirty="0"/>
          </a:p>
        </p:txBody>
      </p:sp>
      <p:sp>
        <p:nvSpPr>
          <p:cNvPr id="12" name="Text 6">
            <a:extLst>
              <a:ext uri="{FF2B5EF4-FFF2-40B4-BE49-F238E27FC236}">
                <a16:creationId xmlns:a16="http://schemas.microsoft.com/office/drawing/2014/main" id="{F5A1BDB5-68C0-B3C7-1A8B-30CD8EA4EFE5}"/>
              </a:ext>
            </a:extLst>
          </p:cNvPr>
          <p:cNvSpPr/>
          <p:nvPr/>
        </p:nvSpPr>
        <p:spPr>
          <a:xfrm>
            <a:off x="1230442" y="3552755"/>
            <a:ext cx="7632460" cy="927730"/>
          </a:xfrm>
          <a:prstGeom prst="rect">
            <a:avLst/>
          </a:prstGeom>
          <a:noFill/>
          <a:ln/>
        </p:spPr>
        <p:txBody>
          <a:bodyPr wrap="none" lIns="0" tIns="0" rIns="0" bIns="0" rtlCol="0" anchor="t"/>
          <a:lstStyle/>
          <a:p>
            <a:pPr>
              <a:lnSpc>
                <a:spcPct val="121000"/>
              </a:lnSpc>
            </a:pPr>
            <a:r>
              <a:rPr lang="en-US" sz="4400" dirty="0">
                <a:highlight>
                  <a:srgbClr val="FFFFFF"/>
                </a:highlight>
                <a:latin typeface="Consolas" pitchFamily="34" charset="0"/>
                <a:ea typeface="Consolas" pitchFamily="34" charset="-122"/>
                <a:cs typeface="Consolas" pitchFamily="34" charset="0"/>
              </a:rPr>
              <a:t>print(10 + 20)</a:t>
            </a:r>
            <a:r>
              <a:rPr lang="en-US" sz="4400" dirty="0">
                <a:latin typeface="Noto Sans Bengali" pitchFamily="34" charset="0"/>
                <a:ea typeface="Noto Sans Bengali" pitchFamily="34" charset="-122"/>
                <a:cs typeface="Noto Sans Bengali" pitchFamily="34" charset="0"/>
              </a:rPr>
              <a:t>- </a:t>
            </a:r>
            <a:r>
              <a:rPr lang="en-US" sz="4400" dirty="0" err="1">
                <a:latin typeface="Noto Sans Bengali" pitchFamily="34" charset="0"/>
                <a:ea typeface="Noto Sans Bengali" pitchFamily="34" charset="-122"/>
                <a:cs typeface="Noto Sans Bengali" pitchFamily="34" charset="0"/>
              </a:rPr>
              <a:t>কী</a:t>
            </a:r>
            <a:r>
              <a:rPr lang="en-US" sz="4400" dirty="0">
                <a:latin typeface="Noto Sans Bengali" pitchFamily="34" charset="0"/>
                <a:ea typeface="Noto Sans Bengali" pitchFamily="34" charset="-122"/>
                <a:cs typeface="Noto Sans Bengali" pitchFamily="34" charset="0"/>
              </a:rPr>
              <a:t> </a:t>
            </a:r>
            <a:r>
              <a:rPr lang="en-US" sz="4400" dirty="0" err="1">
                <a:latin typeface="Noto Sans Bengali" pitchFamily="34" charset="0"/>
                <a:ea typeface="Noto Sans Bengali" pitchFamily="34" charset="-122"/>
                <a:cs typeface="Noto Sans Bengali" pitchFamily="34" charset="0"/>
              </a:rPr>
              <a:t>দেখাবে</a:t>
            </a:r>
            <a:r>
              <a:rPr lang="en-US" sz="4400" dirty="0">
                <a:latin typeface="Noto Sans Bengali" pitchFamily="34" charset="0"/>
                <a:ea typeface="Noto Sans Bengali" pitchFamily="34" charset="-122"/>
                <a:cs typeface="Noto Sans Bengali" pitchFamily="34" charset="0"/>
              </a:rPr>
              <a:t>?</a:t>
            </a:r>
            <a:endParaRPr lang="en-US" sz="4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4B5C7-E2F9-B8D4-655B-9F4FCB05E790}"/>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A2A9ACC8-0B2C-3764-9A94-3D983F6C0EF0}"/>
              </a:ext>
            </a:extLst>
          </p:cNvPr>
          <p:cNvSpPr/>
          <p:nvPr/>
        </p:nvSpPr>
        <p:spPr>
          <a:xfrm>
            <a:off x="2884943" y="1217195"/>
            <a:ext cx="4474501" cy="434624"/>
          </a:xfrm>
          <a:prstGeom prst="rect">
            <a:avLst/>
          </a:prstGeom>
          <a:noFill/>
          <a:ln/>
        </p:spPr>
        <p:txBody>
          <a:bodyPr wrap="none" lIns="0" tIns="0" rIns="0" bIns="0" rtlCol="0" anchor="t"/>
          <a:lstStyle/>
          <a:p>
            <a:pPr marL="0" indent="0" algn="l">
              <a:lnSpc>
                <a:spcPct val="102000"/>
              </a:lnSpc>
              <a:buNone/>
            </a:pPr>
            <a:r>
              <a:rPr lang="en-US" sz="2800" dirty="0" err="1">
                <a:latin typeface="Noto Sans Bengali SemiBold" pitchFamily="34" charset="0"/>
                <a:ea typeface="Noto Sans Bengali SemiBold" pitchFamily="34" charset="-122"/>
                <a:cs typeface="Noto Sans Bengali SemiBold" pitchFamily="34" charset="0"/>
              </a:rPr>
              <a:t>জোড়ায়</a:t>
            </a:r>
            <a:r>
              <a:rPr lang="en-US" sz="2800" dirty="0">
                <a:latin typeface="Noto Sans Bengali SemiBold" pitchFamily="34" charset="0"/>
                <a:ea typeface="Noto Sans Bengali SemiBold" pitchFamily="34" charset="-122"/>
                <a:cs typeface="Noto Sans Bengali SemiBold" pitchFamily="34" charset="0"/>
              </a:rPr>
              <a:t> </a:t>
            </a:r>
            <a:r>
              <a:rPr lang="en-US" sz="2800" dirty="0" err="1">
                <a:latin typeface="Noto Sans Bengali SemiBold" pitchFamily="34" charset="0"/>
                <a:ea typeface="Noto Sans Bengali SemiBold" pitchFamily="34" charset="-122"/>
                <a:cs typeface="Noto Sans Bengali SemiBold" pitchFamily="34" charset="0"/>
              </a:rPr>
              <a:t>কাজ</a:t>
            </a:r>
            <a:r>
              <a:rPr lang="en-US" sz="2800" dirty="0">
                <a:latin typeface="Noto Sans Bengali SemiBold" pitchFamily="34" charset="0"/>
                <a:ea typeface="Noto Sans Bengali SemiBold" pitchFamily="34" charset="-122"/>
                <a:cs typeface="Noto Sans Bengali SemiBold" pitchFamily="34" charset="0"/>
              </a:rPr>
              <a:t>- </a:t>
            </a:r>
            <a:r>
              <a:rPr lang="en-US" sz="2800" dirty="0" err="1">
                <a:latin typeface="Noto Sans Bengali SemiBold" pitchFamily="34" charset="0"/>
                <a:ea typeface="Noto Sans Bengali SemiBold" pitchFamily="34" charset="-122"/>
                <a:cs typeface="Noto Sans Bengali SemiBold" pitchFamily="34" charset="0"/>
              </a:rPr>
              <a:t>করে</a:t>
            </a:r>
            <a:r>
              <a:rPr lang="en-US" sz="2800" dirty="0">
                <a:latin typeface="Noto Sans Bengali SemiBold" pitchFamily="34" charset="0"/>
                <a:ea typeface="Noto Sans Bengali SemiBold" pitchFamily="34" charset="-122"/>
                <a:cs typeface="Noto Sans Bengali SemiBold" pitchFamily="34" charset="0"/>
              </a:rPr>
              <a:t> </a:t>
            </a:r>
            <a:r>
              <a:rPr lang="en-US" sz="2800" dirty="0" err="1">
                <a:latin typeface="Noto Sans Bengali SemiBold" pitchFamily="34" charset="0"/>
                <a:ea typeface="Noto Sans Bengali SemiBold" pitchFamily="34" charset="-122"/>
                <a:cs typeface="Noto Sans Bengali SemiBold" pitchFamily="34" charset="0"/>
              </a:rPr>
              <a:t>দেখাও</a:t>
            </a:r>
            <a:endParaRPr lang="en-US" sz="2800" dirty="0"/>
          </a:p>
        </p:txBody>
      </p:sp>
      <p:sp>
        <p:nvSpPr>
          <p:cNvPr id="8" name="Text 6">
            <a:extLst>
              <a:ext uri="{FF2B5EF4-FFF2-40B4-BE49-F238E27FC236}">
                <a16:creationId xmlns:a16="http://schemas.microsoft.com/office/drawing/2014/main" id="{949E8EC3-60FC-DEC0-E527-45554C99568A}"/>
              </a:ext>
            </a:extLst>
          </p:cNvPr>
          <p:cNvSpPr/>
          <p:nvPr/>
        </p:nvSpPr>
        <p:spPr>
          <a:xfrm>
            <a:off x="905145" y="3738672"/>
            <a:ext cx="7632460" cy="927730"/>
          </a:xfrm>
          <a:prstGeom prst="rect">
            <a:avLst/>
          </a:prstGeom>
          <a:noFill/>
          <a:ln/>
        </p:spPr>
        <p:txBody>
          <a:bodyPr wrap="none" lIns="0" tIns="0" rIns="0" bIns="0" rtlCol="0" anchor="t"/>
          <a:lstStyle/>
          <a:p>
            <a:pPr marL="0" indent="0" algn="l">
              <a:lnSpc>
                <a:spcPct val="121000"/>
              </a:lnSpc>
              <a:buNone/>
            </a:pPr>
            <a:r>
              <a:rPr lang="en-US" sz="4400" dirty="0">
                <a:highlight>
                  <a:srgbClr val="FFFFFF"/>
                </a:highlight>
                <a:latin typeface="Consolas" pitchFamily="34" charset="0"/>
                <a:ea typeface="Consolas" pitchFamily="34" charset="-122"/>
                <a:cs typeface="Consolas" pitchFamily="34" charset="0"/>
              </a:rPr>
              <a:t>print(10 + 20)</a:t>
            </a:r>
            <a:endParaRPr lang="en-US" sz="4400" dirty="0"/>
          </a:p>
        </p:txBody>
      </p:sp>
      <p:sp>
        <p:nvSpPr>
          <p:cNvPr id="2" name="Text 4">
            <a:extLst>
              <a:ext uri="{FF2B5EF4-FFF2-40B4-BE49-F238E27FC236}">
                <a16:creationId xmlns:a16="http://schemas.microsoft.com/office/drawing/2014/main" id="{C5058CBE-36BB-809B-7438-BE161674B83F}"/>
              </a:ext>
            </a:extLst>
          </p:cNvPr>
          <p:cNvSpPr/>
          <p:nvPr/>
        </p:nvSpPr>
        <p:spPr>
          <a:xfrm>
            <a:off x="905145" y="2120271"/>
            <a:ext cx="5301690" cy="927729"/>
          </a:xfrm>
          <a:prstGeom prst="rect">
            <a:avLst/>
          </a:prstGeom>
          <a:noFill/>
          <a:ln/>
        </p:spPr>
        <p:txBody>
          <a:bodyPr wrap="none" lIns="0" tIns="0" rIns="0" bIns="0" rtlCol="0" anchor="t"/>
          <a:lstStyle/>
          <a:p>
            <a:pPr marL="0" indent="0" algn="l">
              <a:lnSpc>
                <a:spcPct val="121000"/>
              </a:lnSpc>
              <a:buNone/>
            </a:pPr>
            <a:r>
              <a:rPr lang="en-US" sz="4000" dirty="0">
                <a:highlight>
                  <a:srgbClr val="FFFFFF"/>
                </a:highlight>
                <a:latin typeface="Consolas" pitchFamily="34" charset="0"/>
                <a:ea typeface="Consolas" pitchFamily="34" charset="-122"/>
                <a:cs typeface="Consolas" pitchFamily="34" charset="0"/>
              </a:rPr>
              <a:t>print("10 + 20")</a:t>
            </a:r>
            <a:r>
              <a:rPr lang="en-US" sz="4000" dirty="0">
                <a:latin typeface="Noto Sans Bengali" pitchFamily="34" charset="0"/>
                <a:ea typeface="Noto Sans Bengali" pitchFamily="34" charset="-122"/>
                <a:cs typeface="Noto Sans Bengali" pitchFamily="34" charset="0"/>
              </a:rPr>
              <a:t> </a:t>
            </a:r>
            <a:endParaRPr lang="en-US" sz="4000" dirty="0"/>
          </a:p>
        </p:txBody>
      </p:sp>
    </p:spTree>
    <p:extLst>
      <p:ext uri="{BB962C8B-B14F-4D97-AF65-F5344CB8AC3E}">
        <p14:creationId xmlns:p14="http://schemas.microsoft.com/office/powerpoint/2010/main" val="3392393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171700"/>
          </a:xfrm>
          <a:prstGeom prst="rect">
            <a:avLst/>
          </a:prstGeom>
        </p:spPr>
      </p:pic>
      <p:sp>
        <p:nvSpPr>
          <p:cNvPr id="3" name="Shape 0"/>
          <p:cNvSpPr/>
          <p:nvPr/>
        </p:nvSpPr>
        <p:spPr>
          <a:xfrm>
            <a:off x="558786" y="1541463"/>
            <a:ext cx="11074123" cy="452438"/>
          </a:xfrm>
          <a:prstGeom prst="rect">
            <a:avLst/>
          </a:prstGeom>
          <a:solidFill>
            <a:srgbClr val="FFFFFF"/>
          </a:solidFill>
          <a:ln/>
        </p:spPr>
      </p:sp>
      <p:sp>
        <p:nvSpPr>
          <p:cNvPr id="4" name="Text 1"/>
          <p:cNvSpPr/>
          <p:nvPr/>
        </p:nvSpPr>
        <p:spPr>
          <a:xfrm>
            <a:off x="685783" y="1668463"/>
            <a:ext cx="10947126" cy="198438"/>
          </a:xfrm>
          <a:prstGeom prst="rect">
            <a:avLst/>
          </a:prstGeom>
          <a:noFill/>
          <a:ln/>
        </p:spPr>
        <p:txBody>
          <a:bodyPr wrap="none" lIns="0" tIns="0" rIns="0" bIns="0" rtlCol="0" anchor="t"/>
          <a:lstStyle/>
          <a:p>
            <a:pPr marL="0" indent="0" algn="l">
              <a:lnSpc>
                <a:spcPct val="104000"/>
              </a:lnSpc>
              <a:buNone/>
            </a:pPr>
            <a:r>
              <a:rPr lang="en-US" sz="2000" kern="100" spc="100" dirty="0">
                <a:latin typeface="Noto Sans Bengali Medium" pitchFamily="34" charset="0"/>
                <a:ea typeface="Noto Sans Bengali Medium" pitchFamily="34" charset="-122"/>
                <a:cs typeface="Noto Sans Bengali Medium" pitchFamily="34" charset="0"/>
              </a:rPr>
              <a:t>PAIR PROGRAMMING · একজন লিখবে, একজন CODE পড়বে</a:t>
            </a:r>
            <a:endParaRPr lang="en-US" sz="2000" dirty="0"/>
          </a:p>
        </p:txBody>
      </p:sp>
      <p:sp>
        <p:nvSpPr>
          <p:cNvPr id="6" name="Text 3"/>
          <p:cNvSpPr/>
          <p:nvPr/>
        </p:nvSpPr>
        <p:spPr>
          <a:xfrm>
            <a:off x="406390" y="2467273"/>
            <a:ext cx="11074123" cy="521196"/>
          </a:xfrm>
          <a:prstGeom prst="rect">
            <a:avLst/>
          </a:prstGeom>
          <a:noFill/>
          <a:ln/>
        </p:spPr>
        <p:txBody>
          <a:bodyPr wrap="none" lIns="0" tIns="0" rIns="0" bIns="0" rtlCol="0" anchor="t"/>
          <a:lstStyle/>
          <a:p>
            <a:pPr marL="0" indent="0" algn="l">
              <a:lnSpc>
                <a:spcPct val="90000"/>
              </a:lnSpc>
              <a:buNone/>
            </a:pPr>
            <a:r>
              <a:rPr lang="en-US" sz="5400" b="1" kern="100" spc="-57" dirty="0">
                <a:latin typeface="Noto Sans Bengali Bold" pitchFamily="34" charset="0"/>
                <a:ea typeface="Noto Sans Bengali Bold" pitchFamily="34" charset="-122"/>
                <a:cs typeface="Noto Sans Bengali Bold" pitchFamily="34" charset="0"/>
              </a:rPr>
              <a:t>নিজের নাম ও সংখ্যা দেখাও</a:t>
            </a:r>
            <a:endParaRPr lang="en-US" sz="5400" dirty="0"/>
          </a:p>
        </p:txBody>
      </p:sp>
      <p:sp>
        <p:nvSpPr>
          <p:cNvPr id="8" name="Shape 5"/>
          <p:cNvSpPr/>
          <p:nvPr/>
        </p:nvSpPr>
        <p:spPr>
          <a:xfrm>
            <a:off x="558786" y="3429001"/>
            <a:ext cx="5384665" cy="822126"/>
          </a:xfrm>
          <a:prstGeom prst="rect">
            <a:avLst/>
          </a:prstGeom>
          <a:solidFill>
            <a:srgbClr val="FFFFFF"/>
          </a:solidFill>
          <a:ln/>
        </p:spPr>
      </p:sp>
      <p:sp>
        <p:nvSpPr>
          <p:cNvPr id="10" name="Text 7"/>
          <p:cNvSpPr/>
          <p:nvPr/>
        </p:nvSpPr>
        <p:spPr>
          <a:xfrm>
            <a:off x="685783" y="3522365"/>
            <a:ext cx="5130672" cy="381595"/>
          </a:xfrm>
          <a:prstGeom prst="rect">
            <a:avLst/>
          </a:prstGeom>
          <a:noFill/>
          <a:ln/>
        </p:spPr>
        <p:txBody>
          <a:bodyPr wrap="none" lIns="0" tIns="0" rIns="0" bIns="0" rtlCol="0" anchor="t"/>
          <a:lstStyle/>
          <a:p>
            <a:pPr marL="0" indent="0" algn="l">
              <a:lnSpc>
                <a:spcPct val="121000"/>
              </a:lnSpc>
              <a:buNone/>
            </a:pPr>
            <a:r>
              <a:rPr lang="en-US" sz="3200" dirty="0">
                <a:highlight>
                  <a:srgbClr val="FFFFFF"/>
                </a:highlight>
                <a:latin typeface="Consolas" pitchFamily="34" charset="0"/>
                <a:ea typeface="Consolas" pitchFamily="34" charset="-122"/>
                <a:cs typeface="Consolas" pitchFamily="34" charset="0"/>
              </a:rPr>
              <a:t>print("তোমার নাম")</a:t>
            </a:r>
            <a:endParaRPr lang="en-US" sz="3200" dirty="0"/>
          </a:p>
        </p:txBody>
      </p:sp>
      <p:sp>
        <p:nvSpPr>
          <p:cNvPr id="13" name="Text 10"/>
          <p:cNvSpPr/>
          <p:nvPr/>
        </p:nvSpPr>
        <p:spPr>
          <a:xfrm>
            <a:off x="685783" y="4391820"/>
            <a:ext cx="5130672" cy="559394"/>
          </a:xfrm>
          <a:prstGeom prst="rect">
            <a:avLst/>
          </a:prstGeom>
          <a:noFill/>
          <a:ln/>
        </p:spPr>
        <p:txBody>
          <a:bodyPr wrap="none" lIns="0" tIns="0" rIns="0" bIns="0" rtlCol="0" anchor="t"/>
          <a:lstStyle/>
          <a:p>
            <a:pPr marL="0" indent="0" algn="l">
              <a:lnSpc>
                <a:spcPct val="121000"/>
              </a:lnSpc>
              <a:buNone/>
            </a:pPr>
            <a:r>
              <a:rPr lang="en-US" sz="3200" dirty="0">
                <a:highlight>
                  <a:srgbClr val="FFFFFF"/>
                </a:highlight>
                <a:latin typeface="Consolas" pitchFamily="34" charset="0"/>
                <a:ea typeface="Consolas" pitchFamily="34" charset="-122"/>
                <a:cs typeface="Consolas" pitchFamily="34" charset="0"/>
              </a:rPr>
              <a:t>print(25)</a:t>
            </a:r>
            <a:endParaRPr lang="en-US" sz="3200" dirty="0"/>
          </a:p>
        </p:txBody>
      </p:sp>
      <p:sp>
        <p:nvSpPr>
          <p:cNvPr id="14" name="Text 11"/>
          <p:cNvSpPr/>
          <p:nvPr/>
        </p:nvSpPr>
        <p:spPr>
          <a:xfrm>
            <a:off x="406390" y="5767983"/>
            <a:ext cx="11632909" cy="475284"/>
          </a:xfrm>
          <a:prstGeom prst="rect">
            <a:avLst/>
          </a:prstGeom>
          <a:noFill/>
          <a:ln/>
        </p:spPr>
        <p:txBody>
          <a:bodyPr wrap="none" lIns="0" tIns="0" rIns="0" bIns="0" rtlCol="0" anchor="t"/>
          <a:lstStyle/>
          <a:p>
            <a:pPr marL="0" indent="0" algn="l">
              <a:lnSpc>
                <a:spcPct val="104000"/>
              </a:lnSpc>
              <a:buNone/>
            </a:pPr>
            <a:r>
              <a:rPr lang="en-US" sz="2800" kern="100" spc="100" dirty="0">
                <a:highlight>
                  <a:srgbClr val="FFFFFF"/>
                </a:highlight>
                <a:latin typeface="Consolas" pitchFamily="34" charset="0"/>
                <a:ea typeface="Consolas" pitchFamily="34" charset="-122"/>
                <a:cs typeface="Consolas" pitchFamily="34" charset="0"/>
              </a:rPr>
              <a:t>PRINT("________")</a:t>
            </a:r>
            <a:r>
              <a:rPr lang="en-US" sz="2800" kern="100" spc="100" dirty="0">
                <a:latin typeface="Noto Sans Bengali Medium" pitchFamily="34" charset="0"/>
                <a:ea typeface="Noto Sans Bengali Medium" pitchFamily="34" charset="-122"/>
                <a:cs typeface="Noto Sans Bengali Medium" pitchFamily="34" charset="0"/>
              </a:rPr>
              <a:t> এবং </a:t>
            </a:r>
            <a:r>
              <a:rPr lang="en-US" sz="2800" kern="100" spc="100" dirty="0">
                <a:highlight>
                  <a:srgbClr val="FFFFFF"/>
                </a:highlight>
                <a:latin typeface="Consolas" pitchFamily="34" charset="0"/>
                <a:ea typeface="Consolas" pitchFamily="34" charset="-122"/>
                <a:cs typeface="Consolas" pitchFamily="34" charset="0"/>
              </a:rPr>
              <a:t>PRINT(___)</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1"/>
          <p:cNvSpPr/>
          <p:nvPr/>
        </p:nvSpPr>
        <p:spPr>
          <a:xfrm>
            <a:off x="558786" y="445167"/>
            <a:ext cx="11074123" cy="521196"/>
          </a:xfrm>
          <a:prstGeom prst="rect">
            <a:avLst/>
          </a:prstGeom>
          <a:noFill/>
          <a:ln/>
        </p:spPr>
        <p:txBody>
          <a:bodyPr wrap="none" lIns="0" tIns="0" rIns="0" bIns="0" rtlCol="0" anchor="t"/>
          <a:lstStyle/>
          <a:p>
            <a:pPr marL="0" indent="0" algn="l">
              <a:lnSpc>
                <a:spcPct val="90000"/>
              </a:lnSpc>
              <a:buNone/>
            </a:pPr>
            <a:r>
              <a:rPr lang="en-US" sz="4800" b="1" kern="100" spc="-57" dirty="0">
                <a:latin typeface="NikoshBAN" panose="02000000000000000000" pitchFamily="2" charset="0"/>
                <a:ea typeface="Noto Sans Bengali Bold" pitchFamily="34" charset="-122"/>
                <a:cs typeface="NikoshBAN" panose="02000000000000000000" pitchFamily="2" charset="0"/>
              </a:rPr>
              <a:t>দুইটি code, দুই রকম output</a:t>
            </a:r>
            <a:endParaRPr lang="en-US" sz="4800" dirty="0">
              <a:latin typeface="NikoshBAN" panose="02000000000000000000" pitchFamily="2" charset="0"/>
              <a:cs typeface="NikoshBAN" panose="02000000000000000000" pitchFamily="2" charset="0"/>
            </a:endParaRPr>
          </a:p>
        </p:txBody>
      </p:sp>
      <p:sp>
        <p:nvSpPr>
          <p:cNvPr id="5" name="Shape 3"/>
          <p:cNvSpPr/>
          <p:nvPr/>
        </p:nvSpPr>
        <p:spPr>
          <a:xfrm>
            <a:off x="463538" y="1297655"/>
            <a:ext cx="5384665" cy="3100784"/>
          </a:xfrm>
          <a:prstGeom prst="rect">
            <a:avLst/>
          </a:prstGeom>
          <a:solidFill>
            <a:srgbClr val="FFFFFF"/>
          </a:solidFill>
          <a:ln/>
        </p:spPr>
      </p:sp>
      <p:sp>
        <p:nvSpPr>
          <p:cNvPr id="6" name="Text 4"/>
          <p:cNvSpPr/>
          <p:nvPr/>
        </p:nvSpPr>
        <p:spPr>
          <a:xfrm>
            <a:off x="723881" y="1342447"/>
            <a:ext cx="5054474" cy="182860"/>
          </a:xfrm>
          <a:prstGeom prst="rect">
            <a:avLst/>
          </a:prstGeom>
          <a:noFill/>
          <a:ln/>
        </p:spPr>
        <p:txBody>
          <a:bodyPr wrap="none" lIns="0" tIns="0" rIns="0" bIns="0" rtlCol="0" anchor="t"/>
          <a:lstStyle/>
          <a:p>
            <a:pPr marL="0" indent="0" algn="l">
              <a:lnSpc>
                <a:spcPct val="100000"/>
              </a:lnSpc>
              <a:buNone/>
            </a:pPr>
            <a:r>
              <a:rPr lang="en-US" kern="100" spc="120" dirty="0">
                <a:latin typeface="NikoshBAN" panose="02000000000000000000" pitchFamily="2" charset="0"/>
                <a:ea typeface="Noto Sans Bengali SemiBold" pitchFamily="34" charset="-122"/>
                <a:cs typeface="NikoshBAN" panose="02000000000000000000" pitchFamily="2" charset="0"/>
              </a:rPr>
              <a:t>CODE A</a:t>
            </a:r>
            <a:endParaRPr lang="en-US" dirty="0">
              <a:latin typeface="NikoshBAN" panose="02000000000000000000" pitchFamily="2" charset="0"/>
              <a:cs typeface="NikoshBAN" panose="02000000000000000000" pitchFamily="2" charset="0"/>
            </a:endParaRPr>
          </a:p>
        </p:txBody>
      </p:sp>
      <p:sp>
        <p:nvSpPr>
          <p:cNvPr id="7" name="Text 5"/>
          <p:cNvSpPr/>
          <p:nvPr/>
        </p:nvSpPr>
        <p:spPr>
          <a:xfrm>
            <a:off x="723881" y="1790708"/>
            <a:ext cx="4724282" cy="613866"/>
          </a:xfrm>
          <a:prstGeom prst="rect">
            <a:avLst/>
          </a:prstGeom>
          <a:noFill/>
          <a:ln/>
        </p:spPr>
        <p:txBody>
          <a:bodyPr wrap="none" lIns="0" tIns="0" rIns="0" bIns="0" rtlCol="0" anchor="t"/>
          <a:lstStyle/>
          <a:p>
            <a:pPr marL="0" indent="0" algn="l">
              <a:lnSpc>
                <a:spcPct val="85000"/>
              </a:lnSpc>
              <a:buNone/>
            </a:pPr>
            <a:r>
              <a:rPr lang="en-US" sz="5400" b="1" kern="100" spc="-84" dirty="0">
                <a:highlight>
                  <a:srgbClr val="FFFFFF"/>
                </a:highlight>
                <a:latin typeface="NikoshBAN" panose="02000000000000000000" pitchFamily="2" charset="0"/>
                <a:ea typeface="Consolas" pitchFamily="34" charset="-122"/>
                <a:cs typeface="NikoshBAN" panose="02000000000000000000" pitchFamily="2" charset="0"/>
              </a:rPr>
              <a:t>print(</a:t>
            </a:r>
            <a:r>
              <a:rPr lang="en-US" sz="5400" b="1" kern="100" spc="-84" dirty="0">
                <a:highlight>
                  <a:srgbClr val="FFFFFF"/>
                </a:highlight>
                <a:latin typeface="Times New Roman" panose="02020603050405020304" pitchFamily="18" charset="0"/>
                <a:ea typeface="Consolas" pitchFamily="34" charset="-122"/>
                <a:cs typeface="Times New Roman" panose="02020603050405020304" pitchFamily="18" charset="0"/>
              </a:rPr>
              <a:t>10 + 20</a:t>
            </a:r>
            <a:r>
              <a:rPr lang="en-US" sz="5400" b="1" kern="100" spc="-84" dirty="0">
                <a:highlight>
                  <a:srgbClr val="FFFFFF"/>
                </a:highlight>
                <a:latin typeface="NikoshBAN" panose="02000000000000000000" pitchFamily="2" charset="0"/>
                <a:ea typeface="Consolas" pitchFamily="34" charset="-122"/>
                <a:cs typeface="NikoshBAN" panose="02000000000000000000" pitchFamily="2" charset="0"/>
              </a:rPr>
              <a:t>)</a:t>
            </a:r>
            <a:endParaRPr lang="en-US" sz="5400" dirty="0">
              <a:latin typeface="NikoshBAN" panose="02000000000000000000" pitchFamily="2" charset="0"/>
              <a:cs typeface="NikoshBAN" panose="02000000000000000000" pitchFamily="2" charset="0"/>
            </a:endParaRPr>
          </a:p>
        </p:txBody>
      </p:sp>
      <p:sp>
        <p:nvSpPr>
          <p:cNvPr id="8" name="Shape 6"/>
          <p:cNvSpPr/>
          <p:nvPr/>
        </p:nvSpPr>
        <p:spPr>
          <a:xfrm>
            <a:off x="723881" y="2555310"/>
            <a:ext cx="4724282" cy="31651"/>
          </a:xfrm>
          <a:prstGeom prst="roundRect">
            <a:avLst>
              <a:gd name="adj" fmla="val 49998"/>
            </a:avLst>
          </a:prstGeom>
          <a:solidFill>
            <a:srgbClr val="3A3A3F"/>
          </a:solidFill>
          <a:ln/>
        </p:spPr>
      </p:sp>
      <p:sp>
        <p:nvSpPr>
          <p:cNvPr id="9" name="Text 7"/>
          <p:cNvSpPr/>
          <p:nvPr/>
        </p:nvSpPr>
        <p:spPr>
          <a:xfrm>
            <a:off x="889283" y="2981142"/>
            <a:ext cx="5054474" cy="182860"/>
          </a:xfrm>
          <a:prstGeom prst="rect">
            <a:avLst/>
          </a:prstGeom>
          <a:noFill/>
          <a:ln/>
        </p:spPr>
        <p:txBody>
          <a:bodyPr wrap="none" lIns="0" tIns="0" rIns="0" bIns="0" rtlCol="0" anchor="t"/>
          <a:lstStyle/>
          <a:p>
            <a:pPr marL="0" indent="0" algn="l">
              <a:lnSpc>
                <a:spcPct val="100000"/>
              </a:lnSpc>
              <a:buNone/>
            </a:pPr>
            <a:r>
              <a:rPr lang="en-US" kern="100" spc="120" dirty="0">
                <a:latin typeface="NikoshBAN" panose="02000000000000000000" pitchFamily="2" charset="0"/>
                <a:ea typeface="Noto Sans Bengali SemiBold" pitchFamily="34" charset="-122"/>
                <a:cs typeface="NikoshBAN" panose="02000000000000000000" pitchFamily="2" charset="0"/>
              </a:rPr>
              <a:t>OUTPUT</a:t>
            </a:r>
            <a:endParaRPr lang="en-US" dirty="0">
              <a:latin typeface="NikoshBAN" panose="02000000000000000000" pitchFamily="2" charset="0"/>
              <a:cs typeface="NikoshBAN" panose="02000000000000000000" pitchFamily="2" charset="0"/>
            </a:endParaRPr>
          </a:p>
        </p:txBody>
      </p:sp>
      <p:sp>
        <p:nvSpPr>
          <p:cNvPr id="10" name="Text 8"/>
          <p:cNvSpPr/>
          <p:nvPr/>
        </p:nvSpPr>
        <p:spPr>
          <a:xfrm>
            <a:off x="723881" y="3301850"/>
            <a:ext cx="4724282" cy="828973"/>
          </a:xfrm>
          <a:prstGeom prst="rect">
            <a:avLst/>
          </a:prstGeom>
          <a:noFill/>
          <a:ln/>
        </p:spPr>
        <p:txBody>
          <a:bodyPr wrap="none" lIns="0" tIns="0" rIns="0" bIns="0" rtlCol="0" anchor="t"/>
          <a:lstStyle/>
          <a:p>
            <a:pPr marL="0" indent="0" algn="l">
              <a:lnSpc>
                <a:spcPct val="85000"/>
              </a:lnSpc>
              <a:buNone/>
            </a:pPr>
            <a:r>
              <a:rPr lang="en-US" sz="8000" b="1" kern="100" spc="-128" dirty="0">
                <a:latin typeface="Times New Roman" panose="02020603050405020304" pitchFamily="18" charset="0"/>
                <a:ea typeface="Noto Sans Bengali Bold" pitchFamily="34" charset="-122"/>
                <a:cs typeface="Times New Roman" panose="02020603050405020304" pitchFamily="18" charset="0"/>
              </a:rPr>
              <a:t>30</a:t>
            </a:r>
            <a:endParaRPr lang="en-US" sz="8000" dirty="0">
              <a:latin typeface="Times New Roman" panose="02020603050405020304" pitchFamily="18" charset="0"/>
              <a:cs typeface="Times New Roman" panose="02020603050405020304" pitchFamily="18" charset="0"/>
            </a:endParaRPr>
          </a:p>
        </p:txBody>
      </p:sp>
      <p:sp>
        <p:nvSpPr>
          <p:cNvPr id="11" name="Shape 9"/>
          <p:cNvSpPr/>
          <p:nvPr/>
        </p:nvSpPr>
        <p:spPr>
          <a:xfrm>
            <a:off x="6248244" y="1774031"/>
            <a:ext cx="5384665" cy="3100784"/>
          </a:xfrm>
          <a:prstGeom prst="rect">
            <a:avLst/>
          </a:prstGeom>
          <a:solidFill>
            <a:srgbClr val="FFFFFF"/>
          </a:solidFill>
          <a:ln/>
        </p:spPr>
      </p:sp>
      <p:sp>
        <p:nvSpPr>
          <p:cNvPr id="12" name="Text 10"/>
          <p:cNvSpPr/>
          <p:nvPr/>
        </p:nvSpPr>
        <p:spPr>
          <a:xfrm>
            <a:off x="6578435" y="1373535"/>
            <a:ext cx="5054474" cy="182860"/>
          </a:xfrm>
          <a:prstGeom prst="rect">
            <a:avLst/>
          </a:prstGeom>
          <a:noFill/>
          <a:ln/>
        </p:spPr>
        <p:txBody>
          <a:bodyPr wrap="none" lIns="0" tIns="0" rIns="0" bIns="0" rtlCol="0" anchor="t"/>
          <a:lstStyle/>
          <a:p>
            <a:pPr marL="0" indent="0" algn="l">
              <a:lnSpc>
                <a:spcPct val="100000"/>
              </a:lnSpc>
              <a:buNone/>
            </a:pPr>
            <a:r>
              <a:rPr lang="en-US" kern="100" spc="120" dirty="0">
                <a:latin typeface="NikoshBAN" panose="02000000000000000000" pitchFamily="2" charset="0"/>
                <a:ea typeface="Noto Sans Bengali SemiBold" pitchFamily="34" charset="-122"/>
                <a:cs typeface="NikoshBAN" panose="02000000000000000000" pitchFamily="2" charset="0"/>
              </a:rPr>
              <a:t>CODE B</a:t>
            </a:r>
            <a:endParaRPr lang="en-US" dirty="0">
              <a:latin typeface="NikoshBAN" panose="02000000000000000000" pitchFamily="2" charset="0"/>
              <a:cs typeface="NikoshBAN" panose="02000000000000000000" pitchFamily="2" charset="0"/>
            </a:endParaRPr>
          </a:p>
        </p:txBody>
      </p:sp>
      <p:sp>
        <p:nvSpPr>
          <p:cNvPr id="13" name="Text 11"/>
          <p:cNvSpPr/>
          <p:nvPr/>
        </p:nvSpPr>
        <p:spPr>
          <a:xfrm>
            <a:off x="6578435" y="1706929"/>
            <a:ext cx="4724282" cy="613866"/>
          </a:xfrm>
          <a:prstGeom prst="rect">
            <a:avLst/>
          </a:prstGeom>
          <a:noFill/>
          <a:ln/>
        </p:spPr>
        <p:txBody>
          <a:bodyPr wrap="none" lIns="0" tIns="0" rIns="0" bIns="0" rtlCol="0" anchor="t"/>
          <a:lstStyle/>
          <a:p>
            <a:pPr marL="0" indent="0" algn="l">
              <a:lnSpc>
                <a:spcPct val="85000"/>
              </a:lnSpc>
              <a:buNone/>
            </a:pPr>
            <a:r>
              <a:rPr lang="en-US" sz="5400" b="1" kern="100" spc="-84" dirty="0">
                <a:highlight>
                  <a:srgbClr val="FFFFFF"/>
                </a:highlight>
                <a:latin typeface="NikoshBAN" panose="02000000000000000000" pitchFamily="2" charset="0"/>
                <a:ea typeface="Consolas" pitchFamily="34" charset="-122"/>
                <a:cs typeface="NikoshBAN" panose="02000000000000000000" pitchFamily="2" charset="0"/>
              </a:rPr>
              <a:t>print("</a:t>
            </a:r>
            <a:r>
              <a:rPr lang="en-US" sz="5400" b="1" kern="100" spc="-84" dirty="0">
                <a:highlight>
                  <a:srgbClr val="FFFFFF"/>
                </a:highlight>
                <a:latin typeface="Times New Roman" panose="02020603050405020304" pitchFamily="18" charset="0"/>
                <a:ea typeface="Consolas" pitchFamily="34" charset="-122"/>
                <a:cs typeface="Times New Roman" panose="02020603050405020304" pitchFamily="18" charset="0"/>
              </a:rPr>
              <a:t>10 + 20</a:t>
            </a:r>
            <a:r>
              <a:rPr lang="en-US" sz="5400" b="1" kern="100" spc="-84" dirty="0">
                <a:highlight>
                  <a:srgbClr val="FFFFFF"/>
                </a:highlight>
                <a:latin typeface="NikoshBAN" panose="02000000000000000000" pitchFamily="2" charset="0"/>
                <a:ea typeface="Consolas" pitchFamily="34" charset="-122"/>
                <a:cs typeface="NikoshBAN" panose="02000000000000000000" pitchFamily="2" charset="0"/>
              </a:rPr>
              <a:t>")</a:t>
            </a:r>
            <a:endParaRPr lang="en-US" sz="5400" dirty="0">
              <a:latin typeface="NikoshBAN" panose="02000000000000000000" pitchFamily="2" charset="0"/>
              <a:cs typeface="NikoshBAN" panose="02000000000000000000" pitchFamily="2" charset="0"/>
            </a:endParaRPr>
          </a:p>
        </p:txBody>
      </p:sp>
      <p:sp>
        <p:nvSpPr>
          <p:cNvPr id="14" name="Shape 12"/>
          <p:cNvSpPr/>
          <p:nvPr/>
        </p:nvSpPr>
        <p:spPr>
          <a:xfrm>
            <a:off x="6578435" y="2573208"/>
            <a:ext cx="4724282" cy="31651"/>
          </a:xfrm>
          <a:prstGeom prst="roundRect">
            <a:avLst>
              <a:gd name="adj" fmla="val 49998"/>
            </a:avLst>
          </a:prstGeom>
          <a:solidFill>
            <a:srgbClr val="3A3A3F"/>
          </a:solidFill>
          <a:ln/>
        </p:spPr>
      </p:sp>
      <p:sp>
        <p:nvSpPr>
          <p:cNvPr id="15" name="Text 13"/>
          <p:cNvSpPr/>
          <p:nvPr/>
        </p:nvSpPr>
        <p:spPr>
          <a:xfrm>
            <a:off x="6578435" y="2838321"/>
            <a:ext cx="5054474" cy="182860"/>
          </a:xfrm>
          <a:prstGeom prst="rect">
            <a:avLst/>
          </a:prstGeom>
          <a:noFill/>
          <a:ln/>
        </p:spPr>
        <p:txBody>
          <a:bodyPr wrap="none" lIns="0" tIns="0" rIns="0" bIns="0" rtlCol="0" anchor="t"/>
          <a:lstStyle/>
          <a:p>
            <a:pPr marL="0" indent="0" algn="l">
              <a:lnSpc>
                <a:spcPct val="100000"/>
              </a:lnSpc>
              <a:buNone/>
            </a:pPr>
            <a:r>
              <a:rPr lang="en-US" kern="100" spc="120" dirty="0">
                <a:latin typeface="NikoshBAN" panose="02000000000000000000" pitchFamily="2" charset="0"/>
                <a:ea typeface="Noto Sans Bengali SemiBold" pitchFamily="34" charset="-122"/>
                <a:cs typeface="NikoshBAN" panose="02000000000000000000" pitchFamily="2" charset="0"/>
              </a:rPr>
              <a:t>OUTPUT</a:t>
            </a:r>
            <a:endParaRPr lang="en-US" dirty="0">
              <a:latin typeface="NikoshBAN" panose="02000000000000000000" pitchFamily="2" charset="0"/>
              <a:cs typeface="NikoshBAN" panose="02000000000000000000" pitchFamily="2" charset="0"/>
            </a:endParaRPr>
          </a:p>
        </p:txBody>
      </p:sp>
      <p:sp>
        <p:nvSpPr>
          <p:cNvPr id="16" name="Text 14"/>
          <p:cNvSpPr/>
          <p:nvPr/>
        </p:nvSpPr>
        <p:spPr>
          <a:xfrm>
            <a:off x="6578435" y="3103731"/>
            <a:ext cx="4724282" cy="544016"/>
          </a:xfrm>
          <a:prstGeom prst="rect">
            <a:avLst/>
          </a:prstGeom>
          <a:noFill/>
          <a:ln/>
        </p:spPr>
        <p:txBody>
          <a:bodyPr wrap="none" lIns="0" tIns="0" rIns="0" bIns="0" rtlCol="0" anchor="t"/>
          <a:lstStyle/>
          <a:p>
            <a:pPr marL="0" indent="0" algn="l">
              <a:lnSpc>
                <a:spcPct val="85000"/>
              </a:lnSpc>
              <a:buNone/>
            </a:pPr>
            <a:r>
              <a:rPr lang="en-US" sz="5400" b="1" kern="100" spc="-84" dirty="0">
                <a:latin typeface="Times New Roman" panose="02020603050405020304" pitchFamily="18" charset="0"/>
                <a:ea typeface="Noto Sans Bengali Bold" pitchFamily="34" charset="-122"/>
                <a:cs typeface="Times New Roman" panose="02020603050405020304" pitchFamily="18" charset="0"/>
              </a:rPr>
              <a:t>10 + 20</a:t>
            </a:r>
            <a:endParaRPr lang="en-US" sz="5400" dirty="0">
              <a:latin typeface="Times New Roman" panose="02020603050405020304" pitchFamily="18" charset="0"/>
              <a:cs typeface="Times New Roman" panose="02020603050405020304" pitchFamily="18" charset="0"/>
            </a:endParaRPr>
          </a:p>
        </p:txBody>
      </p:sp>
      <p:sp>
        <p:nvSpPr>
          <p:cNvPr id="17" name="Text 15"/>
          <p:cNvSpPr/>
          <p:nvPr/>
        </p:nvSpPr>
        <p:spPr>
          <a:xfrm>
            <a:off x="559091" y="5165708"/>
            <a:ext cx="11632909" cy="349845"/>
          </a:xfrm>
          <a:prstGeom prst="rect">
            <a:avLst/>
          </a:prstGeom>
          <a:noFill/>
          <a:ln/>
        </p:spPr>
        <p:txBody>
          <a:bodyPr wrap="none" lIns="0" tIns="0" rIns="0" bIns="0" rtlCol="0" anchor="t"/>
          <a:lstStyle/>
          <a:p>
            <a:pPr marL="0" indent="0" algn="l">
              <a:lnSpc>
                <a:spcPct val="121000"/>
              </a:lnSpc>
              <a:buNone/>
            </a:pPr>
            <a:r>
              <a:rPr lang="en-US" sz="2800" dirty="0">
                <a:latin typeface="NikoshBAN" panose="02000000000000000000" pitchFamily="2" charset="0"/>
                <a:ea typeface="Noto Sans Bengali" pitchFamily="34" charset="-122"/>
                <a:cs typeface="NikoshBAN" panose="02000000000000000000" pitchFamily="2" charset="0"/>
              </a:rPr>
              <a:t>প্রশ্ন: quotation marks বদলে দিলে কেন output বদলায়?</a:t>
            </a:r>
            <a:endParaRPr lang="en-US" sz="2800" dirty="0">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5"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1"/>
          <p:cNvSpPr/>
          <p:nvPr/>
        </p:nvSpPr>
        <p:spPr>
          <a:xfrm>
            <a:off x="406389" y="204887"/>
            <a:ext cx="11074123" cy="521196"/>
          </a:xfrm>
          <a:prstGeom prst="rect">
            <a:avLst/>
          </a:prstGeom>
          <a:noFill/>
          <a:ln/>
        </p:spPr>
        <p:txBody>
          <a:bodyPr wrap="none" lIns="0" tIns="0" rIns="0" bIns="0" rtlCol="0" anchor="t"/>
          <a:lstStyle/>
          <a:p>
            <a:pPr marL="0" indent="0" algn="ctr">
              <a:lnSpc>
                <a:spcPct val="90000"/>
              </a:lnSpc>
              <a:buNone/>
            </a:pPr>
            <a:r>
              <a:rPr lang="en-US" sz="4800" b="1" kern="100" spc="-57" dirty="0">
                <a:latin typeface="NikoshBAN" panose="02000000000000000000" pitchFamily="2" charset="0"/>
                <a:ea typeface="Noto Sans Bengali Bold" pitchFamily="34" charset="-122"/>
                <a:cs typeface="NikoshBAN" panose="02000000000000000000" pitchFamily="2" charset="0"/>
              </a:rPr>
              <a:t>ভুলটি খুঁজে ঠিক করো</a:t>
            </a:r>
            <a:endParaRPr lang="en-US" sz="4800" dirty="0">
              <a:latin typeface="NikoshBAN" panose="02000000000000000000" pitchFamily="2" charset="0"/>
              <a:cs typeface="NikoshBAN" panose="02000000000000000000" pitchFamily="2" charset="0"/>
            </a:endParaRPr>
          </a:p>
        </p:txBody>
      </p:sp>
      <p:sp>
        <p:nvSpPr>
          <p:cNvPr id="6" name="Text 4"/>
          <p:cNvSpPr/>
          <p:nvPr/>
        </p:nvSpPr>
        <p:spPr>
          <a:xfrm>
            <a:off x="914377" y="1337314"/>
            <a:ext cx="5029074" cy="460603"/>
          </a:xfrm>
          <a:prstGeom prst="rect">
            <a:avLst/>
          </a:prstGeom>
          <a:noFill/>
          <a:ln/>
        </p:spPr>
        <p:txBody>
          <a:bodyPr wrap="none" lIns="0" tIns="0" rIns="0" bIns="0" rtlCol="0" anchor="t"/>
          <a:lstStyle/>
          <a:p>
            <a:pPr marL="0" indent="0" algn="l">
              <a:lnSpc>
                <a:spcPct val="100000"/>
              </a:lnSpc>
              <a:buNone/>
            </a:pPr>
            <a:r>
              <a:rPr lang="en-US" sz="3600" kern="100" spc="120" dirty="0">
                <a:latin typeface="NikoshBAN" panose="02000000000000000000" pitchFamily="2" charset="0"/>
                <a:ea typeface="Noto Sans Bengali SemiBold" pitchFamily="34" charset="-122"/>
                <a:cs typeface="NikoshBAN" panose="02000000000000000000" pitchFamily="2" charset="0"/>
              </a:rPr>
              <a:t>ভুল CODE</a:t>
            </a:r>
            <a:endParaRPr lang="en-US" sz="3600" dirty="0">
              <a:latin typeface="NikoshBAN" panose="02000000000000000000" pitchFamily="2" charset="0"/>
              <a:cs typeface="NikoshBAN" panose="02000000000000000000" pitchFamily="2" charset="0"/>
            </a:endParaRPr>
          </a:p>
        </p:txBody>
      </p:sp>
      <p:sp>
        <p:nvSpPr>
          <p:cNvPr id="7" name="Text 5"/>
          <p:cNvSpPr/>
          <p:nvPr/>
        </p:nvSpPr>
        <p:spPr>
          <a:xfrm>
            <a:off x="796389" y="1806495"/>
            <a:ext cx="5029074" cy="961192"/>
          </a:xfrm>
          <a:prstGeom prst="rect">
            <a:avLst/>
          </a:prstGeom>
          <a:noFill/>
          <a:ln/>
        </p:spPr>
        <p:txBody>
          <a:bodyPr wrap="none" lIns="0" tIns="0" rIns="0" bIns="0" rtlCol="0" anchor="t"/>
          <a:lstStyle/>
          <a:p>
            <a:pPr marL="0" indent="0" algn="l">
              <a:lnSpc>
                <a:spcPct val="121000"/>
              </a:lnSpc>
              <a:buNone/>
            </a:pPr>
            <a:r>
              <a:rPr lang="en-US" sz="4800" dirty="0">
                <a:highlight>
                  <a:srgbClr val="FFFFFF"/>
                </a:highlight>
                <a:latin typeface="NikoshBAN" panose="02000000000000000000" pitchFamily="2" charset="0"/>
                <a:ea typeface="Consolas" pitchFamily="34" charset="-122"/>
                <a:cs typeface="NikoshBAN" panose="02000000000000000000" pitchFamily="2" charset="0"/>
              </a:rPr>
              <a:t>pritn("Hello")</a:t>
            </a:r>
            <a:endParaRPr lang="en-US" sz="4800" dirty="0">
              <a:latin typeface="NikoshBAN" panose="02000000000000000000" pitchFamily="2" charset="0"/>
              <a:cs typeface="NikoshBAN" panose="02000000000000000000" pitchFamily="2" charset="0"/>
            </a:endParaRPr>
          </a:p>
        </p:txBody>
      </p:sp>
      <p:sp>
        <p:nvSpPr>
          <p:cNvPr id="8" name="Text 6"/>
          <p:cNvSpPr/>
          <p:nvPr/>
        </p:nvSpPr>
        <p:spPr>
          <a:xfrm>
            <a:off x="796389" y="2734911"/>
            <a:ext cx="5029074" cy="742012"/>
          </a:xfrm>
          <a:prstGeom prst="rect">
            <a:avLst/>
          </a:prstGeom>
          <a:noFill/>
          <a:ln/>
        </p:spPr>
        <p:txBody>
          <a:bodyPr wrap="none" lIns="0" tIns="0" rIns="0" bIns="0" rtlCol="0" anchor="t"/>
          <a:lstStyle/>
          <a:p>
            <a:pPr marL="0" indent="0" algn="l">
              <a:lnSpc>
                <a:spcPct val="121000"/>
              </a:lnSpc>
              <a:buNone/>
            </a:pPr>
            <a:r>
              <a:rPr lang="en-US" sz="4400" dirty="0">
                <a:latin typeface="NikoshBAN" panose="02000000000000000000" pitchFamily="2" charset="0"/>
                <a:ea typeface="Noto Sans Bengali" pitchFamily="34" charset="-122"/>
                <a:cs typeface="NikoshBAN" panose="02000000000000000000" pitchFamily="2" charset="0"/>
              </a:rPr>
              <a:t>কোন অংশটি ভুল?</a:t>
            </a:r>
            <a:endParaRPr lang="en-US" sz="4400" dirty="0">
              <a:latin typeface="NikoshBAN" panose="02000000000000000000" pitchFamily="2" charset="0"/>
              <a:cs typeface="NikoshBAN" panose="02000000000000000000" pitchFamily="2" charset="0"/>
            </a:endParaRPr>
          </a:p>
        </p:txBody>
      </p:sp>
      <p:sp>
        <p:nvSpPr>
          <p:cNvPr id="9" name="Shape 7"/>
          <p:cNvSpPr/>
          <p:nvPr/>
        </p:nvSpPr>
        <p:spPr>
          <a:xfrm>
            <a:off x="6248244" y="1774031"/>
            <a:ext cx="5384665" cy="1760736"/>
          </a:xfrm>
          <a:prstGeom prst="rect">
            <a:avLst/>
          </a:prstGeom>
          <a:solidFill>
            <a:srgbClr val="FFFFFF"/>
          </a:solidFill>
          <a:ln/>
        </p:spPr>
      </p:sp>
      <p:sp>
        <p:nvSpPr>
          <p:cNvPr id="13" name="Text 11"/>
          <p:cNvSpPr/>
          <p:nvPr/>
        </p:nvSpPr>
        <p:spPr>
          <a:xfrm>
            <a:off x="126996" y="4463183"/>
            <a:ext cx="11632909" cy="349845"/>
          </a:xfrm>
          <a:prstGeom prst="rect">
            <a:avLst/>
          </a:prstGeom>
          <a:noFill/>
          <a:ln/>
        </p:spPr>
        <p:txBody>
          <a:bodyPr wrap="none" lIns="0" tIns="0" rIns="0" bIns="0" rtlCol="0" anchor="t"/>
          <a:lstStyle/>
          <a:p>
            <a:pPr marL="0" indent="0" algn="l">
              <a:lnSpc>
                <a:spcPct val="121000"/>
              </a:lnSpc>
              <a:buNone/>
            </a:pPr>
            <a:r>
              <a:rPr lang="en-US" sz="4800" dirty="0">
                <a:latin typeface="NikoshBAN" panose="02000000000000000000" pitchFamily="2" charset="0"/>
                <a:ea typeface="Noto Sans Bengali" pitchFamily="34" charset="-122"/>
                <a:cs typeface="NikoshBAN" panose="02000000000000000000" pitchFamily="2" charset="0"/>
              </a:rPr>
              <a:t>প্রথমে ভুলটি চিহ্নিত করো। তারপর সঠিক code লিখো।</a:t>
            </a:r>
            <a:endParaRPr lang="en-US" sz="4800" dirty="0">
              <a:latin typeface="NikoshBAN" panose="02000000000000000000" pitchFamily="2" charset="0"/>
              <a:cs typeface="NikoshBAN" panose="02000000000000000000"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1"/>
          <p:cNvSpPr/>
          <p:nvPr/>
        </p:nvSpPr>
        <p:spPr>
          <a:xfrm>
            <a:off x="482538" y="355402"/>
            <a:ext cx="6349841" cy="1042392"/>
          </a:xfrm>
          <a:prstGeom prst="rect">
            <a:avLst/>
          </a:prstGeom>
          <a:noFill/>
          <a:ln/>
        </p:spPr>
        <p:txBody>
          <a:bodyPr wrap="square" lIns="0" tIns="0" rIns="0" bIns="0" rtlCol="0" anchor="t">
            <a:noAutofit/>
          </a:bodyPr>
          <a:lstStyle/>
          <a:p>
            <a:pPr marL="0" indent="0" algn="l">
              <a:lnSpc>
                <a:spcPct val="90000"/>
              </a:lnSpc>
              <a:buNone/>
            </a:pPr>
            <a:r>
              <a:rPr lang="en-US" sz="4400" b="1" kern="100" spc="-57" dirty="0">
                <a:latin typeface="Noto Sans Bengali Bold" pitchFamily="34" charset="0"/>
                <a:ea typeface="Noto Sans Bengali Bold" pitchFamily="34" charset="-122"/>
                <a:cs typeface="Noto Sans Bengali Bold" pitchFamily="34" charset="0"/>
              </a:rPr>
              <a:t>একটি ছোট original program বানাও</a:t>
            </a:r>
            <a:endParaRPr lang="en-US" sz="4400" dirty="0"/>
          </a:p>
        </p:txBody>
      </p:sp>
      <p:sp>
        <p:nvSpPr>
          <p:cNvPr id="4" name="Shape 2"/>
          <p:cNvSpPr/>
          <p:nvPr/>
        </p:nvSpPr>
        <p:spPr>
          <a:xfrm>
            <a:off x="605318" y="1587392"/>
            <a:ext cx="2095448" cy="69751"/>
          </a:xfrm>
          <a:prstGeom prst="roundRect">
            <a:avLst>
              <a:gd name="adj" fmla="val 49999"/>
            </a:avLst>
          </a:prstGeom>
          <a:solidFill>
            <a:srgbClr val="E8452E"/>
          </a:solidFill>
          <a:ln/>
        </p:spPr>
      </p:sp>
      <p:sp>
        <p:nvSpPr>
          <p:cNvPr id="5" name="Text 3"/>
          <p:cNvSpPr/>
          <p:nvPr/>
        </p:nvSpPr>
        <p:spPr>
          <a:xfrm>
            <a:off x="482538" y="1841363"/>
            <a:ext cx="1913386" cy="309860"/>
          </a:xfrm>
          <a:prstGeom prst="rect">
            <a:avLst/>
          </a:prstGeom>
          <a:noFill/>
          <a:ln/>
        </p:spPr>
        <p:txBody>
          <a:bodyPr wrap="none" lIns="0" tIns="0" rIns="0" bIns="0" rtlCol="0" anchor="t"/>
          <a:lstStyle/>
          <a:p>
            <a:pPr marL="0" indent="0" algn="l">
              <a:lnSpc>
                <a:spcPct val="102000"/>
              </a:lnSpc>
              <a:buNone/>
            </a:pPr>
            <a:r>
              <a:rPr lang="en-US" sz="4400" dirty="0">
                <a:latin typeface="Noto Sans Bengali SemiBold" pitchFamily="34" charset="0"/>
                <a:ea typeface="Noto Sans Bengali SemiBold" pitchFamily="34" charset="-122"/>
                <a:cs typeface="Noto Sans Bengali SemiBold" pitchFamily="34" charset="0"/>
              </a:rPr>
              <a:t>নাম দেখাও</a:t>
            </a:r>
            <a:endParaRPr lang="en-US" sz="4400" dirty="0"/>
          </a:p>
        </p:txBody>
      </p:sp>
      <p:sp>
        <p:nvSpPr>
          <p:cNvPr id="6" name="Text 4"/>
          <p:cNvSpPr/>
          <p:nvPr/>
        </p:nvSpPr>
        <p:spPr>
          <a:xfrm>
            <a:off x="320298" y="2751138"/>
            <a:ext cx="4468678" cy="1042392"/>
          </a:xfrm>
          <a:prstGeom prst="rect">
            <a:avLst/>
          </a:prstGeom>
          <a:noFill/>
          <a:ln/>
        </p:spPr>
        <p:txBody>
          <a:bodyPr wrap="square" lIns="0" tIns="0" rIns="0" bIns="0" rtlCol="0" anchor="t">
            <a:noAutofit/>
          </a:bodyPr>
          <a:lstStyle/>
          <a:p>
            <a:pPr marL="0" indent="0" algn="l">
              <a:lnSpc>
                <a:spcPct val="121000"/>
              </a:lnSpc>
              <a:buNone/>
            </a:pPr>
            <a:r>
              <a:rPr lang="en-US" sz="3600" dirty="0">
                <a:latin typeface="Noto Sans Bengali" pitchFamily="34" charset="0"/>
                <a:ea typeface="Noto Sans Bengali" pitchFamily="34" charset="-122"/>
                <a:cs typeface="Noto Sans Bengali" pitchFamily="34" charset="0"/>
              </a:rPr>
              <a:t>নিজের নাম print করো।</a:t>
            </a:r>
            <a:endParaRPr lang="en-US" sz="3600" dirty="0"/>
          </a:p>
        </p:txBody>
      </p:sp>
      <p:sp>
        <p:nvSpPr>
          <p:cNvPr id="15" name="Text 12"/>
          <p:cNvSpPr/>
          <p:nvPr/>
        </p:nvSpPr>
        <p:spPr>
          <a:xfrm>
            <a:off x="6832379" y="603324"/>
            <a:ext cx="3004368" cy="182860"/>
          </a:xfrm>
          <a:prstGeom prst="rect">
            <a:avLst/>
          </a:prstGeom>
          <a:noFill/>
          <a:ln/>
        </p:spPr>
        <p:txBody>
          <a:bodyPr wrap="none" lIns="0" tIns="0" rIns="0" bIns="0" rtlCol="0" anchor="t"/>
          <a:lstStyle/>
          <a:p>
            <a:pPr marL="0" indent="0" algn="l">
              <a:lnSpc>
                <a:spcPct val="100000"/>
              </a:lnSpc>
              <a:buNone/>
            </a:pPr>
            <a:r>
              <a:rPr lang="en-US" sz="2800" kern="100" spc="120" dirty="0">
                <a:latin typeface="Noto Sans Bengali SemiBold" pitchFamily="34" charset="0"/>
                <a:ea typeface="Noto Sans Bengali SemiBold" pitchFamily="34" charset="-122"/>
                <a:cs typeface="Noto Sans Bengali SemiBold" pitchFamily="34" charset="0"/>
              </a:rPr>
              <a:t>উদাহরণ</a:t>
            </a:r>
            <a:endParaRPr lang="en-US" sz="2800" dirty="0"/>
          </a:p>
        </p:txBody>
      </p:sp>
      <p:sp>
        <p:nvSpPr>
          <p:cNvPr id="16" name="Text 13"/>
          <p:cNvSpPr/>
          <p:nvPr/>
        </p:nvSpPr>
        <p:spPr>
          <a:xfrm>
            <a:off x="5521861" y="1092638"/>
            <a:ext cx="6349841" cy="1748887"/>
          </a:xfrm>
          <a:prstGeom prst="rect">
            <a:avLst/>
          </a:prstGeom>
          <a:noFill/>
          <a:ln w="28575">
            <a:solidFill>
              <a:schemeClr val="tx1"/>
            </a:solidFill>
          </a:ln>
        </p:spPr>
        <p:txBody>
          <a:bodyPr wrap="square" lIns="0" tIns="0" rIns="0" bIns="0" rtlCol="0" anchor="t"/>
          <a:lstStyle/>
          <a:p>
            <a:pPr marL="0" indent="0" algn="l">
              <a:lnSpc>
                <a:spcPct val="121000"/>
              </a:lnSpc>
              <a:spcAft>
                <a:spcPts val="900"/>
              </a:spcAft>
              <a:buNone/>
            </a:pPr>
            <a:r>
              <a:rPr lang="en-US" sz="3600" dirty="0">
                <a:highlight>
                  <a:srgbClr val="FFFFFF"/>
                </a:highlight>
                <a:latin typeface="Consolas" pitchFamily="34" charset="0"/>
                <a:ea typeface="Consolas" pitchFamily="34" charset="-122"/>
                <a:cs typeface="Consolas" pitchFamily="34" charset="0"/>
              </a:rPr>
              <a:t>print("My name is Irfan")</a:t>
            </a:r>
            <a:endParaRPr lang="en-US" sz="3600" dirty="0"/>
          </a:p>
        </p:txBody>
      </p:sp>
      <p:sp>
        <p:nvSpPr>
          <p:cNvPr id="17" name="Text 14"/>
          <p:cNvSpPr/>
          <p:nvPr/>
        </p:nvSpPr>
        <p:spPr>
          <a:xfrm>
            <a:off x="5827362" y="3450066"/>
            <a:ext cx="5773561" cy="1132819"/>
          </a:xfrm>
          <a:prstGeom prst="rect">
            <a:avLst/>
          </a:prstGeom>
          <a:noFill/>
          <a:ln w="28575">
            <a:solidFill>
              <a:schemeClr val="tx1"/>
            </a:solidFill>
          </a:ln>
        </p:spPr>
        <p:txBody>
          <a:bodyPr wrap="none" lIns="0" tIns="0" rIns="0" bIns="0" rtlCol="0" anchor="t"/>
          <a:lstStyle/>
          <a:p>
            <a:pPr marL="0" indent="0" algn="l">
              <a:lnSpc>
                <a:spcPct val="104000"/>
              </a:lnSpc>
              <a:buNone/>
            </a:pPr>
            <a:r>
              <a:rPr lang="en-US" sz="2800" kern="100" spc="100" dirty="0">
                <a:latin typeface="Noto Sans Bengali Medium" pitchFamily="34" charset="0"/>
                <a:ea typeface="Noto Sans Bengali Medium" pitchFamily="34" charset="-122"/>
                <a:cs typeface="Noto Sans Bengali Medium" pitchFamily="34" charset="0"/>
              </a:rPr>
              <a:t>OUTPUT: MY NAME IS IRFAN</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5A265-D4F2-B324-5E73-47C2C775B15A}"/>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37B7F56-73E5-5573-63B4-32FF54C9A9BB}"/>
              </a:ext>
            </a:extLst>
          </p:cNvPr>
          <p:cNvSpPr/>
          <p:nvPr/>
        </p:nvSpPr>
        <p:spPr>
          <a:xfrm>
            <a:off x="482538" y="355402"/>
            <a:ext cx="6349841" cy="1042392"/>
          </a:xfrm>
          <a:prstGeom prst="rect">
            <a:avLst/>
          </a:prstGeom>
          <a:noFill/>
          <a:ln/>
        </p:spPr>
        <p:txBody>
          <a:bodyPr wrap="square" lIns="0" tIns="0" rIns="0" bIns="0" rtlCol="0" anchor="t">
            <a:noAutofit/>
          </a:bodyPr>
          <a:lstStyle/>
          <a:p>
            <a:pPr marL="0" indent="0" algn="l">
              <a:lnSpc>
                <a:spcPct val="90000"/>
              </a:lnSpc>
              <a:buNone/>
            </a:pPr>
            <a:r>
              <a:rPr lang="en-US" sz="4400" b="1" kern="100" spc="-57" dirty="0">
                <a:latin typeface="Noto Sans Bengali Bold" pitchFamily="34" charset="0"/>
                <a:ea typeface="Noto Sans Bengali Bold" pitchFamily="34" charset="-122"/>
                <a:cs typeface="Noto Sans Bengali Bold" pitchFamily="34" charset="0"/>
              </a:rPr>
              <a:t>একটি ছোট original program বানাও</a:t>
            </a:r>
            <a:endParaRPr lang="en-US" sz="4400" dirty="0"/>
          </a:p>
        </p:txBody>
      </p:sp>
      <p:sp>
        <p:nvSpPr>
          <p:cNvPr id="4" name="Shape 2">
            <a:extLst>
              <a:ext uri="{FF2B5EF4-FFF2-40B4-BE49-F238E27FC236}">
                <a16:creationId xmlns:a16="http://schemas.microsoft.com/office/drawing/2014/main" id="{97FC5650-9196-5335-85FA-DD067F6458B1}"/>
              </a:ext>
            </a:extLst>
          </p:cNvPr>
          <p:cNvSpPr/>
          <p:nvPr/>
        </p:nvSpPr>
        <p:spPr>
          <a:xfrm>
            <a:off x="605318" y="1587392"/>
            <a:ext cx="2095448" cy="69751"/>
          </a:xfrm>
          <a:prstGeom prst="roundRect">
            <a:avLst>
              <a:gd name="adj" fmla="val 49999"/>
            </a:avLst>
          </a:prstGeom>
          <a:solidFill>
            <a:srgbClr val="E8452E"/>
          </a:solidFill>
          <a:ln/>
        </p:spPr>
      </p:sp>
      <p:sp>
        <p:nvSpPr>
          <p:cNvPr id="8" name="Text 6">
            <a:extLst>
              <a:ext uri="{FF2B5EF4-FFF2-40B4-BE49-F238E27FC236}">
                <a16:creationId xmlns:a16="http://schemas.microsoft.com/office/drawing/2014/main" id="{CB27969F-53EB-4B2C-1001-C0625F5648A4}"/>
              </a:ext>
            </a:extLst>
          </p:cNvPr>
          <p:cNvSpPr/>
          <p:nvPr/>
        </p:nvSpPr>
        <p:spPr>
          <a:xfrm>
            <a:off x="482538" y="2544935"/>
            <a:ext cx="3953818" cy="2167735"/>
          </a:xfrm>
          <a:prstGeom prst="rect">
            <a:avLst/>
          </a:prstGeom>
          <a:noFill/>
          <a:ln/>
        </p:spPr>
        <p:txBody>
          <a:bodyPr wrap="square" lIns="0" tIns="0" rIns="0" bIns="0" rtlCol="0" anchor="t">
            <a:noAutofit/>
          </a:bodyPr>
          <a:lstStyle/>
          <a:p>
            <a:pPr marL="0" indent="0" algn="l">
              <a:lnSpc>
                <a:spcPct val="121000"/>
              </a:lnSpc>
              <a:buNone/>
            </a:pPr>
            <a:r>
              <a:rPr lang="en-US" sz="3600" dirty="0">
                <a:latin typeface="Noto Sans Bengali" pitchFamily="34" charset="0"/>
                <a:ea typeface="Noto Sans Bengali" pitchFamily="34" charset="-122"/>
                <a:cs typeface="Noto Sans Bengali" pitchFamily="34" charset="0"/>
              </a:rPr>
              <a:t>দুটি সংখ্যার যোগফল print করো।</a:t>
            </a:r>
            <a:endParaRPr lang="en-US" sz="3600" dirty="0"/>
          </a:p>
        </p:txBody>
      </p:sp>
      <p:sp>
        <p:nvSpPr>
          <p:cNvPr id="15" name="Text 12">
            <a:extLst>
              <a:ext uri="{FF2B5EF4-FFF2-40B4-BE49-F238E27FC236}">
                <a16:creationId xmlns:a16="http://schemas.microsoft.com/office/drawing/2014/main" id="{2C1E135C-0CA6-8619-2ED9-EF93F3D600B9}"/>
              </a:ext>
            </a:extLst>
          </p:cNvPr>
          <p:cNvSpPr/>
          <p:nvPr/>
        </p:nvSpPr>
        <p:spPr>
          <a:xfrm>
            <a:off x="7456549" y="488447"/>
            <a:ext cx="3004368" cy="448950"/>
          </a:xfrm>
          <a:prstGeom prst="rect">
            <a:avLst/>
          </a:prstGeom>
          <a:noFill/>
          <a:ln/>
        </p:spPr>
        <p:txBody>
          <a:bodyPr wrap="none" lIns="0" tIns="0" rIns="0" bIns="0" rtlCol="0" anchor="t"/>
          <a:lstStyle/>
          <a:p>
            <a:pPr marL="0" indent="0" algn="l">
              <a:lnSpc>
                <a:spcPct val="100000"/>
              </a:lnSpc>
              <a:buNone/>
            </a:pPr>
            <a:endParaRPr lang="en-US" sz="2800" dirty="0"/>
          </a:p>
        </p:txBody>
      </p:sp>
      <p:sp>
        <p:nvSpPr>
          <p:cNvPr id="16" name="Text 13">
            <a:extLst>
              <a:ext uri="{FF2B5EF4-FFF2-40B4-BE49-F238E27FC236}">
                <a16:creationId xmlns:a16="http://schemas.microsoft.com/office/drawing/2014/main" id="{36AC999C-F574-1F3B-10F5-E48950B86698}"/>
              </a:ext>
            </a:extLst>
          </p:cNvPr>
          <p:cNvSpPr/>
          <p:nvPr/>
        </p:nvSpPr>
        <p:spPr>
          <a:xfrm>
            <a:off x="6479834" y="852424"/>
            <a:ext cx="3709457" cy="2403580"/>
          </a:xfrm>
          <a:prstGeom prst="rect">
            <a:avLst/>
          </a:prstGeom>
          <a:noFill/>
          <a:ln/>
        </p:spPr>
        <p:txBody>
          <a:bodyPr wrap="square" lIns="0" tIns="0" rIns="0" bIns="0" rtlCol="0" anchor="t"/>
          <a:lstStyle/>
          <a:p>
            <a:pPr>
              <a:lnSpc>
                <a:spcPct val="121000"/>
              </a:lnSpc>
              <a:spcAft>
                <a:spcPts val="900"/>
              </a:spcAft>
            </a:pPr>
            <a:r>
              <a:rPr lang="en-US" sz="3600" kern="100" spc="120" dirty="0" err="1">
                <a:highlight>
                  <a:srgbClr val="FFFFFF"/>
                </a:highlight>
                <a:latin typeface="Noto Sans Bengali SemiBold" pitchFamily="34" charset="0"/>
                <a:ea typeface="Noto Sans Bengali SemiBold" pitchFamily="34" charset="-122"/>
                <a:cs typeface="Noto Sans Bengali SemiBold" pitchFamily="34" charset="0"/>
              </a:rPr>
              <a:t>উদাহরণ</a:t>
            </a:r>
            <a:endParaRPr lang="en-US" sz="3600" dirty="0">
              <a:highlight>
                <a:srgbClr val="FFFFFF"/>
              </a:highlight>
            </a:endParaRPr>
          </a:p>
          <a:p>
            <a:pPr marL="0" indent="0" algn="l">
              <a:lnSpc>
                <a:spcPct val="121000"/>
              </a:lnSpc>
              <a:spcAft>
                <a:spcPts val="900"/>
              </a:spcAft>
              <a:buNone/>
            </a:pPr>
            <a:endParaRPr lang="en-US" sz="3600" dirty="0">
              <a:highlight>
                <a:srgbClr val="FFFFFF"/>
              </a:highlight>
              <a:latin typeface="Consolas" pitchFamily="34" charset="0"/>
              <a:ea typeface="Consolas" pitchFamily="34" charset="-122"/>
              <a:cs typeface="Consolas" pitchFamily="34" charset="0"/>
            </a:endParaRPr>
          </a:p>
          <a:p>
            <a:pPr marL="0" indent="0" algn="l">
              <a:lnSpc>
                <a:spcPct val="121000"/>
              </a:lnSpc>
              <a:spcAft>
                <a:spcPts val="900"/>
              </a:spcAft>
              <a:buNone/>
            </a:pPr>
            <a:r>
              <a:rPr lang="en-US" sz="3600" dirty="0">
                <a:highlight>
                  <a:srgbClr val="FFFFFF"/>
                </a:highlight>
                <a:latin typeface="Consolas" pitchFamily="34" charset="0"/>
                <a:ea typeface="Consolas" pitchFamily="34" charset="-122"/>
                <a:cs typeface="Consolas" pitchFamily="34" charset="0"/>
              </a:rPr>
              <a:t>print(15 + 25)</a:t>
            </a:r>
            <a:endParaRPr lang="en-US" sz="3600" dirty="0"/>
          </a:p>
        </p:txBody>
      </p:sp>
      <p:sp>
        <p:nvSpPr>
          <p:cNvPr id="17" name="Text 14">
            <a:extLst>
              <a:ext uri="{FF2B5EF4-FFF2-40B4-BE49-F238E27FC236}">
                <a16:creationId xmlns:a16="http://schemas.microsoft.com/office/drawing/2014/main" id="{D3625BE0-0236-297A-19F7-CC6F47463763}"/>
              </a:ext>
            </a:extLst>
          </p:cNvPr>
          <p:cNvSpPr/>
          <p:nvPr/>
        </p:nvSpPr>
        <p:spPr>
          <a:xfrm>
            <a:off x="6479834" y="3601996"/>
            <a:ext cx="3004368" cy="424314"/>
          </a:xfrm>
          <a:prstGeom prst="rect">
            <a:avLst/>
          </a:prstGeom>
          <a:noFill/>
          <a:ln/>
        </p:spPr>
        <p:txBody>
          <a:bodyPr wrap="none" lIns="0" tIns="0" rIns="0" bIns="0" rtlCol="0" anchor="t"/>
          <a:lstStyle/>
          <a:p>
            <a:pPr marL="0" indent="0" algn="l">
              <a:lnSpc>
                <a:spcPct val="104000"/>
              </a:lnSpc>
              <a:buNone/>
            </a:pPr>
            <a:r>
              <a:rPr lang="en-US" sz="2800" kern="100" spc="100" dirty="0">
                <a:latin typeface="Noto Sans Bengali Medium" pitchFamily="34" charset="0"/>
                <a:ea typeface="Noto Sans Bengali Medium" pitchFamily="34" charset="-122"/>
                <a:cs typeface="Noto Sans Bengali Medium" pitchFamily="34" charset="0"/>
              </a:rPr>
              <a:t>OUTPUT:  40</a:t>
            </a:r>
            <a:endParaRPr lang="en-US" sz="2800" dirty="0"/>
          </a:p>
        </p:txBody>
      </p:sp>
    </p:spTree>
    <p:extLst>
      <p:ext uri="{BB962C8B-B14F-4D97-AF65-F5344CB8AC3E}">
        <p14:creationId xmlns:p14="http://schemas.microsoft.com/office/powerpoint/2010/main" val="202664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B1359-E304-DAAB-9895-3E07448F21B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D425B2FE-5933-7C89-8C73-A9DE7DBC1C74}"/>
              </a:ext>
            </a:extLst>
          </p:cNvPr>
          <p:cNvSpPr/>
          <p:nvPr/>
        </p:nvSpPr>
        <p:spPr>
          <a:xfrm>
            <a:off x="2444074" y="2149962"/>
            <a:ext cx="6349841" cy="1042392"/>
          </a:xfrm>
          <a:prstGeom prst="rect">
            <a:avLst/>
          </a:prstGeom>
          <a:noFill/>
          <a:ln/>
        </p:spPr>
        <p:txBody>
          <a:bodyPr wrap="square" lIns="0" tIns="0" rIns="0" bIns="0" rtlCol="0" anchor="t">
            <a:noAutofit/>
          </a:bodyPr>
          <a:lstStyle/>
          <a:p>
            <a:pPr marL="0" indent="0" algn="ctr">
              <a:lnSpc>
                <a:spcPct val="90000"/>
              </a:lnSpc>
              <a:buNone/>
            </a:pPr>
            <a:r>
              <a:rPr lang="en-US" sz="4400" kern="100" spc="-57" dirty="0" err="1">
                <a:latin typeface="NikoshBAN" panose="02000000000000000000" pitchFamily="2" charset="0"/>
                <a:ea typeface="Noto Sans Bengali Bold" pitchFamily="34" charset="-122"/>
                <a:cs typeface="NikoshBAN" panose="02000000000000000000" pitchFamily="2" charset="0"/>
              </a:rPr>
              <a:t>ধন্যবাদ</a:t>
            </a:r>
            <a:endParaRPr lang="en-US" sz="4400" dirty="0">
              <a:latin typeface="NikoshBAN" panose="02000000000000000000" pitchFamily="2" charset="0"/>
              <a:cs typeface="NikoshBAN" panose="02000000000000000000" pitchFamily="2" charset="0"/>
            </a:endParaRPr>
          </a:p>
        </p:txBody>
      </p:sp>
      <p:sp>
        <p:nvSpPr>
          <p:cNvPr id="15" name="Text 12">
            <a:extLst>
              <a:ext uri="{FF2B5EF4-FFF2-40B4-BE49-F238E27FC236}">
                <a16:creationId xmlns:a16="http://schemas.microsoft.com/office/drawing/2014/main" id="{B1AF6EEA-65F8-7F1E-A36F-CD533977BF67}"/>
              </a:ext>
            </a:extLst>
          </p:cNvPr>
          <p:cNvSpPr/>
          <p:nvPr/>
        </p:nvSpPr>
        <p:spPr>
          <a:xfrm>
            <a:off x="7456549" y="488447"/>
            <a:ext cx="3004368" cy="448950"/>
          </a:xfrm>
          <a:prstGeom prst="rect">
            <a:avLst/>
          </a:prstGeom>
          <a:noFill/>
          <a:ln/>
        </p:spPr>
        <p:txBody>
          <a:bodyPr wrap="none" lIns="0" tIns="0" rIns="0" bIns="0" rtlCol="0" anchor="t"/>
          <a:lstStyle/>
          <a:p>
            <a:pPr marL="0" indent="0" algn="l">
              <a:lnSpc>
                <a:spcPct val="100000"/>
              </a:lnSpc>
              <a:buNone/>
            </a:pPr>
            <a:endParaRPr lang="en-US" sz="2800" dirty="0"/>
          </a:p>
        </p:txBody>
      </p:sp>
    </p:spTree>
    <p:extLst>
      <p:ext uri="{BB962C8B-B14F-4D97-AF65-F5344CB8AC3E}">
        <p14:creationId xmlns:p14="http://schemas.microsoft.com/office/powerpoint/2010/main" val="2298015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121</TotalTime>
  <Words>1983</Words>
  <Application>Microsoft Office PowerPoint</Application>
  <PresentationFormat>Widescreen</PresentationFormat>
  <Paragraphs>86</Paragraphs>
  <Slides>13</Slides>
  <Notes>13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3" baseType="lpstr">
      <vt:lpstr>Noto Sans Bengali Bold</vt:lpstr>
      <vt:lpstr>NikoshBAN</vt:lpstr>
      <vt:lpstr>Consolas</vt:lpstr>
      <vt:lpstr>Times New Roman</vt:lpstr>
      <vt:lpstr>Noto Sans Bengali SemiBold</vt:lpstr>
      <vt:lpstr>Noto Sans Bengali Medium</vt:lpstr>
      <vt:lpstr>Noto Sans Bengali</vt:lpstr>
      <vt:lpstr>Arial</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Irfan Ali</cp:lastModifiedBy>
  <cp:revision>1</cp:revision>
  <dcterms:created xsi:type="dcterms:W3CDTF">2026-10-27T04:01:16Z</dcterms:created>
  <dcterms:modified xsi:type="dcterms:W3CDTF">2026-10-29T06:36:54Z</dcterms:modified>
</cp:coreProperties>
</file>