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86" r:id="rId3"/>
    <p:sldId id="256" r:id="rId4"/>
    <p:sldId id="260" r:id="rId5"/>
    <p:sldId id="262" r:id="rId6"/>
    <p:sldId id="261" r:id="rId7"/>
    <p:sldId id="258" r:id="rId8"/>
    <p:sldId id="257" r:id="rId9"/>
    <p:sldId id="25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9900CC"/>
    <a:srgbClr val="FB4BF3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83742" autoAdjust="0"/>
  </p:normalViewPr>
  <p:slideViewPr>
    <p:cSldViewPr snapToGrid="0">
      <p:cViewPr varScale="1">
        <p:scale>
          <a:sx n="66" d="100"/>
          <a:sy n="66" d="100"/>
        </p:scale>
        <p:origin x="11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CA12D-0B6D-4FC4-85E4-83FC80C9C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7B68C-8C12-A289-2E43-2EB23961A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71EC9-FC0E-7AD0-703D-B8DD42C0D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80149-B2EA-CA8C-57A4-79537AC9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01A04-0C22-F054-9B57-C81EEE20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91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3AFC-E8FA-5B1E-395C-4CD1E8B1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7D1CC-AF70-812A-CC13-61A4B81FA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1D448-B7A3-76E1-9256-A69C6C36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CBAC1-5821-A2FE-B46E-DC0B840DF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B6C4-2B36-A982-52C9-FBE5520C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9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53307-6F83-9D2A-0421-98412D37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91E595-BA95-789E-E0FF-E06FB3B46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7FE4A-FDD0-DA6C-6A3A-412BA8DF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81396-738F-6F6B-2639-C2AC4B78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03ED1-6E1D-A682-7965-C880FC0C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F170-E963-F38A-4B3C-ED24E16F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4D72F-9A24-846D-4F95-2798852FE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BFFAA-1D2E-B41D-ECC6-9C67E015A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EB5F4-FEDB-93DE-FB59-35B58CF0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C9D26-1477-801E-0F21-D72FFA9B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A4379-DA9E-38A5-3BC8-F7233793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9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871F-D3E1-A1A9-577A-BBED58B8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EBDFF-92E1-09EC-5667-D71F7D47E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1A2E9-C438-7B19-59E4-2D0AB4A7E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26E37B-7DCB-7538-EAB5-FE98476A4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9BB8A-040D-1E26-B8E8-1C1957C9A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0438AD-5553-89CB-F83F-E87EE7E75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7141C0-FAD1-0409-4D21-598E643FC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697254-81BB-EB80-6429-772BD66C9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0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45DDC-04BA-50C7-C839-80C105375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28FAA-7988-E6D7-5B59-BDA517D21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47800-02D5-C37C-97F6-4FD5362C6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2978E-64DC-E167-D421-E5F2D6422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3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F1C9C-0BA4-E382-311C-F8D427C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88173A-9F5B-815C-6B0E-1D6CDE96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A1235-3C65-4BE7-B808-66CDE80D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9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7678-F279-EC87-7282-5C0C7A77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3CAC5-32A5-7531-D1B9-E411B5F1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E0F35-2857-2F19-BDF1-534473645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A9B89-2BDC-400C-693B-E3AC7922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1B64C-FB01-39D9-9F87-93827EAE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22F7F-84B1-20D0-D6A8-734D9ACF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2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3F1F6-CCF2-AC6D-FEE8-E95E45FBB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D4A41-2C1F-E2D6-085B-196D8C8F4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47AE8-10A3-DE66-5D50-013379EB5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F228D-3DAA-3647-E7B1-A2C83DB6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A933-6892-3CE3-BAC8-91411514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0CAE9-1453-3761-D5C9-336C59BD9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1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7645-8E1E-E495-90CA-82379A29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D78B3-56BB-F53F-7605-89A9EA89F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4DFD2-D7C5-47BC-12E0-0E59139C5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8E2B3-742F-D410-71B8-F4D9E9EA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C06E0-E9EB-B9B0-0C43-4BE4CE232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96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27A786-91FE-6F81-EE49-F211434060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C6436-05CF-4328-F122-A93E7C326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FEC64-B91C-125F-7299-419CB094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87724-57D9-75C9-CB16-9EC1C39C8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5B76B-8306-2145-A0AE-5B301663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7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E7BF0-F35A-41FF-7A88-3E205575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5B9C8-BF59-33D7-DD73-6FA057A23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98162-4D3A-EC13-7E40-3BF4E42F4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687F1D-1D11-4FC1-8307-1B83216C91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756B3-6185-F742-9F10-BE7F8BA1B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77B43-524A-8FB4-2CDF-E443BDCD8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0CCDC-A818-4EA7-B2D5-0147B5B8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0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eneedfun.com/thank-you-flowers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3">
            <a:extLst>
              <a:ext uri="{FF2B5EF4-FFF2-40B4-BE49-F238E27FC236}">
                <a16:creationId xmlns:a16="http://schemas.microsoft.com/office/drawing/2014/main" id="{ED512CF8-2BE4-30F6-B834-43B05E25AA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0 h 6858000"/>
              <a:gd name="csX5" fmla="*/ 133800 w 12192000"/>
              <a:gd name="csY5" fmla="*/ 133800 h 6858000"/>
              <a:gd name="csX6" fmla="*/ 133800 w 12192000"/>
              <a:gd name="csY6" fmla="*/ 6724200 h 6858000"/>
              <a:gd name="csX7" fmla="*/ 12058200 w 12192000"/>
              <a:gd name="csY7" fmla="*/ 6724200 h 6858000"/>
              <a:gd name="csX8" fmla="*/ 12058200 w 12192000"/>
              <a:gd name="csY8" fmla="*/ 133800 h 6858000"/>
              <a:gd name="csX9" fmla="*/ 133800 w 12192000"/>
              <a:gd name="csY9" fmla="*/ 133800 h 6858000"/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0 h 6858000"/>
              <a:gd name="csX5" fmla="*/ 1631004 w 12192000"/>
              <a:gd name="csY5" fmla="*/ 1610908 h 6858000"/>
              <a:gd name="csX6" fmla="*/ 133800 w 12192000"/>
              <a:gd name="csY6" fmla="*/ 6724200 h 6858000"/>
              <a:gd name="csX7" fmla="*/ 12058200 w 12192000"/>
              <a:gd name="csY7" fmla="*/ 6724200 h 6858000"/>
              <a:gd name="csX8" fmla="*/ 12058200 w 12192000"/>
              <a:gd name="csY8" fmla="*/ 133800 h 6858000"/>
              <a:gd name="csX9" fmla="*/ 1631004 w 12192000"/>
              <a:gd name="csY9" fmla="*/ 1610908 h 6858000"/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0 h 6858000"/>
              <a:gd name="csX5" fmla="*/ 1631004 w 12192000"/>
              <a:gd name="csY5" fmla="*/ 1610908 h 6858000"/>
              <a:gd name="csX6" fmla="*/ 133800 w 12192000"/>
              <a:gd name="csY6" fmla="*/ 6724200 h 6858000"/>
              <a:gd name="csX7" fmla="*/ 9335097 w 12192000"/>
              <a:gd name="csY7" fmla="*/ 5397817 h 6858000"/>
              <a:gd name="csX8" fmla="*/ 12058200 w 12192000"/>
              <a:gd name="csY8" fmla="*/ 133800 h 6858000"/>
              <a:gd name="csX9" fmla="*/ 1631004 w 12192000"/>
              <a:gd name="csY9" fmla="*/ 1610908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631004" y="1610908"/>
                </a:moveTo>
                <a:lnTo>
                  <a:pt x="133800" y="6724200"/>
                </a:lnTo>
                <a:lnTo>
                  <a:pt x="9335097" y="5397817"/>
                </a:lnTo>
                <a:lnTo>
                  <a:pt x="12058200" y="133800"/>
                </a:lnTo>
                <a:lnTo>
                  <a:pt x="1631004" y="161090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A41F8A-A799-D2F7-45E5-4594650517ED}"/>
              </a:ext>
            </a:extLst>
          </p:cNvPr>
          <p:cNvSpPr txBox="1"/>
          <p:nvPr/>
        </p:nvSpPr>
        <p:spPr>
          <a:xfrm rot="21302886">
            <a:off x="1520073" y="2790554"/>
            <a:ext cx="7626699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chemeClr val="tx2"/>
                </a:solidFill>
                <a:latin typeface="Alex Brush" pitchFamily="2" charset="0"/>
              </a:rPr>
              <a:t>Welcome</a:t>
            </a:r>
          </a:p>
        </p:txBody>
      </p:sp>
      <p:pic>
        <p:nvPicPr>
          <p:cNvPr id="11" name="Picture 10" descr="পর্দা, পর্দা png | PNGEgg">
            <a:extLst>
              <a:ext uri="{FF2B5EF4-FFF2-40B4-BE49-F238E27FC236}">
                <a16:creationId xmlns:a16="http://schemas.microsoft.com/office/drawing/2014/main" id="{D22D6F05-2C57-C0B1-42ED-7D900860B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24" y="-81023"/>
            <a:ext cx="12192000" cy="69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1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F61FA9F1-869E-4CF1-93CA-234D7B850322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3FE0D-1492-419A-956E-E5FAC727AD74}"/>
              </a:ext>
            </a:extLst>
          </p:cNvPr>
          <p:cNvSpPr/>
          <p:nvPr/>
        </p:nvSpPr>
        <p:spPr>
          <a:xfrm>
            <a:off x="746251" y="2985303"/>
            <a:ext cx="4182510" cy="310854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Ayesha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Siddiqua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 Teacher 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Rampur GPS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Laksam,Cumilla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B7D15-7D72-4B3B-A7BF-E3CFE273420F}"/>
              </a:ext>
            </a:extLst>
          </p:cNvPr>
          <p:cNvSpPr txBox="1"/>
          <p:nvPr/>
        </p:nvSpPr>
        <p:spPr>
          <a:xfrm>
            <a:off x="6983429" y="2943542"/>
            <a:ext cx="4492954" cy="307776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	  : One &amp; Two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 	  : English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   : 4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: 5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: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Colours</a:t>
            </a:r>
            <a:endParaRPr lang="bn-BD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  : 30 minutes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69B7D-76B4-4B85-A967-1DD86E98E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13" y="586823"/>
            <a:ext cx="2175164" cy="2308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D837B5-2DFF-4D0F-B490-1883A27C3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609" y="1664033"/>
            <a:ext cx="2007346" cy="49626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09420" y="143782"/>
            <a:ext cx="6639379" cy="1475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A852D-32B4-8A87-8A6F-9318A0F31D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7536" y="558590"/>
            <a:ext cx="2007346" cy="230875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55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1009">
        <p:cut/>
      </p:transition>
    </mc:Choice>
    <mc:Fallback xmlns="">
      <p:transition advTm="1100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6EB96817-CA70-1AE9-F6A7-D38749806F65}"/>
              </a:ext>
            </a:extLst>
          </p:cNvPr>
          <p:cNvSpPr/>
          <p:nvPr/>
        </p:nvSpPr>
        <p:spPr>
          <a:xfrm>
            <a:off x="0" y="-70338"/>
            <a:ext cx="12192000" cy="6928338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0 h 6858000"/>
              <a:gd name="csX5" fmla="*/ 857250 w 12192000"/>
              <a:gd name="csY5" fmla="*/ 857250 h 6858000"/>
              <a:gd name="csX6" fmla="*/ 857250 w 12192000"/>
              <a:gd name="csY6" fmla="*/ 6000750 h 6858000"/>
              <a:gd name="csX7" fmla="*/ 11334750 w 12192000"/>
              <a:gd name="csY7" fmla="*/ 6000750 h 6858000"/>
              <a:gd name="csX8" fmla="*/ 11334750 w 12192000"/>
              <a:gd name="csY8" fmla="*/ 857250 h 6858000"/>
              <a:gd name="csX9" fmla="*/ 857250 w 12192000"/>
              <a:gd name="csY9" fmla="*/ 857250 h 6858000"/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0 h 6858000"/>
              <a:gd name="csX5" fmla="*/ 63430 w 12192000"/>
              <a:gd name="csY5" fmla="*/ 53381 h 6858000"/>
              <a:gd name="csX6" fmla="*/ 857250 w 12192000"/>
              <a:gd name="csY6" fmla="*/ 6000750 h 6858000"/>
              <a:gd name="csX7" fmla="*/ 11334750 w 12192000"/>
              <a:gd name="csY7" fmla="*/ 6000750 h 6858000"/>
              <a:gd name="csX8" fmla="*/ 11334750 w 12192000"/>
              <a:gd name="csY8" fmla="*/ 857250 h 6858000"/>
              <a:gd name="csX9" fmla="*/ 63430 w 12192000"/>
              <a:gd name="csY9" fmla="*/ 53381 h 6858000"/>
              <a:gd name="csX0" fmla="*/ 0 w 12192000"/>
              <a:gd name="csY0" fmla="*/ 57150 h 6915150"/>
              <a:gd name="csX1" fmla="*/ 12192000 w 12192000"/>
              <a:gd name="csY1" fmla="*/ 57150 h 6915150"/>
              <a:gd name="csX2" fmla="*/ 12192000 w 12192000"/>
              <a:gd name="csY2" fmla="*/ 6915150 h 6915150"/>
              <a:gd name="csX3" fmla="*/ 0 w 12192000"/>
              <a:gd name="csY3" fmla="*/ 6915150 h 6915150"/>
              <a:gd name="csX4" fmla="*/ 0 w 12192000"/>
              <a:gd name="csY4" fmla="*/ 57150 h 6915150"/>
              <a:gd name="csX5" fmla="*/ 63430 w 12192000"/>
              <a:gd name="csY5" fmla="*/ 110531 h 6915150"/>
              <a:gd name="csX6" fmla="*/ 857250 w 12192000"/>
              <a:gd name="csY6" fmla="*/ 6057900 h 6915150"/>
              <a:gd name="csX7" fmla="*/ 11334750 w 12192000"/>
              <a:gd name="csY7" fmla="*/ 6057900 h 6915150"/>
              <a:gd name="csX8" fmla="*/ 12148666 w 12192000"/>
              <a:gd name="csY8" fmla="*/ 0 h 6915150"/>
              <a:gd name="csX9" fmla="*/ 63430 w 12192000"/>
              <a:gd name="csY9" fmla="*/ 110531 h 6915150"/>
              <a:gd name="csX0" fmla="*/ 0 w 12192000"/>
              <a:gd name="csY0" fmla="*/ 57150 h 6915150"/>
              <a:gd name="csX1" fmla="*/ 12192000 w 12192000"/>
              <a:gd name="csY1" fmla="*/ 57150 h 6915150"/>
              <a:gd name="csX2" fmla="*/ 12192000 w 12192000"/>
              <a:gd name="csY2" fmla="*/ 6915150 h 6915150"/>
              <a:gd name="csX3" fmla="*/ 0 w 12192000"/>
              <a:gd name="csY3" fmla="*/ 6915150 h 6915150"/>
              <a:gd name="csX4" fmla="*/ 0 w 12192000"/>
              <a:gd name="csY4" fmla="*/ 57150 h 6915150"/>
              <a:gd name="csX5" fmla="*/ 63430 w 12192000"/>
              <a:gd name="csY5" fmla="*/ 110531 h 6915150"/>
              <a:gd name="csX6" fmla="*/ 857250 w 12192000"/>
              <a:gd name="csY6" fmla="*/ 6057900 h 6915150"/>
              <a:gd name="csX7" fmla="*/ 11334750 w 12192000"/>
              <a:gd name="csY7" fmla="*/ 6057900 h 6915150"/>
              <a:gd name="csX8" fmla="*/ 12148666 w 12192000"/>
              <a:gd name="csY8" fmla="*/ 0 h 6915150"/>
              <a:gd name="csX9" fmla="*/ 63430 w 12192000"/>
              <a:gd name="csY9" fmla="*/ 110531 h 6915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192000" h="6915150">
                <a:moveTo>
                  <a:pt x="0" y="57150"/>
                </a:moveTo>
                <a:lnTo>
                  <a:pt x="12192000" y="57150"/>
                </a:lnTo>
                <a:lnTo>
                  <a:pt x="12192000" y="6915150"/>
                </a:lnTo>
                <a:lnTo>
                  <a:pt x="0" y="6915150"/>
                </a:lnTo>
                <a:lnTo>
                  <a:pt x="0" y="57150"/>
                </a:lnTo>
                <a:close/>
                <a:moveTo>
                  <a:pt x="63430" y="110531"/>
                </a:moveTo>
                <a:lnTo>
                  <a:pt x="857250" y="6057900"/>
                </a:lnTo>
                <a:lnTo>
                  <a:pt x="11334750" y="6057900"/>
                </a:lnTo>
                <a:lnTo>
                  <a:pt x="12148666" y="0"/>
                </a:lnTo>
                <a:cubicBezTo>
                  <a:pt x="5889520" y="1212501"/>
                  <a:pt x="4091842" y="73687"/>
                  <a:pt x="63430" y="11053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0AF43087-4A1D-86A1-E644-1A1A51F8202B}"/>
              </a:ext>
            </a:extLst>
          </p:cNvPr>
          <p:cNvSpPr/>
          <p:nvPr/>
        </p:nvSpPr>
        <p:spPr>
          <a:xfrm>
            <a:off x="884254" y="552659"/>
            <a:ext cx="10540722" cy="5446208"/>
          </a:xfrm>
          <a:custGeom>
            <a:avLst/>
            <a:gdLst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6" fmla="*/ 4903595 w 4903595"/>
              <a:gd name="csY6" fmla="*/ 0 h 2753248"/>
              <a:gd name="csX7" fmla="*/ 4903595 w 4903595"/>
              <a:gd name="csY7" fmla="*/ 2294364 h 2753248"/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3491460 w 4903595"/>
              <a:gd name="csY1" fmla="*/ 178324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6" fmla="*/ 4903595 w 4903595"/>
              <a:gd name="csY6" fmla="*/ 0 h 2753248"/>
              <a:gd name="csX7" fmla="*/ 4903595 w 4903595"/>
              <a:gd name="csY7" fmla="*/ 2294364 h 2753248"/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2778027 w 4903595"/>
              <a:gd name="csY1" fmla="*/ 142150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6" fmla="*/ 4903595 w 4903595"/>
              <a:gd name="csY6" fmla="*/ 0 h 2753248"/>
              <a:gd name="csX7" fmla="*/ 4903595 w 4903595"/>
              <a:gd name="csY7" fmla="*/ 2294364 h 2753248"/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2778027 w 4903595"/>
              <a:gd name="csY1" fmla="*/ 142150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6" fmla="*/ 4612193 w 4903595"/>
              <a:gd name="csY6" fmla="*/ 482321 h 2753248"/>
              <a:gd name="csX7" fmla="*/ 4903595 w 4903595"/>
              <a:gd name="csY7" fmla="*/ 2294364 h 2753248"/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2778027 w 4903595"/>
              <a:gd name="csY1" fmla="*/ 142150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1276141 w 4903595"/>
              <a:gd name="csY4" fmla="*/ 2230733 h 2753248"/>
              <a:gd name="csX5" fmla="*/ 0 w 4903595"/>
              <a:gd name="csY5" fmla="*/ 0 h 2753248"/>
              <a:gd name="csX6" fmla="*/ 4612193 w 4903595"/>
              <a:gd name="csY6" fmla="*/ 482321 h 2753248"/>
              <a:gd name="csX7" fmla="*/ 4903595 w 4903595"/>
              <a:gd name="csY7" fmla="*/ 2294364 h 2753248"/>
              <a:gd name="csX0" fmla="*/ 0 w 4903595"/>
              <a:gd name="csY0" fmla="*/ 0 h 2753248"/>
              <a:gd name="csX1" fmla="*/ 4903595 w 4903595"/>
              <a:gd name="csY1" fmla="*/ 0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0 w 4903595"/>
              <a:gd name="csY4" fmla="*/ 2753248 h 2753248"/>
              <a:gd name="csX5" fmla="*/ 0 w 4903595"/>
              <a:gd name="csY5" fmla="*/ 0 h 2753248"/>
              <a:gd name="csX0" fmla="*/ 4444711 w 4903595"/>
              <a:gd name="csY0" fmla="*/ 2753248 h 2753248"/>
              <a:gd name="csX1" fmla="*/ 4536488 w 4903595"/>
              <a:gd name="csY1" fmla="*/ 2386141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0" fmla="*/ 4444711 w 4903595"/>
              <a:gd name="csY0" fmla="*/ 2753248 h 2753248"/>
              <a:gd name="csX1" fmla="*/ 2848366 w 4903595"/>
              <a:gd name="csY1" fmla="*/ 1341113 h 2753248"/>
              <a:gd name="csX2" fmla="*/ 4903595 w 4903595"/>
              <a:gd name="csY2" fmla="*/ 2294364 h 2753248"/>
              <a:gd name="csX3" fmla="*/ 4444711 w 4903595"/>
              <a:gd name="csY3" fmla="*/ 2753248 h 2753248"/>
              <a:gd name="csX4" fmla="*/ 1276141 w 4903595"/>
              <a:gd name="csY4" fmla="*/ 2230733 h 2753248"/>
              <a:gd name="csX5" fmla="*/ 0 w 4903595"/>
              <a:gd name="csY5" fmla="*/ 0 h 2753248"/>
              <a:gd name="csX6" fmla="*/ 4612193 w 4903595"/>
              <a:gd name="csY6" fmla="*/ 482321 h 2753248"/>
              <a:gd name="csX7" fmla="*/ 4903595 w 4903595"/>
              <a:gd name="csY7" fmla="*/ 2294364 h 27532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903595" h="2753248" stroke="0" extrusionOk="0">
                <a:moveTo>
                  <a:pt x="0" y="0"/>
                </a:moveTo>
                <a:lnTo>
                  <a:pt x="4903595" y="0"/>
                </a:lnTo>
                <a:lnTo>
                  <a:pt x="4903595" y="2294364"/>
                </a:lnTo>
                <a:lnTo>
                  <a:pt x="4444711" y="2753248"/>
                </a:lnTo>
                <a:lnTo>
                  <a:pt x="0" y="2753248"/>
                </a:lnTo>
                <a:lnTo>
                  <a:pt x="0" y="0"/>
                </a:lnTo>
                <a:close/>
              </a:path>
              <a:path w="4903595" h="2753248" fill="darkenLess" stroke="0" extrusionOk="0">
                <a:moveTo>
                  <a:pt x="4444711" y="2753248"/>
                </a:moveTo>
                <a:lnTo>
                  <a:pt x="4536488" y="2386141"/>
                </a:lnTo>
                <a:lnTo>
                  <a:pt x="4903595" y="2294364"/>
                </a:lnTo>
                <a:lnTo>
                  <a:pt x="4444711" y="2753248"/>
                </a:lnTo>
                <a:close/>
              </a:path>
              <a:path w="4903595" h="2753248" fill="none" extrusionOk="0">
                <a:moveTo>
                  <a:pt x="4444711" y="2753248"/>
                </a:moveTo>
                <a:lnTo>
                  <a:pt x="2848366" y="1341113"/>
                </a:lnTo>
                <a:lnTo>
                  <a:pt x="4903595" y="2294364"/>
                </a:lnTo>
                <a:lnTo>
                  <a:pt x="4444711" y="2753248"/>
                </a:lnTo>
                <a:lnTo>
                  <a:pt x="1276141" y="2230733"/>
                </a:lnTo>
                <a:lnTo>
                  <a:pt x="0" y="0"/>
                </a:lnTo>
                <a:lnTo>
                  <a:pt x="4612193" y="482321"/>
                </a:lnTo>
                <a:lnTo>
                  <a:pt x="4903595" y="2294364"/>
                </a:lnTo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98B71-D578-D1D0-7343-467C25543213}"/>
              </a:ext>
            </a:extLst>
          </p:cNvPr>
          <p:cNvSpPr txBox="1"/>
          <p:nvPr/>
        </p:nvSpPr>
        <p:spPr>
          <a:xfrm rot="19959172">
            <a:off x="2803490" y="1980085"/>
            <a:ext cx="4230357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rush Script MT" panose="03060802040406070304" pitchFamily="66" charset="0"/>
              </a:rPr>
              <a:t>Learning </a:t>
            </a:r>
            <a:r>
              <a:rPr lang="en-US" sz="6000" dirty="0" err="1">
                <a:latin typeface="Brush Script MT" panose="03060802040406070304" pitchFamily="66" charset="0"/>
              </a:rPr>
              <a:t>COLOURS</a:t>
            </a:r>
            <a:endParaRPr lang="en-US" sz="6000" dirty="0">
              <a:latin typeface="Brush Script MT" panose="03060802040406070304" pitchFamily="66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375AAC30-040C-2D36-25F3-60B7E97E676F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06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F1F10C1A-6A60-4EE6-EE5F-DBAD06420DFC}"/>
              </a:ext>
            </a:extLst>
          </p:cNvPr>
          <p:cNvSpPr/>
          <p:nvPr/>
        </p:nvSpPr>
        <p:spPr>
          <a:xfrm>
            <a:off x="555585" y="335666"/>
            <a:ext cx="10891777" cy="5856790"/>
          </a:xfrm>
          <a:prstGeom prst="snip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  <a:latin typeface="Alex Brush" pitchFamily="2" charset="0"/>
              </a:rPr>
              <a:t>At first, I wonder by how many ways I can teach the name of colors easily. So, I made a color board. I applied it in my classroom and my students responded well to this.   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EE6959BC-7EF6-247C-D3B2-08773B2D4686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8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B126FC-94C0-3369-E726-A6E55547B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6" y="34603"/>
            <a:ext cx="11920567" cy="67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9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D5C7EF-22F3-975C-ADBB-1AC484B1AC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79" y="951092"/>
            <a:ext cx="4300694" cy="5640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C9594A0C-1235-D262-0FDC-46B799758618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1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DB2AC1-F9D6-5587-39E1-14D0D19D5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6" y="480350"/>
            <a:ext cx="6757848" cy="6001473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39A81D11-BBC2-2750-A48A-CA65EE269E63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593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962665-4E0F-6FEB-ADBA-4AB08A863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13" y="468927"/>
            <a:ext cx="7118431" cy="6105493"/>
          </a:xfrm>
          <a:prstGeom prst="rect">
            <a:avLst/>
          </a:prstGeom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73E804DA-8092-562E-5E69-F29F232E3465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8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728C3E9-C475-7EDA-1087-89E22782627F}"/>
              </a:ext>
            </a:extLst>
          </p:cNvPr>
          <p:cNvSpPr/>
          <p:nvPr/>
        </p:nvSpPr>
        <p:spPr>
          <a:xfrm>
            <a:off x="0" y="-130628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3AED3D8F-08CD-A209-04B2-B6994C157D9A}"/>
              </a:ext>
            </a:extLst>
          </p:cNvPr>
          <p:cNvSpPr/>
          <p:nvPr/>
        </p:nvSpPr>
        <p:spPr>
          <a:xfrm>
            <a:off x="8420520" y="2517110"/>
            <a:ext cx="1040005" cy="818943"/>
          </a:xfrm>
          <a:prstGeom prst="star5">
            <a:avLst/>
          </a:prstGeom>
          <a:solidFill>
            <a:srgbClr val="6600FF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Star: 5 Points 33">
            <a:extLst>
              <a:ext uri="{FF2B5EF4-FFF2-40B4-BE49-F238E27FC236}">
                <a16:creationId xmlns:a16="http://schemas.microsoft.com/office/drawing/2014/main" id="{D129048E-7B4D-1487-1AF0-67049AEB016E}"/>
              </a:ext>
            </a:extLst>
          </p:cNvPr>
          <p:cNvSpPr/>
          <p:nvPr/>
        </p:nvSpPr>
        <p:spPr>
          <a:xfrm>
            <a:off x="2312796" y="2679558"/>
            <a:ext cx="1040005" cy="818943"/>
          </a:xfrm>
          <a:prstGeom prst="star5">
            <a:avLst/>
          </a:prstGeom>
          <a:solidFill>
            <a:srgbClr val="FFC000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17D55FD8-44F5-D34F-5FDB-6A356449C69F}"/>
              </a:ext>
            </a:extLst>
          </p:cNvPr>
          <p:cNvSpPr/>
          <p:nvPr/>
        </p:nvSpPr>
        <p:spPr>
          <a:xfrm>
            <a:off x="8422194" y="3332704"/>
            <a:ext cx="1040005" cy="818943"/>
          </a:xfrm>
          <a:prstGeom prst="star5">
            <a:avLst/>
          </a:prstGeom>
          <a:solidFill>
            <a:schemeClr val="accent6">
              <a:lumMod val="75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21376232-0CC8-65A0-F387-2FBD70E99FA1}"/>
              </a:ext>
            </a:extLst>
          </p:cNvPr>
          <p:cNvSpPr/>
          <p:nvPr/>
        </p:nvSpPr>
        <p:spPr>
          <a:xfrm>
            <a:off x="2324520" y="1877365"/>
            <a:ext cx="1040005" cy="818943"/>
          </a:xfrm>
          <a:prstGeom prst="star5">
            <a:avLst/>
          </a:prstGeom>
          <a:solidFill>
            <a:srgbClr val="FF0000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6986D815-7112-A45B-79DB-13BAA7151651}"/>
              </a:ext>
            </a:extLst>
          </p:cNvPr>
          <p:cNvSpPr/>
          <p:nvPr/>
        </p:nvSpPr>
        <p:spPr>
          <a:xfrm>
            <a:off x="2344615" y="1123742"/>
            <a:ext cx="1040005" cy="818943"/>
          </a:xfrm>
          <a:prstGeom prst="star5">
            <a:avLst/>
          </a:prstGeom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AB28D354-4841-8CB6-A385-F7948375EF2F}"/>
              </a:ext>
            </a:extLst>
          </p:cNvPr>
          <p:cNvSpPr/>
          <p:nvPr/>
        </p:nvSpPr>
        <p:spPr>
          <a:xfrm>
            <a:off x="8405446" y="1034980"/>
            <a:ext cx="1040005" cy="818943"/>
          </a:xfrm>
          <a:prstGeom prst="star5">
            <a:avLst/>
          </a:prstGeom>
          <a:solidFill>
            <a:schemeClr val="bg1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080EC83A-E953-F97D-B4AA-576DAE86776B}"/>
              </a:ext>
            </a:extLst>
          </p:cNvPr>
          <p:cNvSpPr/>
          <p:nvPr/>
        </p:nvSpPr>
        <p:spPr>
          <a:xfrm>
            <a:off x="2326194" y="5054322"/>
            <a:ext cx="1040005" cy="818943"/>
          </a:xfrm>
          <a:prstGeom prst="star5">
            <a:avLst/>
          </a:prstGeom>
          <a:solidFill>
            <a:srgbClr val="FFFF00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1DC5A50B-A7E6-CE37-1C85-671E6963AC6E}"/>
              </a:ext>
            </a:extLst>
          </p:cNvPr>
          <p:cNvSpPr/>
          <p:nvPr/>
        </p:nvSpPr>
        <p:spPr>
          <a:xfrm>
            <a:off x="8417171" y="1790282"/>
            <a:ext cx="1040005" cy="818943"/>
          </a:xfrm>
          <a:prstGeom prst="star5">
            <a:avLst/>
          </a:prstGeom>
          <a:solidFill>
            <a:schemeClr val="tx2">
              <a:lumMod val="75000"/>
              <a:lumOff val="25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Star: 5 Points 47">
            <a:extLst>
              <a:ext uri="{FF2B5EF4-FFF2-40B4-BE49-F238E27FC236}">
                <a16:creationId xmlns:a16="http://schemas.microsoft.com/office/drawing/2014/main" id="{501B2BAB-56C8-2B29-1958-13F3C4378AB1}"/>
              </a:ext>
            </a:extLst>
          </p:cNvPr>
          <p:cNvSpPr/>
          <p:nvPr/>
        </p:nvSpPr>
        <p:spPr>
          <a:xfrm>
            <a:off x="8460711" y="4958861"/>
            <a:ext cx="1040005" cy="818943"/>
          </a:xfrm>
          <a:prstGeom prst="star5">
            <a:avLst/>
          </a:prstGeom>
          <a:solidFill>
            <a:schemeClr val="bg1">
              <a:lumMod val="5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DB81B58A-6560-0F3F-AA03-ACA435CB8215}"/>
              </a:ext>
            </a:extLst>
          </p:cNvPr>
          <p:cNvSpPr/>
          <p:nvPr/>
        </p:nvSpPr>
        <p:spPr>
          <a:xfrm>
            <a:off x="8452339" y="4116475"/>
            <a:ext cx="1040005" cy="818943"/>
          </a:xfrm>
          <a:prstGeom prst="star5">
            <a:avLst/>
          </a:prstGeom>
          <a:solidFill>
            <a:schemeClr val="accent5">
              <a:lumMod val="75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F0CE1891-9802-18BC-8A48-3AE5C1161F80}"/>
              </a:ext>
            </a:extLst>
          </p:cNvPr>
          <p:cNvSpPr/>
          <p:nvPr/>
        </p:nvSpPr>
        <p:spPr>
          <a:xfrm>
            <a:off x="2334566" y="3465007"/>
            <a:ext cx="1040005" cy="818943"/>
          </a:xfrm>
          <a:prstGeom prst="star5">
            <a:avLst/>
          </a:prstGeom>
          <a:solidFill>
            <a:srgbClr val="993300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tar: 5 Points 55">
            <a:extLst>
              <a:ext uri="{FF2B5EF4-FFF2-40B4-BE49-F238E27FC236}">
                <a16:creationId xmlns:a16="http://schemas.microsoft.com/office/drawing/2014/main" id="{AC44BB8B-1AD0-A22D-6243-5ECC6440464F}"/>
              </a:ext>
            </a:extLst>
          </p:cNvPr>
          <p:cNvSpPr/>
          <p:nvPr/>
        </p:nvSpPr>
        <p:spPr>
          <a:xfrm>
            <a:off x="2331217" y="4275575"/>
            <a:ext cx="1040005" cy="818943"/>
          </a:xfrm>
          <a:prstGeom prst="star5">
            <a:avLst/>
          </a:prstGeom>
          <a:solidFill>
            <a:srgbClr val="FB4BF3"/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153065-EBC9-FE1F-2D5D-D41547502C88}"/>
              </a:ext>
            </a:extLst>
          </p:cNvPr>
          <p:cNvSpPr/>
          <p:nvPr/>
        </p:nvSpPr>
        <p:spPr>
          <a:xfrm>
            <a:off x="5205047" y="1115246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Indigo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591D7-706E-2482-8ADD-5813F9D8C098}"/>
              </a:ext>
            </a:extLst>
          </p:cNvPr>
          <p:cNvSpPr/>
          <p:nvPr/>
        </p:nvSpPr>
        <p:spPr>
          <a:xfrm>
            <a:off x="5236868" y="2714610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D1D551-DD64-7D4E-F4F6-C00F51FE334B}"/>
              </a:ext>
            </a:extLst>
          </p:cNvPr>
          <p:cNvSpPr/>
          <p:nvPr/>
        </p:nvSpPr>
        <p:spPr>
          <a:xfrm>
            <a:off x="5238543" y="3138313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Yellow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D5D4FB-172A-D0B7-3859-FF0953EDD870}"/>
              </a:ext>
            </a:extLst>
          </p:cNvPr>
          <p:cNvSpPr/>
          <p:nvPr/>
        </p:nvSpPr>
        <p:spPr>
          <a:xfrm>
            <a:off x="5248591" y="3560345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Brown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E57081-DB72-ED42-6283-5626DA5A6EFC}"/>
              </a:ext>
            </a:extLst>
          </p:cNvPr>
          <p:cNvSpPr/>
          <p:nvPr/>
        </p:nvSpPr>
        <p:spPr>
          <a:xfrm>
            <a:off x="5260313" y="4325696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Pink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7A4B4C-1345-F512-AB12-6F97874590CE}"/>
              </a:ext>
            </a:extLst>
          </p:cNvPr>
          <p:cNvSpPr/>
          <p:nvPr/>
        </p:nvSpPr>
        <p:spPr>
          <a:xfrm>
            <a:off x="5251940" y="3955582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C32AEF-1029-836B-BCD5-3AB9A5E8371E}"/>
              </a:ext>
            </a:extLst>
          </p:cNvPr>
          <p:cNvSpPr/>
          <p:nvPr/>
        </p:nvSpPr>
        <p:spPr>
          <a:xfrm>
            <a:off x="5203374" y="1545651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Black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5E70B5-C994-8C89-E133-046E054621C1}"/>
              </a:ext>
            </a:extLst>
          </p:cNvPr>
          <p:cNvSpPr/>
          <p:nvPr/>
        </p:nvSpPr>
        <p:spPr>
          <a:xfrm>
            <a:off x="5265339" y="4712558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Violet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0AA8D2-8579-BFC5-92E7-FCB3A6177B15}"/>
              </a:ext>
            </a:extLst>
          </p:cNvPr>
          <p:cNvSpPr/>
          <p:nvPr/>
        </p:nvSpPr>
        <p:spPr>
          <a:xfrm>
            <a:off x="5206722" y="1900694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9A3BBE-623B-3EC4-E362-9FF748D062B4}"/>
              </a:ext>
            </a:extLst>
          </p:cNvPr>
          <p:cNvSpPr/>
          <p:nvPr/>
        </p:nvSpPr>
        <p:spPr>
          <a:xfrm>
            <a:off x="5278735" y="5087697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Blue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00967F-E526-8585-E035-7734EEDCA0A2}"/>
              </a:ext>
            </a:extLst>
          </p:cNvPr>
          <p:cNvSpPr/>
          <p:nvPr/>
        </p:nvSpPr>
        <p:spPr>
          <a:xfrm>
            <a:off x="5290459" y="5501352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Orange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778EEF-C5B0-7F9F-BF60-7DA4384E7B6C}"/>
              </a:ext>
            </a:extLst>
          </p:cNvPr>
          <p:cNvSpPr/>
          <p:nvPr/>
        </p:nvSpPr>
        <p:spPr>
          <a:xfrm>
            <a:off x="5231843" y="2287555"/>
            <a:ext cx="1330074" cy="3417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Gray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4EC27A-E497-6DA6-384C-181056BEDFDD}"/>
              </a:ext>
            </a:extLst>
          </p:cNvPr>
          <p:cNvSpPr/>
          <p:nvPr/>
        </p:nvSpPr>
        <p:spPr>
          <a:xfrm>
            <a:off x="2230734" y="140677"/>
            <a:ext cx="7023798" cy="7737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Match the </a:t>
            </a:r>
            <a:r>
              <a:rPr lang="en-US" sz="4400" b="1" dirty="0" err="1"/>
              <a:t>Colours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17641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-0.1574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7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0.16093 -0.064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47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15469 -0.352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34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L -0.14623 0.034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8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14974 0.055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7" y="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59259E-6 L -0.14713 0.336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13945 -0.397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33333E-6 L 0.14883 -0.4326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35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77556E-17 L 0.15977 0.2578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0.16289 0.2606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15638 -0.0511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0.15912 0.4342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6" y="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C538CBF-4D21-45FF-8D3B-CE1AE00197B9}"/>
              </a:ext>
            </a:extLst>
          </p:cNvPr>
          <p:cNvSpPr/>
          <p:nvPr/>
        </p:nvSpPr>
        <p:spPr>
          <a:xfrm>
            <a:off x="668593" y="564126"/>
            <a:ext cx="10854813" cy="5729748"/>
          </a:xfrm>
          <a:prstGeom prst="bevel">
            <a:avLst>
              <a:gd name="adj" fmla="val 7095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271C7419-B15E-403E-93C3-FFBDE0064CED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6"/>
    </mc:Choice>
    <mc:Fallback xmlns="">
      <p:transition spd="slow" advTm="635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4|0.9|0.8|0.7|0.7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97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Alex Brush</vt:lpstr>
      <vt:lpstr>Aptos</vt:lpstr>
      <vt:lpstr>Aptos Display</vt:lpstr>
      <vt:lpstr>Arial</vt:lpstr>
      <vt:lpstr>Brush Script 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WPBX5105GRF052209404</dc:creator>
  <cp:lastModifiedBy>Pedp4 WPBX5105GRF052209404</cp:lastModifiedBy>
  <cp:revision>18</cp:revision>
  <dcterms:created xsi:type="dcterms:W3CDTF">2026-07-07T17:24:15Z</dcterms:created>
  <dcterms:modified xsi:type="dcterms:W3CDTF">2026-10-31T07:24:00Z</dcterms:modified>
</cp:coreProperties>
</file>