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6629400" cy="8686800"/>
  <p:notesSz cx="6629400" cy="86868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97205" y="2692908"/>
            <a:ext cx="5634990" cy="18242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994410" y="4864608"/>
            <a:ext cx="4640580" cy="21717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31470" y="1997964"/>
            <a:ext cx="2883789" cy="57332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414141" y="1997964"/>
            <a:ext cx="2883789" cy="57332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1470" y="347472"/>
            <a:ext cx="5966460" cy="13898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31470" y="1997964"/>
            <a:ext cx="5966460" cy="57332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253996" y="8078724"/>
            <a:ext cx="2121408" cy="4343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31470" y="8078724"/>
            <a:ext cx="1524762" cy="4343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4773168" y="8078724"/>
            <a:ext cx="1524762" cy="4343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png"/><Relationship Id="rId9" Type="http://schemas.openxmlformats.org/officeDocument/2006/relationships/image" Target="../media/image20.png"/><Relationship Id="rId10" Type="http://schemas.openxmlformats.org/officeDocument/2006/relationships/image" Target="../media/image21.png"/><Relationship Id="rId11" Type="http://schemas.openxmlformats.org/officeDocument/2006/relationships/image" Target="../media/image22.png"/><Relationship Id="rId12" Type="http://schemas.openxmlformats.org/officeDocument/2006/relationships/image" Target="../media/image23.png"/><Relationship Id="rId13" Type="http://schemas.openxmlformats.org/officeDocument/2006/relationships/image" Target="../media/image24.png"/><Relationship Id="rId14" Type="http://schemas.openxmlformats.org/officeDocument/2006/relationships/image" Target="../media/image25.png"/><Relationship Id="rId15" Type="http://schemas.openxmlformats.org/officeDocument/2006/relationships/image" Target="../media/image26.png"/><Relationship Id="rId16" Type="http://schemas.openxmlformats.org/officeDocument/2006/relationships/image" Target="../media/image27.png"/><Relationship Id="rId17" Type="http://schemas.openxmlformats.org/officeDocument/2006/relationships/image" Target="../media/image28.png"/><Relationship Id="rId18" Type="http://schemas.openxmlformats.org/officeDocument/2006/relationships/image" Target="../media/image29.png"/><Relationship Id="rId19" Type="http://schemas.openxmlformats.org/officeDocument/2006/relationships/image" Target="../media/image30.png"/><Relationship Id="rId20" Type="http://schemas.openxmlformats.org/officeDocument/2006/relationships/image" Target="../media/image31.png"/><Relationship Id="rId21" Type="http://schemas.openxmlformats.org/officeDocument/2006/relationships/image" Target="../media/image32.png"/><Relationship Id="rId22" Type="http://schemas.openxmlformats.org/officeDocument/2006/relationships/image" Target="../media/image33.png"/><Relationship Id="rId23" Type="http://schemas.openxmlformats.org/officeDocument/2006/relationships/image" Target="../media/image34.png"/><Relationship Id="rId24" Type="http://schemas.openxmlformats.org/officeDocument/2006/relationships/image" Target="../media/image35.png"/><Relationship Id="rId25" Type="http://schemas.openxmlformats.org/officeDocument/2006/relationships/image" Target="../media/image36.jpg"/><Relationship Id="rId26" Type="http://schemas.openxmlformats.org/officeDocument/2006/relationships/image" Target="../media/image37.jpg"/><Relationship Id="rId27" Type="http://schemas.openxmlformats.org/officeDocument/2006/relationships/image" Target="../media/image38.jpg"/><Relationship Id="rId28" Type="http://schemas.openxmlformats.org/officeDocument/2006/relationships/image" Target="../media/image39.png"/><Relationship Id="rId29" Type="http://schemas.openxmlformats.org/officeDocument/2006/relationships/image" Target="../media/image40.png"/><Relationship Id="rId30" Type="http://schemas.openxmlformats.org/officeDocument/2006/relationships/image" Target="../media/image41.png"/><Relationship Id="rId31" Type="http://schemas.openxmlformats.org/officeDocument/2006/relationships/image" Target="../media/image42.png"/><Relationship Id="rId32" Type="http://schemas.openxmlformats.org/officeDocument/2006/relationships/image" Target="../media/image43.png"/><Relationship Id="rId33" Type="http://schemas.openxmlformats.org/officeDocument/2006/relationships/image" Target="../media/image44.png"/><Relationship Id="rId34" Type="http://schemas.openxmlformats.org/officeDocument/2006/relationships/image" Target="../media/image45.png"/><Relationship Id="rId35" Type="http://schemas.openxmlformats.org/officeDocument/2006/relationships/image" Target="../media/image46.png"/><Relationship Id="rId36" Type="http://schemas.openxmlformats.org/officeDocument/2006/relationships/image" Target="../media/image47.png"/><Relationship Id="rId37" Type="http://schemas.openxmlformats.org/officeDocument/2006/relationships/image" Target="../media/image48.png"/><Relationship Id="rId38" Type="http://schemas.openxmlformats.org/officeDocument/2006/relationships/image" Target="../media/image49.png"/><Relationship Id="rId39" Type="http://schemas.openxmlformats.org/officeDocument/2006/relationships/image" Target="../media/image50.png"/><Relationship Id="rId40" Type="http://schemas.openxmlformats.org/officeDocument/2006/relationships/image" Target="../media/image5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2.png"/><Relationship Id="rId3" Type="http://schemas.openxmlformats.org/officeDocument/2006/relationships/image" Target="../media/image53.png"/><Relationship Id="rId4" Type="http://schemas.openxmlformats.org/officeDocument/2006/relationships/image" Target="../media/image54.jpg"/><Relationship Id="rId5" Type="http://schemas.openxmlformats.org/officeDocument/2006/relationships/image" Target="../media/image55.jpg"/><Relationship Id="rId6" Type="http://schemas.openxmlformats.org/officeDocument/2006/relationships/image" Target="../media/image56.png"/><Relationship Id="rId7" Type="http://schemas.openxmlformats.org/officeDocument/2006/relationships/image" Target="../media/image57.png"/><Relationship Id="rId8" Type="http://schemas.openxmlformats.org/officeDocument/2006/relationships/image" Target="../media/image58.png"/><Relationship Id="rId9" Type="http://schemas.openxmlformats.org/officeDocument/2006/relationships/image" Target="../media/image59.png"/><Relationship Id="rId10" Type="http://schemas.openxmlformats.org/officeDocument/2006/relationships/image" Target="../media/image60.png"/><Relationship Id="rId11" Type="http://schemas.openxmlformats.org/officeDocument/2006/relationships/image" Target="../media/image61.png"/><Relationship Id="rId12" Type="http://schemas.openxmlformats.org/officeDocument/2006/relationships/image" Target="../media/image62.png"/><Relationship Id="rId13" Type="http://schemas.openxmlformats.org/officeDocument/2006/relationships/image" Target="../media/image63.png"/><Relationship Id="rId14" Type="http://schemas.openxmlformats.org/officeDocument/2006/relationships/image" Target="../media/image64.png"/><Relationship Id="rId15" Type="http://schemas.openxmlformats.org/officeDocument/2006/relationships/image" Target="../media/image65.png"/><Relationship Id="rId16" Type="http://schemas.openxmlformats.org/officeDocument/2006/relationships/image" Target="../media/image66.png"/><Relationship Id="rId17" Type="http://schemas.openxmlformats.org/officeDocument/2006/relationships/image" Target="../media/image67.png"/><Relationship Id="rId18" Type="http://schemas.openxmlformats.org/officeDocument/2006/relationships/image" Target="../media/image68.png"/><Relationship Id="rId19" Type="http://schemas.openxmlformats.org/officeDocument/2006/relationships/image" Target="../media/image69.png"/><Relationship Id="rId20" Type="http://schemas.openxmlformats.org/officeDocument/2006/relationships/image" Target="../media/image70.png"/><Relationship Id="rId21" Type="http://schemas.openxmlformats.org/officeDocument/2006/relationships/image" Target="../media/image71.png"/><Relationship Id="rId22" Type="http://schemas.openxmlformats.org/officeDocument/2006/relationships/image" Target="../media/image72.png"/><Relationship Id="rId23" Type="http://schemas.openxmlformats.org/officeDocument/2006/relationships/image" Target="../media/image73.png"/><Relationship Id="rId24" Type="http://schemas.openxmlformats.org/officeDocument/2006/relationships/image" Target="../media/image74.png"/><Relationship Id="rId25" Type="http://schemas.openxmlformats.org/officeDocument/2006/relationships/image" Target="../media/image75.png"/><Relationship Id="rId26" Type="http://schemas.openxmlformats.org/officeDocument/2006/relationships/image" Target="../media/image76.png"/><Relationship Id="rId27" Type="http://schemas.openxmlformats.org/officeDocument/2006/relationships/image" Target="../media/image77.png"/><Relationship Id="rId28" Type="http://schemas.openxmlformats.org/officeDocument/2006/relationships/image" Target="../media/image78.png"/><Relationship Id="rId29" Type="http://schemas.openxmlformats.org/officeDocument/2006/relationships/image" Target="../media/image79.png"/><Relationship Id="rId30" Type="http://schemas.openxmlformats.org/officeDocument/2006/relationships/image" Target="../media/image80.png"/><Relationship Id="rId31" Type="http://schemas.openxmlformats.org/officeDocument/2006/relationships/image" Target="../media/image81.png"/><Relationship Id="rId32" Type="http://schemas.openxmlformats.org/officeDocument/2006/relationships/image" Target="../media/image82.png"/><Relationship Id="rId33" Type="http://schemas.openxmlformats.org/officeDocument/2006/relationships/image" Target="../media/image83.png"/><Relationship Id="rId34" Type="http://schemas.openxmlformats.org/officeDocument/2006/relationships/image" Target="../media/image84.png"/><Relationship Id="rId35" Type="http://schemas.openxmlformats.org/officeDocument/2006/relationships/image" Target="../media/image85.png"/><Relationship Id="rId36" Type="http://schemas.openxmlformats.org/officeDocument/2006/relationships/image" Target="../media/image86.png"/><Relationship Id="rId37" Type="http://schemas.openxmlformats.org/officeDocument/2006/relationships/image" Target="../media/image87.png"/><Relationship Id="rId38" Type="http://schemas.openxmlformats.org/officeDocument/2006/relationships/image" Target="../media/image88.png"/><Relationship Id="rId39" Type="http://schemas.openxmlformats.org/officeDocument/2006/relationships/image" Target="../media/image89.png"/><Relationship Id="rId40" Type="http://schemas.openxmlformats.org/officeDocument/2006/relationships/image" Target="../media/image90.png"/><Relationship Id="rId41" Type="http://schemas.openxmlformats.org/officeDocument/2006/relationships/image" Target="../media/image91.png"/><Relationship Id="rId42" Type="http://schemas.openxmlformats.org/officeDocument/2006/relationships/image" Target="../media/image92.png"/><Relationship Id="rId43" Type="http://schemas.openxmlformats.org/officeDocument/2006/relationships/image" Target="../media/image93.png"/><Relationship Id="rId44" Type="http://schemas.openxmlformats.org/officeDocument/2006/relationships/image" Target="../media/image94.png"/><Relationship Id="rId45" Type="http://schemas.openxmlformats.org/officeDocument/2006/relationships/image" Target="../media/image95.png"/><Relationship Id="rId46" Type="http://schemas.openxmlformats.org/officeDocument/2006/relationships/image" Target="../media/image96.png"/><Relationship Id="rId47" Type="http://schemas.openxmlformats.org/officeDocument/2006/relationships/image" Target="../media/image97.png"/><Relationship Id="rId48" Type="http://schemas.openxmlformats.org/officeDocument/2006/relationships/image" Target="../media/image98.png"/><Relationship Id="rId49" Type="http://schemas.openxmlformats.org/officeDocument/2006/relationships/image" Target="../media/image99.png"/><Relationship Id="rId50" Type="http://schemas.openxmlformats.org/officeDocument/2006/relationships/image" Target="../media/image100.png"/><Relationship Id="rId51" Type="http://schemas.openxmlformats.org/officeDocument/2006/relationships/image" Target="../media/image101.png"/><Relationship Id="rId52" Type="http://schemas.openxmlformats.org/officeDocument/2006/relationships/image" Target="../media/image102.png"/><Relationship Id="rId53" Type="http://schemas.openxmlformats.org/officeDocument/2006/relationships/image" Target="../media/image103.png"/><Relationship Id="rId54" Type="http://schemas.openxmlformats.org/officeDocument/2006/relationships/image" Target="../media/image104.png"/><Relationship Id="rId55" Type="http://schemas.openxmlformats.org/officeDocument/2006/relationships/image" Target="../media/image105.png"/><Relationship Id="rId56" Type="http://schemas.openxmlformats.org/officeDocument/2006/relationships/image" Target="../media/image106.png"/><Relationship Id="rId57" Type="http://schemas.openxmlformats.org/officeDocument/2006/relationships/image" Target="../media/image107.png"/><Relationship Id="rId58" Type="http://schemas.openxmlformats.org/officeDocument/2006/relationships/image" Target="../media/image108.png"/><Relationship Id="rId59" Type="http://schemas.openxmlformats.org/officeDocument/2006/relationships/image" Target="../media/image109.png"/><Relationship Id="rId60" Type="http://schemas.openxmlformats.org/officeDocument/2006/relationships/image" Target="../media/image110.png"/><Relationship Id="rId61" Type="http://schemas.openxmlformats.org/officeDocument/2006/relationships/image" Target="../media/image11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2.jpg"/><Relationship Id="rId3" Type="http://schemas.openxmlformats.org/officeDocument/2006/relationships/image" Target="../media/image113.png"/><Relationship Id="rId4" Type="http://schemas.openxmlformats.org/officeDocument/2006/relationships/image" Target="../media/image114.png"/><Relationship Id="rId5" Type="http://schemas.openxmlformats.org/officeDocument/2006/relationships/image" Target="../media/image115.png"/><Relationship Id="rId6" Type="http://schemas.openxmlformats.org/officeDocument/2006/relationships/image" Target="../media/image116.png"/><Relationship Id="rId7" Type="http://schemas.openxmlformats.org/officeDocument/2006/relationships/image" Target="../media/image117.png"/><Relationship Id="rId8" Type="http://schemas.openxmlformats.org/officeDocument/2006/relationships/image" Target="../media/image118.png"/><Relationship Id="rId9" Type="http://schemas.openxmlformats.org/officeDocument/2006/relationships/image" Target="../media/image119.png"/><Relationship Id="rId10" Type="http://schemas.openxmlformats.org/officeDocument/2006/relationships/image" Target="../media/image120.png"/><Relationship Id="rId11" Type="http://schemas.openxmlformats.org/officeDocument/2006/relationships/image" Target="../media/image121.png"/><Relationship Id="rId12" Type="http://schemas.openxmlformats.org/officeDocument/2006/relationships/image" Target="../media/image122.png"/><Relationship Id="rId13" Type="http://schemas.openxmlformats.org/officeDocument/2006/relationships/image" Target="../media/image123.png"/><Relationship Id="rId14" Type="http://schemas.openxmlformats.org/officeDocument/2006/relationships/image" Target="../media/image124.png"/><Relationship Id="rId15" Type="http://schemas.openxmlformats.org/officeDocument/2006/relationships/image" Target="../media/image125.png"/><Relationship Id="rId16" Type="http://schemas.openxmlformats.org/officeDocument/2006/relationships/image" Target="../media/image126.png"/><Relationship Id="rId17" Type="http://schemas.openxmlformats.org/officeDocument/2006/relationships/image" Target="../media/image127.png"/><Relationship Id="rId18" Type="http://schemas.openxmlformats.org/officeDocument/2006/relationships/image" Target="../media/image128.png"/><Relationship Id="rId19" Type="http://schemas.openxmlformats.org/officeDocument/2006/relationships/image" Target="../media/image129.png"/><Relationship Id="rId20" Type="http://schemas.openxmlformats.org/officeDocument/2006/relationships/image" Target="../media/image130.png"/><Relationship Id="rId21" Type="http://schemas.openxmlformats.org/officeDocument/2006/relationships/image" Target="../media/image131.png"/><Relationship Id="rId22" Type="http://schemas.openxmlformats.org/officeDocument/2006/relationships/image" Target="../media/image132.png"/><Relationship Id="rId23" Type="http://schemas.openxmlformats.org/officeDocument/2006/relationships/image" Target="../media/image133.png"/><Relationship Id="rId24" Type="http://schemas.openxmlformats.org/officeDocument/2006/relationships/image" Target="../media/image134.png"/><Relationship Id="rId25" Type="http://schemas.openxmlformats.org/officeDocument/2006/relationships/image" Target="../media/image135.png"/><Relationship Id="rId26" Type="http://schemas.openxmlformats.org/officeDocument/2006/relationships/image" Target="../media/image136.png"/><Relationship Id="rId27" Type="http://schemas.openxmlformats.org/officeDocument/2006/relationships/image" Target="../media/image137.png"/><Relationship Id="rId28" Type="http://schemas.openxmlformats.org/officeDocument/2006/relationships/image" Target="../media/image138.png"/><Relationship Id="rId29" Type="http://schemas.openxmlformats.org/officeDocument/2006/relationships/image" Target="../media/image139.png"/><Relationship Id="rId30" Type="http://schemas.openxmlformats.org/officeDocument/2006/relationships/image" Target="../media/image140.png"/><Relationship Id="rId31" Type="http://schemas.openxmlformats.org/officeDocument/2006/relationships/image" Target="../media/image141.png"/><Relationship Id="rId32" Type="http://schemas.openxmlformats.org/officeDocument/2006/relationships/image" Target="../media/image142.png"/><Relationship Id="rId33" Type="http://schemas.openxmlformats.org/officeDocument/2006/relationships/image" Target="../media/image143.png"/><Relationship Id="rId34" Type="http://schemas.openxmlformats.org/officeDocument/2006/relationships/image" Target="../media/image144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5.png"/><Relationship Id="rId3" Type="http://schemas.openxmlformats.org/officeDocument/2006/relationships/image" Target="../media/image146.png"/><Relationship Id="rId4" Type="http://schemas.openxmlformats.org/officeDocument/2006/relationships/image" Target="../media/image147.png"/><Relationship Id="rId5" Type="http://schemas.openxmlformats.org/officeDocument/2006/relationships/image" Target="../media/image148.png"/><Relationship Id="rId6" Type="http://schemas.openxmlformats.org/officeDocument/2006/relationships/image" Target="../media/image149.png"/><Relationship Id="rId7" Type="http://schemas.openxmlformats.org/officeDocument/2006/relationships/image" Target="../media/image150.png"/><Relationship Id="rId8" Type="http://schemas.openxmlformats.org/officeDocument/2006/relationships/image" Target="../media/image151.png"/><Relationship Id="rId9" Type="http://schemas.openxmlformats.org/officeDocument/2006/relationships/image" Target="../media/image152.png"/><Relationship Id="rId10" Type="http://schemas.openxmlformats.org/officeDocument/2006/relationships/image" Target="../media/image153.png"/><Relationship Id="rId11" Type="http://schemas.openxmlformats.org/officeDocument/2006/relationships/image" Target="../media/image154.png"/><Relationship Id="rId12" Type="http://schemas.openxmlformats.org/officeDocument/2006/relationships/image" Target="../media/image155.png"/><Relationship Id="rId13" Type="http://schemas.openxmlformats.org/officeDocument/2006/relationships/image" Target="../media/image156.png"/><Relationship Id="rId14" Type="http://schemas.openxmlformats.org/officeDocument/2006/relationships/image" Target="../media/image157.png"/><Relationship Id="rId15" Type="http://schemas.openxmlformats.org/officeDocument/2006/relationships/image" Target="../media/image158.png"/><Relationship Id="rId16" Type="http://schemas.openxmlformats.org/officeDocument/2006/relationships/image" Target="../media/image159.png"/><Relationship Id="rId17" Type="http://schemas.openxmlformats.org/officeDocument/2006/relationships/image" Target="../media/image160.png"/><Relationship Id="rId18" Type="http://schemas.openxmlformats.org/officeDocument/2006/relationships/image" Target="../media/image161.png"/><Relationship Id="rId19" Type="http://schemas.openxmlformats.org/officeDocument/2006/relationships/image" Target="../media/image162.png"/><Relationship Id="rId20" Type="http://schemas.openxmlformats.org/officeDocument/2006/relationships/image" Target="../media/image163.png"/><Relationship Id="rId21" Type="http://schemas.openxmlformats.org/officeDocument/2006/relationships/image" Target="../media/image164.png"/><Relationship Id="rId22" Type="http://schemas.openxmlformats.org/officeDocument/2006/relationships/image" Target="../media/image165.png"/><Relationship Id="rId23" Type="http://schemas.openxmlformats.org/officeDocument/2006/relationships/image" Target="../media/image166.png"/><Relationship Id="rId24" Type="http://schemas.openxmlformats.org/officeDocument/2006/relationships/image" Target="../media/image167.png"/><Relationship Id="rId25" Type="http://schemas.openxmlformats.org/officeDocument/2006/relationships/image" Target="../media/image168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9.jpg"/><Relationship Id="rId3" Type="http://schemas.openxmlformats.org/officeDocument/2006/relationships/image" Target="../media/image170.png"/><Relationship Id="rId4" Type="http://schemas.openxmlformats.org/officeDocument/2006/relationships/image" Target="../media/image171.png"/><Relationship Id="rId5" Type="http://schemas.openxmlformats.org/officeDocument/2006/relationships/image" Target="../media/image172.png"/><Relationship Id="rId6" Type="http://schemas.openxmlformats.org/officeDocument/2006/relationships/image" Target="../media/image173.png"/><Relationship Id="rId7" Type="http://schemas.openxmlformats.org/officeDocument/2006/relationships/image" Target="../media/image174.png"/><Relationship Id="rId8" Type="http://schemas.openxmlformats.org/officeDocument/2006/relationships/image" Target="../media/image175.png"/><Relationship Id="rId9" Type="http://schemas.openxmlformats.org/officeDocument/2006/relationships/image" Target="../media/image176.png"/><Relationship Id="rId10" Type="http://schemas.openxmlformats.org/officeDocument/2006/relationships/image" Target="../media/image177.png"/><Relationship Id="rId11" Type="http://schemas.openxmlformats.org/officeDocument/2006/relationships/image" Target="../media/image178.png"/><Relationship Id="rId12" Type="http://schemas.openxmlformats.org/officeDocument/2006/relationships/image" Target="../media/image179.png"/><Relationship Id="rId13" Type="http://schemas.openxmlformats.org/officeDocument/2006/relationships/image" Target="../media/image180.png"/><Relationship Id="rId14" Type="http://schemas.openxmlformats.org/officeDocument/2006/relationships/image" Target="../media/image181.png"/><Relationship Id="rId15" Type="http://schemas.openxmlformats.org/officeDocument/2006/relationships/image" Target="../media/image182.png"/><Relationship Id="rId16" Type="http://schemas.openxmlformats.org/officeDocument/2006/relationships/image" Target="../media/image183.png"/><Relationship Id="rId17" Type="http://schemas.openxmlformats.org/officeDocument/2006/relationships/image" Target="../media/image184.png"/><Relationship Id="rId18" Type="http://schemas.openxmlformats.org/officeDocument/2006/relationships/image" Target="../media/image185.png"/><Relationship Id="rId19" Type="http://schemas.openxmlformats.org/officeDocument/2006/relationships/image" Target="../media/image186.png"/><Relationship Id="rId20" Type="http://schemas.openxmlformats.org/officeDocument/2006/relationships/image" Target="../media/image187.png"/><Relationship Id="rId21" Type="http://schemas.openxmlformats.org/officeDocument/2006/relationships/image" Target="../media/image188.png"/><Relationship Id="rId22" Type="http://schemas.openxmlformats.org/officeDocument/2006/relationships/image" Target="../media/image189.png"/><Relationship Id="rId23" Type="http://schemas.openxmlformats.org/officeDocument/2006/relationships/image" Target="../media/image190.png"/><Relationship Id="rId24" Type="http://schemas.openxmlformats.org/officeDocument/2006/relationships/image" Target="../media/image191.png"/><Relationship Id="rId25" Type="http://schemas.openxmlformats.org/officeDocument/2006/relationships/image" Target="../media/image192.png"/><Relationship Id="rId26" Type="http://schemas.openxmlformats.org/officeDocument/2006/relationships/image" Target="../media/image193.png"/><Relationship Id="rId27" Type="http://schemas.openxmlformats.org/officeDocument/2006/relationships/image" Target="../media/image194.png"/><Relationship Id="rId28" Type="http://schemas.openxmlformats.org/officeDocument/2006/relationships/image" Target="../media/image195.png"/><Relationship Id="rId29" Type="http://schemas.openxmlformats.org/officeDocument/2006/relationships/image" Target="../media/image196.png"/><Relationship Id="rId30" Type="http://schemas.openxmlformats.org/officeDocument/2006/relationships/image" Target="../media/image197.png"/><Relationship Id="rId31" Type="http://schemas.openxmlformats.org/officeDocument/2006/relationships/image" Target="../media/image198.png"/><Relationship Id="rId32" Type="http://schemas.openxmlformats.org/officeDocument/2006/relationships/image" Target="../media/image199.png"/><Relationship Id="rId33" Type="http://schemas.openxmlformats.org/officeDocument/2006/relationships/image" Target="../media/image200.png"/><Relationship Id="rId34" Type="http://schemas.openxmlformats.org/officeDocument/2006/relationships/image" Target="../media/image201.png"/><Relationship Id="rId35" Type="http://schemas.openxmlformats.org/officeDocument/2006/relationships/image" Target="../media/image202.png"/><Relationship Id="rId36" Type="http://schemas.openxmlformats.org/officeDocument/2006/relationships/image" Target="../media/image203.png"/><Relationship Id="rId37" Type="http://schemas.openxmlformats.org/officeDocument/2006/relationships/image" Target="../media/image204.png"/><Relationship Id="rId38" Type="http://schemas.openxmlformats.org/officeDocument/2006/relationships/image" Target="../media/image205.png"/><Relationship Id="rId39" Type="http://schemas.openxmlformats.org/officeDocument/2006/relationships/image" Target="../media/image206.png"/><Relationship Id="rId40" Type="http://schemas.openxmlformats.org/officeDocument/2006/relationships/image" Target="../media/image207.png"/><Relationship Id="rId41" Type="http://schemas.openxmlformats.org/officeDocument/2006/relationships/image" Target="../media/image208.png"/><Relationship Id="rId42" Type="http://schemas.openxmlformats.org/officeDocument/2006/relationships/image" Target="../media/image209.png"/><Relationship Id="rId43" Type="http://schemas.openxmlformats.org/officeDocument/2006/relationships/image" Target="../media/image210.png"/><Relationship Id="rId44" Type="http://schemas.openxmlformats.org/officeDocument/2006/relationships/image" Target="../media/image211.png"/><Relationship Id="rId45" Type="http://schemas.openxmlformats.org/officeDocument/2006/relationships/image" Target="../media/image212.png"/><Relationship Id="rId46" Type="http://schemas.openxmlformats.org/officeDocument/2006/relationships/image" Target="../media/image213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4.jpg"/><Relationship Id="rId3" Type="http://schemas.openxmlformats.org/officeDocument/2006/relationships/image" Target="../media/image215.png"/><Relationship Id="rId4" Type="http://schemas.openxmlformats.org/officeDocument/2006/relationships/image" Target="../media/image216.png"/><Relationship Id="rId5" Type="http://schemas.openxmlformats.org/officeDocument/2006/relationships/image" Target="../media/image217.png"/><Relationship Id="rId6" Type="http://schemas.openxmlformats.org/officeDocument/2006/relationships/image" Target="../media/image218.png"/><Relationship Id="rId7" Type="http://schemas.openxmlformats.org/officeDocument/2006/relationships/image" Target="../media/image219.png"/><Relationship Id="rId8" Type="http://schemas.openxmlformats.org/officeDocument/2006/relationships/image" Target="../media/image220.png"/><Relationship Id="rId9" Type="http://schemas.openxmlformats.org/officeDocument/2006/relationships/image" Target="../media/image54.jpg"/><Relationship Id="rId10" Type="http://schemas.openxmlformats.org/officeDocument/2006/relationships/image" Target="../media/image221.png"/><Relationship Id="rId11" Type="http://schemas.openxmlformats.org/officeDocument/2006/relationships/image" Target="../media/image222.png"/><Relationship Id="rId12" Type="http://schemas.openxmlformats.org/officeDocument/2006/relationships/image" Target="../media/image223.png"/><Relationship Id="rId13" Type="http://schemas.openxmlformats.org/officeDocument/2006/relationships/image" Target="../media/image224.png"/><Relationship Id="rId14" Type="http://schemas.openxmlformats.org/officeDocument/2006/relationships/image" Target="../media/image225.png"/><Relationship Id="rId15" Type="http://schemas.openxmlformats.org/officeDocument/2006/relationships/image" Target="../media/image226.png"/><Relationship Id="rId16" Type="http://schemas.openxmlformats.org/officeDocument/2006/relationships/image" Target="../media/image227.png"/><Relationship Id="rId17" Type="http://schemas.openxmlformats.org/officeDocument/2006/relationships/image" Target="../media/image228.png"/><Relationship Id="rId18" Type="http://schemas.openxmlformats.org/officeDocument/2006/relationships/image" Target="../media/image229.png"/><Relationship Id="rId19" Type="http://schemas.openxmlformats.org/officeDocument/2006/relationships/image" Target="../media/image230.png"/><Relationship Id="rId20" Type="http://schemas.openxmlformats.org/officeDocument/2006/relationships/image" Target="../media/image231.png"/><Relationship Id="rId21" Type="http://schemas.openxmlformats.org/officeDocument/2006/relationships/image" Target="../media/image232.png"/><Relationship Id="rId22" Type="http://schemas.openxmlformats.org/officeDocument/2006/relationships/image" Target="../media/image233.png"/><Relationship Id="rId23" Type="http://schemas.openxmlformats.org/officeDocument/2006/relationships/image" Target="../media/image234.png"/><Relationship Id="rId24" Type="http://schemas.openxmlformats.org/officeDocument/2006/relationships/image" Target="../media/image235.png"/><Relationship Id="rId25" Type="http://schemas.openxmlformats.org/officeDocument/2006/relationships/image" Target="../media/image236.png"/><Relationship Id="rId26" Type="http://schemas.openxmlformats.org/officeDocument/2006/relationships/image" Target="../media/image237.png"/><Relationship Id="rId27" Type="http://schemas.openxmlformats.org/officeDocument/2006/relationships/image" Target="../media/image238.png"/><Relationship Id="rId28" Type="http://schemas.openxmlformats.org/officeDocument/2006/relationships/image" Target="../media/image239.png"/><Relationship Id="rId29" Type="http://schemas.openxmlformats.org/officeDocument/2006/relationships/image" Target="../media/image240.png"/><Relationship Id="rId30" Type="http://schemas.openxmlformats.org/officeDocument/2006/relationships/image" Target="../media/image241.png"/><Relationship Id="rId31" Type="http://schemas.openxmlformats.org/officeDocument/2006/relationships/image" Target="../media/image242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3.png"/><Relationship Id="rId3" Type="http://schemas.openxmlformats.org/officeDocument/2006/relationships/image" Target="../media/image244.png"/><Relationship Id="rId4" Type="http://schemas.openxmlformats.org/officeDocument/2006/relationships/image" Target="../media/image245.jpg"/><Relationship Id="rId5" Type="http://schemas.openxmlformats.org/officeDocument/2006/relationships/image" Target="../media/image246.png"/><Relationship Id="rId6" Type="http://schemas.openxmlformats.org/officeDocument/2006/relationships/image" Target="../media/image247.png"/><Relationship Id="rId7" Type="http://schemas.openxmlformats.org/officeDocument/2006/relationships/image" Target="../media/image248.png"/><Relationship Id="rId8" Type="http://schemas.openxmlformats.org/officeDocument/2006/relationships/image" Target="../media/image249.jpg"/><Relationship Id="rId9" Type="http://schemas.openxmlformats.org/officeDocument/2006/relationships/image" Target="../media/image250.png"/><Relationship Id="rId10" Type="http://schemas.openxmlformats.org/officeDocument/2006/relationships/image" Target="../media/image251.png"/><Relationship Id="rId11" Type="http://schemas.openxmlformats.org/officeDocument/2006/relationships/image" Target="../media/image252.png"/><Relationship Id="rId12" Type="http://schemas.openxmlformats.org/officeDocument/2006/relationships/image" Target="../media/image253.png"/><Relationship Id="rId13" Type="http://schemas.openxmlformats.org/officeDocument/2006/relationships/image" Target="../media/image254.png"/><Relationship Id="rId14" Type="http://schemas.openxmlformats.org/officeDocument/2006/relationships/image" Target="../media/image255.png"/><Relationship Id="rId15" Type="http://schemas.openxmlformats.org/officeDocument/2006/relationships/image" Target="../media/image256.png"/><Relationship Id="rId16" Type="http://schemas.openxmlformats.org/officeDocument/2006/relationships/image" Target="../media/image257.png"/><Relationship Id="rId17" Type="http://schemas.openxmlformats.org/officeDocument/2006/relationships/image" Target="../media/image258.png"/><Relationship Id="rId18" Type="http://schemas.openxmlformats.org/officeDocument/2006/relationships/image" Target="../media/image259.png"/><Relationship Id="rId19" Type="http://schemas.openxmlformats.org/officeDocument/2006/relationships/image" Target="../media/image260.png"/><Relationship Id="rId20" Type="http://schemas.openxmlformats.org/officeDocument/2006/relationships/image" Target="../media/image261.png"/><Relationship Id="rId21" Type="http://schemas.openxmlformats.org/officeDocument/2006/relationships/image" Target="../media/image262.png"/><Relationship Id="rId22" Type="http://schemas.openxmlformats.org/officeDocument/2006/relationships/image" Target="../media/image263.png"/><Relationship Id="rId23" Type="http://schemas.openxmlformats.org/officeDocument/2006/relationships/image" Target="../media/image264.png"/><Relationship Id="rId24" Type="http://schemas.openxmlformats.org/officeDocument/2006/relationships/image" Target="../media/image265.png"/><Relationship Id="rId25" Type="http://schemas.openxmlformats.org/officeDocument/2006/relationships/image" Target="../media/image266.png"/><Relationship Id="rId26" Type="http://schemas.openxmlformats.org/officeDocument/2006/relationships/image" Target="../media/image267.png"/><Relationship Id="rId27" Type="http://schemas.openxmlformats.org/officeDocument/2006/relationships/image" Target="../media/image268.png"/><Relationship Id="rId28" Type="http://schemas.openxmlformats.org/officeDocument/2006/relationships/image" Target="../media/image269.png"/><Relationship Id="rId29" Type="http://schemas.openxmlformats.org/officeDocument/2006/relationships/image" Target="../media/image270.png"/><Relationship Id="rId30" Type="http://schemas.openxmlformats.org/officeDocument/2006/relationships/image" Target="../media/image271.png"/><Relationship Id="rId31" Type="http://schemas.openxmlformats.org/officeDocument/2006/relationships/image" Target="../media/image272.png"/><Relationship Id="rId32" Type="http://schemas.openxmlformats.org/officeDocument/2006/relationships/image" Target="../media/image273.png"/><Relationship Id="rId33" Type="http://schemas.openxmlformats.org/officeDocument/2006/relationships/image" Target="../media/image274.png"/><Relationship Id="rId34" Type="http://schemas.openxmlformats.org/officeDocument/2006/relationships/image" Target="../media/image275.png"/><Relationship Id="rId35" Type="http://schemas.openxmlformats.org/officeDocument/2006/relationships/image" Target="../media/image276.png"/><Relationship Id="rId36" Type="http://schemas.openxmlformats.org/officeDocument/2006/relationships/image" Target="../media/image277.png"/><Relationship Id="rId37" Type="http://schemas.openxmlformats.org/officeDocument/2006/relationships/image" Target="../media/image278.png"/><Relationship Id="rId38" Type="http://schemas.openxmlformats.org/officeDocument/2006/relationships/image" Target="../media/image279.png"/><Relationship Id="rId39" Type="http://schemas.openxmlformats.org/officeDocument/2006/relationships/image" Target="../media/image280.png"/><Relationship Id="rId40" Type="http://schemas.openxmlformats.org/officeDocument/2006/relationships/image" Target="../media/image281.png"/><Relationship Id="rId41" Type="http://schemas.openxmlformats.org/officeDocument/2006/relationships/image" Target="../media/image282.png"/><Relationship Id="rId42" Type="http://schemas.openxmlformats.org/officeDocument/2006/relationships/image" Target="../media/image283.png"/><Relationship Id="rId43" Type="http://schemas.openxmlformats.org/officeDocument/2006/relationships/image" Target="../media/image284.png"/><Relationship Id="rId44" Type="http://schemas.openxmlformats.org/officeDocument/2006/relationships/image" Target="../media/image285.png"/><Relationship Id="rId45" Type="http://schemas.openxmlformats.org/officeDocument/2006/relationships/image" Target="../media/image286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7.png"/><Relationship Id="rId3" Type="http://schemas.openxmlformats.org/officeDocument/2006/relationships/image" Target="../media/image288.jpg"/><Relationship Id="rId4" Type="http://schemas.openxmlformats.org/officeDocument/2006/relationships/image" Target="../media/image289.png"/><Relationship Id="rId5" Type="http://schemas.openxmlformats.org/officeDocument/2006/relationships/image" Target="../media/image290.png"/><Relationship Id="rId6" Type="http://schemas.openxmlformats.org/officeDocument/2006/relationships/image" Target="../media/image291.png"/><Relationship Id="rId7" Type="http://schemas.openxmlformats.org/officeDocument/2006/relationships/image" Target="../media/image292.png"/><Relationship Id="rId8" Type="http://schemas.openxmlformats.org/officeDocument/2006/relationships/image" Target="../media/image293.png"/><Relationship Id="rId9" Type="http://schemas.openxmlformats.org/officeDocument/2006/relationships/image" Target="../media/image294.png"/><Relationship Id="rId10" Type="http://schemas.openxmlformats.org/officeDocument/2006/relationships/image" Target="../media/image295.png"/><Relationship Id="rId11" Type="http://schemas.openxmlformats.org/officeDocument/2006/relationships/image" Target="../media/image296.png"/><Relationship Id="rId12" Type="http://schemas.openxmlformats.org/officeDocument/2006/relationships/image" Target="../media/image297.png"/><Relationship Id="rId13" Type="http://schemas.openxmlformats.org/officeDocument/2006/relationships/image" Target="../media/image298.png"/><Relationship Id="rId14" Type="http://schemas.openxmlformats.org/officeDocument/2006/relationships/image" Target="../media/image299.png"/><Relationship Id="rId15" Type="http://schemas.openxmlformats.org/officeDocument/2006/relationships/image" Target="../media/image300.png"/><Relationship Id="rId16" Type="http://schemas.openxmlformats.org/officeDocument/2006/relationships/image" Target="../media/image301.png"/><Relationship Id="rId17" Type="http://schemas.openxmlformats.org/officeDocument/2006/relationships/image" Target="../media/image302.png"/><Relationship Id="rId18" Type="http://schemas.openxmlformats.org/officeDocument/2006/relationships/image" Target="../media/image303.png"/><Relationship Id="rId19" Type="http://schemas.openxmlformats.org/officeDocument/2006/relationships/image" Target="../media/image304.png"/><Relationship Id="rId20" Type="http://schemas.openxmlformats.org/officeDocument/2006/relationships/image" Target="../media/image305.png"/><Relationship Id="rId21" Type="http://schemas.openxmlformats.org/officeDocument/2006/relationships/image" Target="../media/image306.png"/><Relationship Id="rId22" Type="http://schemas.openxmlformats.org/officeDocument/2006/relationships/image" Target="../media/image307.png"/><Relationship Id="rId23" Type="http://schemas.openxmlformats.org/officeDocument/2006/relationships/image" Target="../media/image308.png"/><Relationship Id="rId24" Type="http://schemas.openxmlformats.org/officeDocument/2006/relationships/image" Target="../media/image54.jpg"/><Relationship Id="rId25" Type="http://schemas.openxmlformats.org/officeDocument/2006/relationships/image" Target="../media/image309.png"/><Relationship Id="rId26" Type="http://schemas.openxmlformats.org/officeDocument/2006/relationships/image" Target="../media/image310.png"/><Relationship Id="rId27" Type="http://schemas.openxmlformats.org/officeDocument/2006/relationships/image" Target="../media/image311.png"/><Relationship Id="rId28" Type="http://schemas.openxmlformats.org/officeDocument/2006/relationships/image" Target="../media/image312.png"/><Relationship Id="rId29" Type="http://schemas.openxmlformats.org/officeDocument/2006/relationships/image" Target="../media/image313.png"/><Relationship Id="rId30" Type="http://schemas.openxmlformats.org/officeDocument/2006/relationships/image" Target="../media/image314.png"/><Relationship Id="rId31" Type="http://schemas.openxmlformats.org/officeDocument/2006/relationships/image" Target="../media/image315.png"/><Relationship Id="rId32" Type="http://schemas.openxmlformats.org/officeDocument/2006/relationships/image" Target="../media/image316.png"/><Relationship Id="rId33" Type="http://schemas.openxmlformats.org/officeDocument/2006/relationships/image" Target="../media/image317.jpg"/><Relationship Id="rId34" Type="http://schemas.openxmlformats.org/officeDocument/2006/relationships/image" Target="../media/image318.png"/><Relationship Id="rId35" Type="http://schemas.openxmlformats.org/officeDocument/2006/relationships/image" Target="../media/image319.png"/><Relationship Id="rId36" Type="http://schemas.openxmlformats.org/officeDocument/2006/relationships/image" Target="../media/image320.png"/><Relationship Id="rId37" Type="http://schemas.openxmlformats.org/officeDocument/2006/relationships/image" Target="../media/image321.png"/><Relationship Id="rId38" Type="http://schemas.openxmlformats.org/officeDocument/2006/relationships/image" Target="../media/image322.png"/><Relationship Id="rId39" Type="http://schemas.openxmlformats.org/officeDocument/2006/relationships/image" Target="../media/image323.png"/><Relationship Id="rId40" Type="http://schemas.openxmlformats.org/officeDocument/2006/relationships/image" Target="../media/image324.png"/><Relationship Id="rId41" Type="http://schemas.openxmlformats.org/officeDocument/2006/relationships/image" Target="../media/image325.png"/><Relationship Id="rId42" Type="http://schemas.openxmlformats.org/officeDocument/2006/relationships/image" Target="../media/image326.png"/><Relationship Id="rId43" Type="http://schemas.openxmlformats.org/officeDocument/2006/relationships/image" Target="../media/image327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8.jpg"/><Relationship Id="rId3" Type="http://schemas.openxmlformats.org/officeDocument/2006/relationships/image" Target="../media/image329.png"/><Relationship Id="rId4" Type="http://schemas.openxmlformats.org/officeDocument/2006/relationships/image" Target="../media/image330.png"/><Relationship Id="rId5" Type="http://schemas.openxmlformats.org/officeDocument/2006/relationships/image" Target="../media/image331.png"/><Relationship Id="rId6" Type="http://schemas.openxmlformats.org/officeDocument/2006/relationships/image" Target="../media/image332.png"/><Relationship Id="rId7" Type="http://schemas.openxmlformats.org/officeDocument/2006/relationships/image" Target="../media/image333.png"/><Relationship Id="rId8" Type="http://schemas.openxmlformats.org/officeDocument/2006/relationships/image" Target="../media/image334.png"/><Relationship Id="rId9" Type="http://schemas.openxmlformats.org/officeDocument/2006/relationships/image" Target="../media/image335.png"/><Relationship Id="rId10" Type="http://schemas.openxmlformats.org/officeDocument/2006/relationships/image" Target="../media/image336.png"/><Relationship Id="rId11" Type="http://schemas.openxmlformats.org/officeDocument/2006/relationships/image" Target="../media/image337.png"/><Relationship Id="rId12" Type="http://schemas.openxmlformats.org/officeDocument/2006/relationships/image" Target="../media/image338.png"/><Relationship Id="rId13" Type="http://schemas.openxmlformats.org/officeDocument/2006/relationships/image" Target="../media/image339.png"/><Relationship Id="rId14" Type="http://schemas.openxmlformats.org/officeDocument/2006/relationships/image" Target="../media/image340.png"/><Relationship Id="rId15" Type="http://schemas.openxmlformats.org/officeDocument/2006/relationships/image" Target="../media/image341.png"/><Relationship Id="rId16" Type="http://schemas.openxmlformats.org/officeDocument/2006/relationships/image" Target="../media/image342.png"/><Relationship Id="rId17" Type="http://schemas.openxmlformats.org/officeDocument/2006/relationships/image" Target="../media/image343.png"/><Relationship Id="rId18" Type="http://schemas.openxmlformats.org/officeDocument/2006/relationships/image" Target="../media/image344.png"/><Relationship Id="rId19" Type="http://schemas.openxmlformats.org/officeDocument/2006/relationships/image" Target="../media/image345.png"/><Relationship Id="rId20" Type="http://schemas.openxmlformats.org/officeDocument/2006/relationships/image" Target="../media/image346.png"/><Relationship Id="rId21" Type="http://schemas.openxmlformats.org/officeDocument/2006/relationships/image" Target="../media/image347.png"/><Relationship Id="rId22" Type="http://schemas.openxmlformats.org/officeDocument/2006/relationships/image" Target="../media/image348.png"/><Relationship Id="rId23" Type="http://schemas.openxmlformats.org/officeDocument/2006/relationships/image" Target="../media/image349.png"/><Relationship Id="rId24" Type="http://schemas.openxmlformats.org/officeDocument/2006/relationships/image" Target="../media/image350.png"/><Relationship Id="rId25" Type="http://schemas.openxmlformats.org/officeDocument/2006/relationships/image" Target="../media/image351.png"/><Relationship Id="rId26" Type="http://schemas.openxmlformats.org/officeDocument/2006/relationships/image" Target="../media/image352.png"/><Relationship Id="rId27" Type="http://schemas.openxmlformats.org/officeDocument/2006/relationships/image" Target="../media/image353.png"/><Relationship Id="rId28" Type="http://schemas.openxmlformats.org/officeDocument/2006/relationships/image" Target="../media/image354.png"/><Relationship Id="rId29" Type="http://schemas.openxmlformats.org/officeDocument/2006/relationships/image" Target="../media/image355.png"/><Relationship Id="rId30" Type="http://schemas.openxmlformats.org/officeDocument/2006/relationships/image" Target="../media/image28.png"/><Relationship Id="rId31" Type="http://schemas.openxmlformats.org/officeDocument/2006/relationships/image" Target="../media/image356.png"/><Relationship Id="rId32" Type="http://schemas.openxmlformats.org/officeDocument/2006/relationships/image" Target="../media/image357.png"/><Relationship Id="rId33" Type="http://schemas.openxmlformats.org/officeDocument/2006/relationships/image" Target="../media/image358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2.png"/><Relationship Id="rId3" Type="http://schemas.openxmlformats.org/officeDocument/2006/relationships/image" Target="../media/image359.jpg"/><Relationship Id="rId4" Type="http://schemas.openxmlformats.org/officeDocument/2006/relationships/image" Target="../media/image360.png"/><Relationship Id="rId5" Type="http://schemas.openxmlformats.org/officeDocument/2006/relationships/image" Target="../media/image361.png"/><Relationship Id="rId6" Type="http://schemas.openxmlformats.org/officeDocument/2006/relationships/image" Target="../media/image362.png"/><Relationship Id="rId7" Type="http://schemas.openxmlformats.org/officeDocument/2006/relationships/image" Target="../media/image54.jpg"/><Relationship Id="rId8" Type="http://schemas.openxmlformats.org/officeDocument/2006/relationships/image" Target="../media/image363.png"/><Relationship Id="rId9" Type="http://schemas.openxmlformats.org/officeDocument/2006/relationships/image" Target="../media/image364.png"/><Relationship Id="rId10" Type="http://schemas.openxmlformats.org/officeDocument/2006/relationships/image" Target="../media/image365.png"/><Relationship Id="rId11" Type="http://schemas.openxmlformats.org/officeDocument/2006/relationships/image" Target="../media/image366.png"/><Relationship Id="rId12" Type="http://schemas.openxmlformats.org/officeDocument/2006/relationships/image" Target="../media/image367.png"/><Relationship Id="rId13" Type="http://schemas.openxmlformats.org/officeDocument/2006/relationships/image" Target="../media/image368.png"/><Relationship Id="rId14" Type="http://schemas.openxmlformats.org/officeDocument/2006/relationships/image" Target="../media/image369.png"/><Relationship Id="rId15" Type="http://schemas.openxmlformats.org/officeDocument/2006/relationships/image" Target="../media/image370.png"/><Relationship Id="rId16" Type="http://schemas.openxmlformats.org/officeDocument/2006/relationships/image" Target="../media/image110.png"/><Relationship Id="rId17" Type="http://schemas.openxmlformats.org/officeDocument/2006/relationships/image" Target="../media/image371.png"/><Relationship Id="rId18" Type="http://schemas.openxmlformats.org/officeDocument/2006/relationships/image" Target="../media/image372.png"/><Relationship Id="rId19" Type="http://schemas.openxmlformats.org/officeDocument/2006/relationships/image" Target="../media/image373.jpg"/><Relationship Id="rId20" Type="http://schemas.openxmlformats.org/officeDocument/2006/relationships/image" Target="../media/image374.png"/><Relationship Id="rId21" Type="http://schemas.openxmlformats.org/officeDocument/2006/relationships/image" Target="../media/image375.png"/><Relationship Id="rId22" Type="http://schemas.openxmlformats.org/officeDocument/2006/relationships/image" Target="../media/image376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7.png"/><Relationship Id="rId3" Type="http://schemas.openxmlformats.org/officeDocument/2006/relationships/image" Target="../media/image378.png"/><Relationship Id="rId4" Type="http://schemas.openxmlformats.org/officeDocument/2006/relationships/image" Target="../media/image379.png"/><Relationship Id="rId5" Type="http://schemas.openxmlformats.org/officeDocument/2006/relationships/image" Target="../media/image380.png"/><Relationship Id="rId6" Type="http://schemas.openxmlformats.org/officeDocument/2006/relationships/image" Target="../media/image381.png"/><Relationship Id="rId7" Type="http://schemas.openxmlformats.org/officeDocument/2006/relationships/image" Target="../media/image382.png"/><Relationship Id="rId8" Type="http://schemas.openxmlformats.org/officeDocument/2006/relationships/image" Target="../media/image383.png"/><Relationship Id="rId9" Type="http://schemas.openxmlformats.org/officeDocument/2006/relationships/image" Target="../media/image384.png"/><Relationship Id="rId10" Type="http://schemas.openxmlformats.org/officeDocument/2006/relationships/image" Target="../media/image385.png"/><Relationship Id="rId11" Type="http://schemas.openxmlformats.org/officeDocument/2006/relationships/image" Target="../media/image386.png"/><Relationship Id="rId12" Type="http://schemas.openxmlformats.org/officeDocument/2006/relationships/image" Target="../media/image387.png"/><Relationship Id="rId13" Type="http://schemas.openxmlformats.org/officeDocument/2006/relationships/image" Target="../media/image388.png"/><Relationship Id="rId14" Type="http://schemas.openxmlformats.org/officeDocument/2006/relationships/image" Target="../media/image389.png"/><Relationship Id="rId15" Type="http://schemas.openxmlformats.org/officeDocument/2006/relationships/image" Target="../media/image390.png"/><Relationship Id="rId16" Type="http://schemas.openxmlformats.org/officeDocument/2006/relationships/image" Target="../media/image391.png"/><Relationship Id="rId17" Type="http://schemas.openxmlformats.org/officeDocument/2006/relationships/image" Target="../media/image392.png"/><Relationship Id="rId18" Type="http://schemas.openxmlformats.org/officeDocument/2006/relationships/image" Target="../media/image393.png"/><Relationship Id="rId19" Type="http://schemas.openxmlformats.org/officeDocument/2006/relationships/image" Target="../media/image126.png"/><Relationship Id="rId20" Type="http://schemas.openxmlformats.org/officeDocument/2006/relationships/image" Target="../media/image394.png"/><Relationship Id="rId21" Type="http://schemas.openxmlformats.org/officeDocument/2006/relationships/image" Target="../media/image395.png"/><Relationship Id="rId22" Type="http://schemas.openxmlformats.org/officeDocument/2006/relationships/image" Target="../media/image396.png"/><Relationship Id="rId23" Type="http://schemas.openxmlformats.org/officeDocument/2006/relationships/image" Target="../media/image397.png"/><Relationship Id="rId24" Type="http://schemas.openxmlformats.org/officeDocument/2006/relationships/image" Target="../media/image398.png"/><Relationship Id="rId25" Type="http://schemas.openxmlformats.org/officeDocument/2006/relationships/image" Target="../media/image399.png"/><Relationship Id="rId26" Type="http://schemas.openxmlformats.org/officeDocument/2006/relationships/image" Target="../media/image400.png"/><Relationship Id="rId27" Type="http://schemas.openxmlformats.org/officeDocument/2006/relationships/image" Target="../media/image401.png"/><Relationship Id="rId28" Type="http://schemas.openxmlformats.org/officeDocument/2006/relationships/image" Target="../media/image402.png"/><Relationship Id="rId29" Type="http://schemas.openxmlformats.org/officeDocument/2006/relationships/image" Target="../media/image403.png"/><Relationship Id="rId30" Type="http://schemas.openxmlformats.org/officeDocument/2006/relationships/image" Target="../media/image404.png"/><Relationship Id="rId31" Type="http://schemas.openxmlformats.org/officeDocument/2006/relationships/image" Target="../media/image405.png"/><Relationship Id="rId32" Type="http://schemas.openxmlformats.org/officeDocument/2006/relationships/image" Target="../media/image406.png"/><Relationship Id="rId33" Type="http://schemas.openxmlformats.org/officeDocument/2006/relationships/image" Target="../media/image407.png"/><Relationship Id="rId34" Type="http://schemas.openxmlformats.org/officeDocument/2006/relationships/image" Target="../media/image408.png"/><Relationship Id="rId35" Type="http://schemas.openxmlformats.org/officeDocument/2006/relationships/image" Target="../media/image409.png"/><Relationship Id="rId36" Type="http://schemas.openxmlformats.org/officeDocument/2006/relationships/image" Target="../media/image410.png"/><Relationship Id="rId37" Type="http://schemas.openxmlformats.org/officeDocument/2006/relationships/image" Target="../media/image411.png"/><Relationship Id="rId38" Type="http://schemas.openxmlformats.org/officeDocument/2006/relationships/image" Target="../media/image412.png"/><Relationship Id="rId39" Type="http://schemas.openxmlformats.org/officeDocument/2006/relationships/image" Target="../media/image413.png"/><Relationship Id="rId40" Type="http://schemas.openxmlformats.org/officeDocument/2006/relationships/image" Target="../media/image414.png"/><Relationship Id="rId41" Type="http://schemas.openxmlformats.org/officeDocument/2006/relationships/image" Target="../media/image415.png"/><Relationship Id="rId42" Type="http://schemas.openxmlformats.org/officeDocument/2006/relationships/image" Target="../media/image416.png"/><Relationship Id="rId43" Type="http://schemas.openxmlformats.org/officeDocument/2006/relationships/image" Target="../media/image417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8.png"/><Relationship Id="rId3" Type="http://schemas.openxmlformats.org/officeDocument/2006/relationships/image" Target="../media/image419.jpg"/><Relationship Id="rId4" Type="http://schemas.openxmlformats.org/officeDocument/2006/relationships/image" Target="../media/image420.png"/><Relationship Id="rId5" Type="http://schemas.openxmlformats.org/officeDocument/2006/relationships/image" Target="../media/image421.png"/><Relationship Id="rId6" Type="http://schemas.openxmlformats.org/officeDocument/2006/relationships/image" Target="../media/image422.png"/><Relationship Id="rId7" Type="http://schemas.openxmlformats.org/officeDocument/2006/relationships/image" Target="../media/image423.png"/><Relationship Id="rId8" Type="http://schemas.openxmlformats.org/officeDocument/2006/relationships/image" Target="../media/image424.png"/><Relationship Id="rId9" Type="http://schemas.openxmlformats.org/officeDocument/2006/relationships/image" Target="../media/image425.png"/><Relationship Id="rId10" Type="http://schemas.openxmlformats.org/officeDocument/2006/relationships/image" Target="../media/image426.png"/><Relationship Id="rId11" Type="http://schemas.openxmlformats.org/officeDocument/2006/relationships/image" Target="../media/image427.png"/><Relationship Id="rId12" Type="http://schemas.openxmlformats.org/officeDocument/2006/relationships/image" Target="../media/image428.png"/><Relationship Id="rId13" Type="http://schemas.openxmlformats.org/officeDocument/2006/relationships/image" Target="../media/image54.jpg"/><Relationship Id="rId14" Type="http://schemas.openxmlformats.org/officeDocument/2006/relationships/image" Target="../media/image429.png"/><Relationship Id="rId15" Type="http://schemas.openxmlformats.org/officeDocument/2006/relationships/image" Target="../media/image430.png"/><Relationship Id="rId16" Type="http://schemas.openxmlformats.org/officeDocument/2006/relationships/image" Target="../media/image431.png"/><Relationship Id="rId17" Type="http://schemas.openxmlformats.org/officeDocument/2006/relationships/image" Target="../media/image432.png"/><Relationship Id="rId18" Type="http://schemas.openxmlformats.org/officeDocument/2006/relationships/image" Target="../media/image433.png"/><Relationship Id="rId19" Type="http://schemas.openxmlformats.org/officeDocument/2006/relationships/image" Target="../media/image434.png"/><Relationship Id="rId20" Type="http://schemas.openxmlformats.org/officeDocument/2006/relationships/image" Target="../media/image435.png"/><Relationship Id="rId21" Type="http://schemas.openxmlformats.org/officeDocument/2006/relationships/image" Target="../media/image436.png"/><Relationship Id="rId22" Type="http://schemas.openxmlformats.org/officeDocument/2006/relationships/image" Target="../media/image437.png"/><Relationship Id="rId23" Type="http://schemas.openxmlformats.org/officeDocument/2006/relationships/image" Target="../media/image167.png"/><Relationship Id="rId24" Type="http://schemas.openxmlformats.org/officeDocument/2006/relationships/image" Target="../media/image438.png"/><Relationship Id="rId25" Type="http://schemas.openxmlformats.org/officeDocument/2006/relationships/image" Target="../media/image439.png"/><Relationship Id="rId26" Type="http://schemas.openxmlformats.org/officeDocument/2006/relationships/image" Target="../media/image440.png"/><Relationship Id="rId27" Type="http://schemas.openxmlformats.org/officeDocument/2006/relationships/image" Target="../media/image441.png"/><Relationship Id="rId28" Type="http://schemas.openxmlformats.org/officeDocument/2006/relationships/image" Target="../media/image442.png"/><Relationship Id="rId29" Type="http://schemas.openxmlformats.org/officeDocument/2006/relationships/image" Target="../media/image443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4.png"/><Relationship Id="rId3" Type="http://schemas.openxmlformats.org/officeDocument/2006/relationships/image" Target="../media/image445.png"/><Relationship Id="rId4" Type="http://schemas.openxmlformats.org/officeDocument/2006/relationships/image" Target="../media/image446.png"/><Relationship Id="rId5" Type="http://schemas.openxmlformats.org/officeDocument/2006/relationships/image" Target="../media/image447.png"/><Relationship Id="rId6" Type="http://schemas.openxmlformats.org/officeDocument/2006/relationships/image" Target="../media/image448.png"/><Relationship Id="rId7" Type="http://schemas.openxmlformats.org/officeDocument/2006/relationships/image" Target="../media/image449.png"/><Relationship Id="rId8" Type="http://schemas.openxmlformats.org/officeDocument/2006/relationships/image" Target="../media/image450.png"/><Relationship Id="rId9" Type="http://schemas.openxmlformats.org/officeDocument/2006/relationships/image" Target="../media/image451.png"/><Relationship Id="rId10" Type="http://schemas.openxmlformats.org/officeDocument/2006/relationships/image" Target="../media/image452.png"/><Relationship Id="rId11" Type="http://schemas.openxmlformats.org/officeDocument/2006/relationships/image" Target="../media/image453.png"/><Relationship Id="rId12" Type="http://schemas.openxmlformats.org/officeDocument/2006/relationships/image" Target="../media/image454.png"/><Relationship Id="rId13" Type="http://schemas.openxmlformats.org/officeDocument/2006/relationships/image" Target="../media/image455.png"/><Relationship Id="rId14" Type="http://schemas.openxmlformats.org/officeDocument/2006/relationships/image" Target="../media/image456.png"/><Relationship Id="rId15" Type="http://schemas.openxmlformats.org/officeDocument/2006/relationships/image" Target="../media/image457.png"/><Relationship Id="rId16" Type="http://schemas.openxmlformats.org/officeDocument/2006/relationships/image" Target="../media/image458.png"/><Relationship Id="rId17" Type="http://schemas.openxmlformats.org/officeDocument/2006/relationships/image" Target="../media/image211.png"/><Relationship Id="rId18" Type="http://schemas.openxmlformats.org/officeDocument/2006/relationships/image" Target="../media/image459.png"/><Relationship Id="rId19" Type="http://schemas.openxmlformats.org/officeDocument/2006/relationships/image" Target="../media/image460.png"/><Relationship Id="rId20" Type="http://schemas.openxmlformats.org/officeDocument/2006/relationships/image" Target="../media/image461.png"/><Relationship Id="rId21" Type="http://schemas.openxmlformats.org/officeDocument/2006/relationships/image" Target="../media/image462.png"/><Relationship Id="rId22" Type="http://schemas.openxmlformats.org/officeDocument/2006/relationships/image" Target="../media/image463.png"/><Relationship Id="rId23" Type="http://schemas.openxmlformats.org/officeDocument/2006/relationships/image" Target="../media/image464.png"/><Relationship Id="rId24" Type="http://schemas.openxmlformats.org/officeDocument/2006/relationships/image" Target="../media/image465.png"/><Relationship Id="rId25" Type="http://schemas.openxmlformats.org/officeDocument/2006/relationships/image" Target="../media/image466.png"/><Relationship Id="rId26" Type="http://schemas.openxmlformats.org/officeDocument/2006/relationships/image" Target="../media/image467.png"/><Relationship Id="rId27" Type="http://schemas.openxmlformats.org/officeDocument/2006/relationships/image" Target="../media/image468.png"/><Relationship Id="rId28" Type="http://schemas.openxmlformats.org/officeDocument/2006/relationships/image" Target="../media/image469.png"/><Relationship Id="rId29" Type="http://schemas.openxmlformats.org/officeDocument/2006/relationships/image" Target="../media/image470.png"/><Relationship Id="rId30" Type="http://schemas.openxmlformats.org/officeDocument/2006/relationships/image" Target="../media/image471.png"/><Relationship Id="rId31" Type="http://schemas.openxmlformats.org/officeDocument/2006/relationships/image" Target="../media/image472.png"/><Relationship Id="rId32" Type="http://schemas.openxmlformats.org/officeDocument/2006/relationships/image" Target="../media/image473.png"/><Relationship Id="rId33" Type="http://schemas.openxmlformats.org/officeDocument/2006/relationships/image" Target="../media/image474.png"/><Relationship Id="rId34" Type="http://schemas.openxmlformats.org/officeDocument/2006/relationships/image" Target="../media/image475.png"/><Relationship Id="rId35" Type="http://schemas.openxmlformats.org/officeDocument/2006/relationships/image" Target="../media/image476.png"/><Relationship Id="rId36" Type="http://schemas.openxmlformats.org/officeDocument/2006/relationships/image" Target="../media/image477.png"/><Relationship Id="rId37" Type="http://schemas.openxmlformats.org/officeDocument/2006/relationships/image" Target="../media/image478.png"/><Relationship Id="rId38" Type="http://schemas.openxmlformats.org/officeDocument/2006/relationships/image" Target="../media/image479.png"/><Relationship Id="rId39" Type="http://schemas.openxmlformats.org/officeDocument/2006/relationships/image" Target="../media/image480.png"/><Relationship Id="rId40" Type="http://schemas.openxmlformats.org/officeDocument/2006/relationships/image" Target="../media/image481.png"/><Relationship Id="rId41" Type="http://schemas.openxmlformats.org/officeDocument/2006/relationships/image" Target="../media/image482.png"/><Relationship Id="rId42" Type="http://schemas.openxmlformats.org/officeDocument/2006/relationships/image" Target="../media/image483.png"/><Relationship Id="rId43" Type="http://schemas.openxmlformats.org/officeDocument/2006/relationships/image" Target="../media/image484.png"/><Relationship Id="rId44" Type="http://schemas.openxmlformats.org/officeDocument/2006/relationships/image" Target="../media/image485.png"/><Relationship Id="rId45" Type="http://schemas.openxmlformats.org/officeDocument/2006/relationships/image" Target="../media/image486.png"/><Relationship Id="rId46" Type="http://schemas.openxmlformats.org/officeDocument/2006/relationships/image" Target="../media/image487.png"/><Relationship Id="rId47" Type="http://schemas.openxmlformats.org/officeDocument/2006/relationships/image" Target="../media/image488.png"/><Relationship Id="rId48" Type="http://schemas.openxmlformats.org/officeDocument/2006/relationships/image" Target="../media/image489.png"/><Relationship Id="rId49" Type="http://schemas.openxmlformats.org/officeDocument/2006/relationships/image" Target="../media/image490.png"/><Relationship Id="rId50" Type="http://schemas.openxmlformats.org/officeDocument/2006/relationships/image" Target="../media/image491.png"/><Relationship Id="rId51" Type="http://schemas.openxmlformats.org/officeDocument/2006/relationships/image" Target="../media/image492.png"/><Relationship Id="rId52" Type="http://schemas.openxmlformats.org/officeDocument/2006/relationships/image" Target="../media/image493.png"/><Relationship Id="rId53" Type="http://schemas.openxmlformats.org/officeDocument/2006/relationships/image" Target="../media/image494.png"/><Relationship Id="rId54" Type="http://schemas.openxmlformats.org/officeDocument/2006/relationships/image" Target="../media/image495.png"/><Relationship Id="rId55" Type="http://schemas.openxmlformats.org/officeDocument/2006/relationships/image" Target="../media/image496.png"/><Relationship Id="rId56" Type="http://schemas.openxmlformats.org/officeDocument/2006/relationships/image" Target="../media/image497.png"/><Relationship Id="rId57" Type="http://schemas.openxmlformats.org/officeDocument/2006/relationships/image" Target="../media/image498.png"/><Relationship Id="rId58" Type="http://schemas.openxmlformats.org/officeDocument/2006/relationships/image" Target="../media/image499.png"/><Relationship Id="rId59" Type="http://schemas.openxmlformats.org/officeDocument/2006/relationships/image" Target="../media/image500.png"/><Relationship Id="rId60" Type="http://schemas.openxmlformats.org/officeDocument/2006/relationships/image" Target="../media/image501.png"/><Relationship Id="rId61" Type="http://schemas.openxmlformats.org/officeDocument/2006/relationships/image" Target="../media/image502.png"/><Relationship Id="rId62" Type="http://schemas.openxmlformats.org/officeDocument/2006/relationships/image" Target="../media/image503.png"/><Relationship Id="rId63" Type="http://schemas.openxmlformats.org/officeDocument/2006/relationships/image" Target="../media/image504.png"/><Relationship Id="rId64" Type="http://schemas.openxmlformats.org/officeDocument/2006/relationships/image" Target="../media/image505.jpg"/><Relationship Id="rId65" Type="http://schemas.openxmlformats.org/officeDocument/2006/relationships/image" Target="../media/image506.png"/><Relationship Id="rId66" Type="http://schemas.openxmlformats.org/officeDocument/2006/relationships/image" Target="../media/image507.png"/><Relationship Id="rId67" Type="http://schemas.openxmlformats.org/officeDocument/2006/relationships/image" Target="../media/image508.png"/><Relationship Id="rId68" Type="http://schemas.openxmlformats.org/officeDocument/2006/relationships/image" Target="../media/image509.png"/><Relationship Id="rId69" Type="http://schemas.openxmlformats.org/officeDocument/2006/relationships/image" Target="../media/image510.png"/><Relationship Id="rId70" Type="http://schemas.openxmlformats.org/officeDocument/2006/relationships/image" Target="../media/image511.png"/><Relationship Id="rId71" Type="http://schemas.openxmlformats.org/officeDocument/2006/relationships/image" Target="../media/image512.png"/><Relationship Id="rId72" Type="http://schemas.openxmlformats.org/officeDocument/2006/relationships/image" Target="../media/image513.png"/><Relationship Id="rId73" Type="http://schemas.openxmlformats.org/officeDocument/2006/relationships/image" Target="../media/image514.png"/><Relationship Id="rId74" Type="http://schemas.openxmlformats.org/officeDocument/2006/relationships/image" Target="../media/image515.png"/><Relationship Id="rId75" Type="http://schemas.openxmlformats.org/officeDocument/2006/relationships/image" Target="../media/image516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17.png"/><Relationship Id="rId3" Type="http://schemas.openxmlformats.org/officeDocument/2006/relationships/image" Target="../media/image518.png"/><Relationship Id="rId4" Type="http://schemas.openxmlformats.org/officeDocument/2006/relationships/image" Target="../media/image519.png"/><Relationship Id="rId5" Type="http://schemas.openxmlformats.org/officeDocument/2006/relationships/image" Target="../media/image520.png"/><Relationship Id="rId6" Type="http://schemas.openxmlformats.org/officeDocument/2006/relationships/image" Target="../media/image521.png"/><Relationship Id="rId7" Type="http://schemas.openxmlformats.org/officeDocument/2006/relationships/image" Target="../media/image54.jpg"/><Relationship Id="rId8" Type="http://schemas.openxmlformats.org/officeDocument/2006/relationships/image" Target="../media/image522.png"/><Relationship Id="rId9" Type="http://schemas.openxmlformats.org/officeDocument/2006/relationships/image" Target="../media/image523.png"/><Relationship Id="rId10" Type="http://schemas.openxmlformats.org/officeDocument/2006/relationships/image" Target="../media/image524.png"/><Relationship Id="rId11" Type="http://schemas.openxmlformats.org/officeDocument/2006/relationships/image" Target="../media/image525.jpg"/><Relationship Id="rId12" Type="http://schemas.openxmlformats.org/officeDocument/2006/relationships/image" Target="../media/image526.jpg"/><Relationship Id="rId13" Type="http://schemas.openxmlformats.org/officeDocument/2006/relationships/image" Target="../media/image527.png"/><Relationship Id="rId14" Type="http://schemas.openxmlformats.org/officeDocument/2006/relationships/image" Target="../media/image528.png"/><Relationship Id="rId15" Type="http://schemas.openxmlformats.org/officeDocument/2006/relationships/image" Target="../media/image529.png"/><Relationship Id="rId16" Type="http://schemas.openxmlformats.org/officeDocument/2006/relationships/image" Target="../media/image530.png"/><Relationship Id="rId17" Type="http://schemas.openxmlformats.org/officeDocument/2006/relationships/image" Target="../media/image531.png"/><Relationship Id="rId18" Type="http://schemas.openxmlformats.org/officeDocument/2006/relationships/image" Target="../media/image532.png"/><Relationship Id="rId19" Type="http://schemas.openxmlformats.org/officeDocument/2006/relationships/image" Target="../media/image533.png"/><Relationship Id="rId20" Type="http://schemas.openxmlformats.org/officeDocument/2006/relationships/image" Target="../media/image534.png"/><Relationship Id="rId21" Type="http://schemas.openxmlformats.org/officeDocument/2006/relationships/image" Target="../media/image535.png"/><Relationship Id="rId22" Type="http://schemas.openxmlformats.org/officeDocument/2006/relationships/image" Target="../media/image536.png"/><Relationship Id="rId23" Type="http://schemas.openxmlformats.org/officeDocument/2006/relationships/image" Target="../media/image537.png"/><Relationship Id="rId24" Type="http://schemas.openxmlformats.org/officeDocument/2006/relationships/image" Target="../media/image538.png"/><Relationship Id="rId25" Type="http://schemas.openxmlformats.org/officeDocument/2006/relationships/image" Target="../media/image539.png"/><Relationship Id="rId26" Type="http://schemas.openxmlformats.org/officeDocument/2006/relationships/image" Target="../media/image540.png"/><Relationship Id="rId27" Type="http://schemas.openxmlformats.org/officeDocument/2006/relationships/image" Target="../media/image54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42.png"/><Relationship Id="rId3" Type="http://schemas.openxmlformats.org/officeDocument/2006/relationships/image" Target="../media/image543.png"/><Relationship Id="rId4" Type="http://schemas.openxmlformats.org/officeDocument/2006/relationships/image" Target="../media/image544.png"/><Relationship Id="rId5" Type="http://schemas.openxmlformats.org/officeDocument/2006/relationships/image" Target="../media/image545.png"/><Relationship Id="rId6" Type="http://schemas.openxmlformats.org/officeDocument/2006/relationships/image" Target="../media/image546.png"/><Relationship Id="rId7" Type="http://schemas.openxmlformats.org/officeDocument/2006/relationships/image" Target="../media/image547.png"/><Relationship Id="rId8" Type="http://schemas.openxmlformats.org/officeDocument/2006/relationships/image" Target="../media/image548.png"/><Relationship Id="rId9" Type="http://schemas.openxmlformats.org/officeDocument/2006/relationships/image" Target="../media/image549.png"/><Relationship Id="rId10" Type="http://schemas.openxmlformats.org/officeDocument/2006/relationships/image" Target="../media/image550.png"/><Relationship Id="rId11" Type="http://schemas.openxmlformats.org/officeDocument/2006/relationships/image" Target="../media/image551.png"/><Relationship Id="rId12" Type="http://schemas.openxmlformats.org/officeDocument/2006/relationships/image" Target="../media/image552.png"/><Relationship Id="rId13" Type="http://schemas.openxmlformats.org/officeDocument/2006/relationships/image" Target="../media/image553.png"/><Relationship Id="rId14" Type="http://schemas.openxmlformats.org/officeDocument/2006/relationships/image" Target="../media/image554.png"/><Relationship Id="rId15" Type="http://schemas.openxmlformats.org/officeDocument/2006/relationships/image" Target="../media/image555.png"/><Relationship Id="rId16" Type="http://schemas.openxmlformats.org/officeDocument/2006/relationships/image" Target="../media/image255.png"/><Relationship Id="rId17" Type="http://schemas.openxmlformats.org/officeDocument/2006/relationships/image" Target="../media/image556.png"/><Relationship Id="rId18" Type="http://schemas.openxmlformats.org/officeDocument/2006/relationships/image" Target="../media/image557.png"/><Relationship Id="rId19" Type="http://schemas.openxmlformats.org/officeDocument/2006/relationships/image" Target="../media/image558.png"/><Relationship Id="rId20" Type="http://schemas.openxmlformats.org/officeDocument/2006/relationships/image" Target="../media/image559.png"/><Relationship Id="rId21" Type="http://schemas.openxmlformats.org/officeDocument/2006/relationships/image" Target="../media/image560.jpg"/><Relationship Id="rId22" Type="http://schemas.openxmlformats.org/officeDocument/2006/relationships/image" Target="../media/image358.png"/><Relationship Id="rId23" Type="http://schemas.openxmlformats.org/officeDocument/2006/relationships/image" Target="../media/image561.png"/><Relationship Id="rId24" Type="http://schemas.openxmlformats.org/officeDocument/2006/relationships/image" Target="../media/image562.png"/><Relationship Id="rId25" Type="http://schemas.openxmlformats.org/officeDocument/2006/relationships/image" Target="../media/image563.png"/><Relationship Id="rId26" Type="http://schemas.openxmlformats.org/officeDocument/2006/relationships/image" Target="../media/image564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65.png"/><Relationship Id="rId3" Type="http://schemas.openxmlformats.org/officeDocument/2006/relationships/image" Target="../media/image566.jpg"/><Relationship Id="rId4" Type="http://schemas.openxmlformats.org/officeDocument/2006/relationships/image" Target="../media/image567.jpg"/><Relationship Id="rId5" Type="http://schemas.openxmlformats.org/officeDocument/2006/relationships/image" Target="../media/image54.jpg"/><Relationship Id="rId6" Type="http://schemas.openxmlformats.org/officeDocument/2006/relationships/image" Target="../media/image568.png"/><Relationship Id="rId7" Type="http://schemas.openxmlformats.org/officeDocument/2006/relationships/image" Target="../media/image569.png"/><Relationship Id="rId8" Type="http://schemas.openxmlformats.org/officeDocument/2006/relationships/image" Target="../media/image570.png"/><Relationship Id="rId9" Type="http://schemas.openxmlformats.org/officeDocument/2006/relationships/image" Target="../media/image571.png"/><Relationship Id="rId10" Type="http://schemas.openxmlformats.org/officeDocument/2006/relationships/image" Target="../media/image572.png"/><Relationship Id="rId11" Type="http://schemas.openxmlformats.org/officeDocument/2006/relationships/image" Target="../media/image573.png"/><Relationship Id="rId12" Type="http://schemas.openxmlformats.org/officeDocument/2006/relationships/image" Target="../media/image574.png"/><Relationship Id="rId13" Type="http://schemas.openxmlformats.org/officeDocument/2006/relationships/image" Target="../media/image575.png"/><Relationship Id="rId14" Type="http://schemas.openxmlformats.org/officeDocument/2006/relationships/image" Target="../media/image576.png"/><Relationship Id="rId15" Type="http://schemas.openxmlformats.org/officeDocument/2006/relationships/image" Target="../media/image577.png"/><Relationship Id="rId16" Type="http://schemas.openxmlformats.org/officeDocument/2006/relationships/image" Target="../media/image289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78.png"/><Relationship Id="rId3" Type="http://schemas.openxmlformats.org/officeDocument/2006/relationships/image" Target="../media/image579.png"/><Relationship Id="rId4" Type="http://schemas.openxmlformats.org/officeDocument/2006/relationships/image" Target="../media/image580.png"/><Relationship Id="rId5" Type="http://schemas.openxmlformats.org/officeDocument/2006/relationships/image" Target="../media/image581.png"/><Relationship Id="rId6" Type="http://schemas.openxmlformats.org/officeDocument/2006/relationships/image" Target="../media/image582.png"/><Relationship Id="rId7" Type="http://schemas.openxmlformats.org/officeDocument/2006/relationships/image" Target="../media/image583.png"/><Relationship Id="rId8" Type="http://schemas.openxmlformats.org/officeDocument/2006/relationships/image" Target="../media/image584.png"/><Relationship Id="rId9" Type="http://schemas.openxmlformats.org/officeDocument/2006/relationships/image" Target="../media/image585.png"/><Relationship Id="rId10" Type="http://schemas.openxmlformats.org/officeDocument/2006/relationships/image" Target="../media/image586.png"/><Relationship Id="rId11" Type="http://schemas.openxmlformats.org/officeDocument/2006/relationships/image" Target="../media/image587.png"/><Relationship Id="rId12" Type="http://schemas.openxmlformats.org/officeDocument/2006/relationships/image" Target="../media/image588.png"/><Relationship Id="rId13" Type="http://schemas.openxmlformats.org/officeDocument/2006/relationships/image" Target="../media/image589.png"/><Relationship Id="rId14" Type="http://schemas.openxmlformats.org/officeDocument/2006/relationships/image" Target="../media/image590.png"/><Relationship Id="rId15" Type="http://schemas.openxmlformats.org/officeDocument/2006/relationships/image" Target="../media/image591.png"/><Relationship Id="rId16" Type="http://schemas.openxmlformats.org/officeDocument/2006/relationships/image" Target="../media/image592.png"/><Relationship Id="rId17" Type="http://schemas.openxmlformats.org/officeDocument/2006/relationships/image" Target="../media/image593.png"/><Relationship Id="rId18" Type="http://schemas.openxmlformats.org/officeDocument/2006/relationships/image" Target="../media/image594.png"/><Relationship Id="rId19" Type="http://schemas.openxmlformats.org/officeDocument/2006/relationships/image" Target="../media/image595.png"/><Relationship Id="rId20" Type="http://schemas.openxmlformats.org/officeDocument/2006/relationships/image" Target="../media/image596.png"/><Relationship Id="rId21" Type="http://schemas.openxmlformats.org/officeDocument/2006/relationships/image" Target="../media/image597.png"/><Relationship Id="rId22" Type="http://schemas.openxmlformats.org/officeDocument/2006/relationships/image" Target="../media/image598.png"/><Relationship Id="rId23" Type="http://schemas.openxmlformats.org/officeDocument/2006/relationships/image" Target="../media/image599.png"/><Relationship Id="rId24" Type="http://schemas.openxmlformats.org/officeDocument/2006/relationships/image" Target="../media/image600.png"/><Relationship Id="rId25" Type="http://schemas.openxmlformats.org/officeDocument/2006/relationships/image" Target="../media/image601.png"/><Relationship Id="rId26" Type="http://schemas.openxmlformats.org/officeDocument/2006/relationships/image" Target="../media/image602.png"/><Relationship Id="rId27" Type="http://schemas.openxmlformats.org/officeDocument/2006/relationships/image" Target="../media/image603.png"/><Relationship Id="rId28" Type="http://schemas.openxmlformats.org/officeDocument/2006/relationships/image" Target="../media/image604.png"/><Relationship Id="rId29" Type="http://schemas.openxmlformats.org/officeDocument/2006/relationships/image" Target="../media/image605.png"/><Relationship Id="rId30" Type="http://schemas.openxmlformats.org/officeDocument/2006/relationships/image" Target="../media/image28.png"/><Relationship Id="rId31" Type="http://schemas.openxmlformats.org/officeDocument/2006/relationships/image" Target="../media/image36.jpg"/><Relationship Id="rId32" Type="http://schemas.openxmlformats.org/officeDocument/2006/relationships/image" Target="../media/image606.jpg"/><Relationship Id="rId33" Type="http://schemas.openxmlformats.org/officeDocument/2006/relationships/image" Target="../media/image607.png"/><Relationship Id="rId34" Type="http://schemas.openxmlformats.org/officeDocument/2006/relationships/image" Target="../media/image608.png"/><Relationship Id="rId35" Type="http://schemas.openxmlformats.org/officeDocument/2006/relationships/image" Target="../media/image609.png"/><Relationship Id="rId36" Type="http://schemas.openxmlformats.org/officeDocument/2006/relationships/image" Target="../media/image610.png"/><Relationship Id="rId37" Type="http://schemas.openxmlformats.org/officeDocument/2006/relationships/image" Target="../media/image611.png"/><Relationship Id="rId38" Type="http://schemas.openxmlformats.org/officeDocument/2006/relationships/image" Target="../media/image612.png"/><Relationship Id="rId39" Type="http://schemas.openxmlformats.org/officeDocument/2006/relationships/image" Target="../media/image613.png"/><Relationship Id="rId40" Type="http://schemas.openxmlformats.org/officeDocument/2006/relationships/image" Target="../media/image614.png"/><Relationship Id="rId41" Type="http://schemas.openxmlformats.org/officeDocument/2006/relationships/image" Target="../media/image615.png"/><Relationship Id="rId42" Type="http://schemas.openxmlformats.org/officeDocument/2006/relationships/image" Target="../media/image616.png"/><Relationship Id="rId43" Type="http://schemas.openxmlformats.org/officeDocument/2006/relationships/image" Target="../media/image617.png"/><Relationship Id="rId44" Type="http://schemas.openxmlformats.org/officeDocument/2006/relationships/image" Target="../media/image618.png"/><Relationship Id="rId45" Type="http://schemas.openxmlformats.org/officeDocument/2006/relationships/image" Target="../media/image619.png"/><Relationship Id="rId46" Type="http://schemas.openxmlformats.org/officeDocument/2006/relationships/image" Target="../media/image620.png"/><Relationship Id="rId47" Type="http://schemas.openxmlformats.org/officeDocument/2006/relationships/image" Target="../media/image621.png"/><Relationship Id="rId48" Type="http://schemas.openxmlformats.org/officeDocument/2006/relationships/image" Target="../media/image622.png"/><Relationship Id="rId49" Type="http://schemas.openxmlformats.org/officeDocument/2006/relationships/image" Target="../media/image623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2.png"/><Relationship Id="rId3" Type="http://schemas.openxmlformats.org/officeDocument/2006/relationships/image" Target="../media/image624.jpg"/><Relationship Id="rId4" Type="http://schemas.openxmlformats.org/officeDocument/2006/relationships/image" Target="../media/image625.png"/><Relationship Id="rId5" Type="http://schemas.openxmlformats.org/officeDocument/2006/relationships/image" Target="../media/image626.png"/><Relationship Id="rId6" Type="http://schemas.openxmlformats.org/officeDocument/2006/relationships/image" Target="../media/image627.png"/><Relationship Id="rId7" Type="http://schemas.openxmlformats.org/officeDocument/2006/relationships/image" Target="../media/image628.png"/><Relationship Id="rId8" Type="http://schemas.openxmlformats.org/officeDocument/2006/relationships/image" Target="../media/image629.png"/><Relationship Id="rId9" Type="http://schemas.openxmlformats.org/officeDocument/2006/relationships/image" Target="../media/image630.png"/><Relationship Id="rId10" Type="http://schemas.openxmlformats.org/officeDocument/2006/relationships/image" Target="../media/image631.png"/><Relationship Id="rId11" Type="http://schemas.openxmlformats.org/officeDocument/2006/relationships/image" Target="../media/image632.png"/><Relationship Id="rId12" Type="http://schemas.openxmlformats.org/officeDocument/2006/relationships/image" Target="../media/image633.png"/><Relationship Id="rId13" Type="http://schemas.openxmlformats.org/officeDocument/2006/relationships/image" Target="../media/image634.png"/><Relationship Id="rId14" Type="http://schemas.openxmlformats.org/officeDocument/2006/relationships/image" Target="../media/image635.png"/><Relationship Id="rId15" Type="http://schemas.openxmlformats.org/officeDocument/2006/relationships/image" Target="../media/image636.png"/><Relationship Id="rId16" Type="http://schemas.openxmlformats.org/officeDocument/2006/relationships/image" Target="../media/image637.png"/><Relationship Id="rId17" Type="http://schemas.openxmlformats.org/officeDocument/2006/relationships/image" Target="../media/image638.png"/><Relationship Id="rId18" Type="http://schemas.openxmlformats.org/officeDocument/2006/relationships/image" Target="../media/image639.png"/><Relationship Id="rId19" Type="http://schemas.openxmlformats.org/officeDocument/2006/relationships/image" Target="../media/image640.png"/><Relationship Id="rId20" Type="http://schemas.openxmlformats.org/officeDocument/2006/relationships/image" Target="../media/image641.png"/><Relationship Id="rId21" Type="http://schemas.openxmlformats.org/officeDocument/2006/relationships/image" Target="../media/image642.png"/><Relationship Id="rId22" Type="http://schemas.openxmlformats.org/officeDocument/2006/relationships/image" Target="../media/image643.png"/><Relationship Id="rId23" Type="http://schemas.openxmlformats.org/officeDocument/2006/relationships/image" Target="../media/image644.png"/><Relationship Id="rId24" Type="http://schemas.openxmlformats.org/officeDocument/2006/relationships/image" Target="../media/image645.png"/><Relationship Id="rId25" Type="http://schemas.openxmlformats.org/officeDocument/2006/relationships/image" Target="../media/image646.png"/><Relationship Id="rId26" Type="http://schemas.openxmlformats.org/officeDocument/2006/relationships/image" Target="../media/image647.png"/><Relationship Id="rId27" Type="http://schemas.openxmlformats.org/officeDocument/2006/relationships/image" Target="../media/image648.png"/><Relationship Id="rId28" Type="http://schemas.openxmlformats.org/officeDocument/2006/relationships/image" Target="../media/image649.png"/><Relationship Id="rId29" Type="http://schemas.openxmlformats.org/officeDocument/2006/relationships/image" Target="../media/image650.png"/><Relationship Id="rId30" Type="http://schemas.openxmlformats.org/officeDocument/2006/relationships/image" Target="../media/image651.png"/><Relationship Id="rId31" Type="http://schemas.openxmlformats.org/officeDocument/2006/relationships/image" Target="../media/image652.png"/><Relationship Id="rId32" Type="http://schemas.openxmlformats.org/officeDocument/2006/relationships/image" Target="../media/image653.png"/><Relationship Id="rId33" Type="http://schemas.openxmlformats.org/officeDocument/2006/relationships/image" Target="../media/image654.png"/><Relationship Id="rId34" Type="http://schemas.openxmlformats.org/officeDocument/2006/relationships/image" Target="../media/image655.png"/><Relationship Id="rId35" Type="http://schemas.openxmlformats.org/officeDocument/2006/relationships/image" Target="../media/image656.png"/><Relationship Id="rId36" Type="http://schemas.openxmlformats.org/officeDocument/2006/relationships/image" Target="../media/image657.png"/><Relationship Id="rId37" Type="http://schemas.openxmlformats.org/officeDocument/2006/relationships/image" Target="../media/image658.png"/><Relationship Id="rId38" Type="http://schemas.openxmlformats.org/officeDocument/2006/relationships/image" Target="../media/image659.png"/><Relationship Id="rId39" Type="http://schemas.openxmlformats.org/officeDocument/2006/relationships/image" Target="../media/image660.png"/><Relationship Id="rId40" Type="http://schemas.openxmlformats.org/officeDocument/2006/relationships/image" Target="../media/image661.png"/><Relationship Id="rId41" Type="http://schemas.openxmlformats.org/officeDocument/2006/relationships/image" Target="../media/image662.png"/><Relationship Id="rId42" Type="http://schemas.openxmlformats.org/officeDocument/2006/relationships/image" Target="../media/image54.jpg"/><Relationship Id="rId43" Type="http://schemas.openxmlformats.org/officeDocument/2006/relationships/image" Target="../media/image663.png"/><Relationship Id="rId44" Type="http://schemas.openxmlformats.org/officeDocument/2006/relationships/image" Target="../media/image664.png"/><Relationship Id="rId45" Type="http://schemas.openxmlformats.org/officeDocument/2006/relationships/image" Target="../media/image665.png"/><Relationship Id="rId46" Type="http://schemas.openxmlformats.org/officeDocument/2006/relationships/image" Target="../media/image666.png"/><Relationship Id="rId47" Type="http://schemas.openxmlformats.org/officeDocument/2006/relationships/image" Target="../media/image667.png"/><Relationship Id="rId48" Type="http://schemas.openxmlformats.org/officeDocument/2006/relationships/image" Target="../media/image668.png"/><Relationship Id="rId49" Type="http://schemas.openxmlformats.org/officeDocument/2006/relationships/image" Target="../media/image669.png"/><Relationship Id="rId50" Type="http://schemas.openxmlformats.org/officeDocument/2006/relationships/image" Target="../media/image670.png"/><Relationship Id="rId51" Type="http://schemas.openxmlformats.org/officeDocument/2006/relationships/image" Target="../media/image671.png"/><Relationship Id="rId52" Type="http://schemas.openxmlformats.org/officeDocument/2006/relationships/image" Target="../media/image672.png"/><Relationship Id="rId53" Type="http://schemas.openxmlformats.org/officeDocument/2006/relationships/image" Target="../media/image673.png"/><Relationship Id="rId54" Type="http://schemas.openxmlformats.org/officeDocument/2006/relationships/image" Target="../media/image674.png"/><Relationship Id="rId55" Type="http://schemas.openxmlformats.org/officeDocument/2006/relationships/image" Target="../media/image675.png"/><Relationship Id="rId56" Type="http://schemas.openxmlformats.org/officeDocument/2006/relationships/image" Target="../media/image676.png"/><Relationship Id="rId57" Type="http://schemas.openxmlformats.org/officeDocument/2006/relationships/image" Target="../media/image677.png"/><Relationship Id="rId58" Type="http://schemas.openxmlformats.org/officeDocument/2006/relationships/image" Target="../media/image678.png"/><Relationship Id="rId59" Type="http://schemas.openxmlformats.org/officeDocument/2006/relationships/image" Target="../media/image679.png"/><Relationship Id="rId60" Type="http://schemas.openxmlformats.org/officeDocument/2006/relationships/image" Target="../media/image680.jpg"/><Relationship Id="rId61" Type="http://schemas.openxmlformats.org/officeDocument/2006/relationships/image" Target="../media/image681.png"/><Relationship Id="rId62" Type="http://schemas.openxmlformats.org/officeDocument/2006/relationships/image" Target="../media/image682.png"/><Relationship Id="rId63" Type="http://schemas.openxmlformats.org/officeDocument/2006/relationships/image" Target="../media/image683.png"/><Relationship Id="rId64" Type="http://schemas.openxmlformats.org/officeDocument/2006/relationships/image" Target="../media/image110.png"/><Relationship Id="rId65" Type="http://schemas.openxmlformats.org/officeDocument/2006/relationships/image" Target="../media/image684.png"/><Relationship Id="rId66" Type="http://schemas.openxmlformats.org/officeDocument/2006/relationships/image" Target="../media/image685.png"/><Relationship Id="rId67" Type="http://schemas.openxmlformats.org/officeDocument/2006/relationships/image" Target="../media/image686.png"/><Relationship Id="rId68" Type="http://schemas.openxmlformats.org/officeDocument/2006/relationships/image" Target="../media/image687.png"/><Relationship Id="rId69" Type="http://schemas.openxmlformats.org/officeDocument/2006/relationships/image" Target="../media/image688.png"/><Relationship Id="rId70" Type="http://schemas.openxmlformats.org/officeDocument/2006/relationships/image" Target="../media/image689.png"/><Relationship Id="rId71" Type="http://schemas.openxmlformats.org/officeDocument/2006/relationships/image" Target="../media/image690.png"/><Relationship Id="rId72" Type="http://schemas.openxmlformats.org/officeDocument/2006/relationships/image" Target="../media/image691.png"/><Relationship Id="rId73" Type="http://schemas.openxmlformats.org/officeDocument/2006/relationships/image" Target="../media/image692.png"/><Relationship Id="rId74" Type="http://schemas.openxmlformats.org/officeDocument/2006/relationships/image" Target="../media/image693.png"/><Relationship Id="rId75" Type="http://schemas.openxmlformats.org/officeDocument/2006/relationships/image" Target="../media/image694.png"/><Relationship Id="rId76" Type="http://schemas.openxmlformats.org/officeDocument/2006/relationships/image" Target="../media/image695.png"/><Relationship Id="rId77" Type="http://schemas.openxmlformats.org/officeDocument/2006/relationships/image" Target="../media/image696.png"/><Relationship Id="rId78" Type="http://schemas.openxmlformats.org/officeDocument/2006/relationships/image" Target="../media/image697.png"/><Relationship Id="rId79" Type="http://schemas.openxmlformats.org/officeDocument/2006/relationships/image" Target="../media/image698.png"/><Relationship Id="rId80" Type="http://schemas.openxmlformats.org/officeDocument/2006/relationships/image" Target="../media/image699.png"/><Relationship Id="rId81" Type="http://schemas.openxmlformats.org/officeDocument/2006/relationships/image" Target="../media/image700.png"/><Relationship Id="rId82" Type="http://schemas.openxmlformats.org/officeDocument/2006/relationships/image" Target="../media/image701.png"/><Relationship Id="rId83" Type="http://schemas.openxmlformats.org/officeDocument/2006/relationships/image" Target="../media/image702.png"/><Relationship Id="rId84" Type="http://schemas.openxmlformats.org/officeDocument/2006/relationships/image" Target="../media/image703.png"/><Relationship Id="rId85" Type="http://schemas.openxmlformats.org/officeDocument/2006/relationships/image" Target="../media/image704.png"/><Relationship Id="rId86" Type="http://schemas.openxmlformats.org/officeDocument/2006/relationships/image" Target="../media/image705.png"/><Relationship Id="rId87" Type="http://schemas.openxmlformats.org/officeDocument/2006/relationships/image" Target="../media/image706.png"/><Relationship Id="rId88" Type="http://schemas.openxmlformats.org/officeDocument/2006/relationships/image" Target="../media/image707.png"/><Relationship Id="rId89" Type="http://schemas.openxmlformats.org/officeDocument/2006/relationships/image" Target="../media/image708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698969" y="808786"/>
            <a:ext cx="955675" cy="450850"/>
          </a:xfrm>
          <a:custGeom>
            <a:avLst/>
            <a:gdLst/>
            <a:ahLst/>
            <a:cxnLst/>
            <a:rect l="l" t="t" r="r" b="b"/>
            <a:pathLst>
              <a:path w="955675" h="450850">
                <a:moveTo>
                  <a:pt x="598055" y="287553"/>
                </a:moveTo>
                <a:lnTo>
                  <a:pt x="596607" y="268490"/>
                </a:lnTo>
                <a:lnTo>
                  <a:pt x="596480" y="266814"/>
                </a:lnTo>
                <a:lnTo>
                  <a:pt x="591769" y="247345"/>
                </a:lnTo>
                <a:lnTo>
                  <a:pt x="583920" y="229133"/>
                </a:lnTo>
                <a:lnTo>
                  <a:pt x="579970" y="223050"/>
                </a:lnTo>
                <a:lnTo>
                  <a:pt x="572922" y="212178"/>
                </a:lnTo>
                <a:lnTo>
                  <a:pt x="558469" y="196799"/>
                </a:lnTo>
                <a:lnTo>
                  <a:pt x="542264" y="185813"/>
                </a:lnTo>
                <a:lnTo>
                  <a:pt x="524294" y="179222"/>
                </a:lnTo>
                <a:lnTo>
                  <a:pt x="504558" y="177012"/>
                </a:lnTo>
                <a:lnTo>
                  <a:pt x="490105" y="178079"/>
                </a:lnTo>
                <a:lnTo>
                  <a:pt x="454279" y="194056"/>
                </a:lnTo>
                <a:lnTo>
                  <a:pt x="433552" y="227622"/>
                </a:lnTo>
                <a:lnTo>
                  <a:pt x="432168" y="241681"/>
                </a:lnTo>
                <a:lnTo>
                  <a:pt x="433120" y="251193"/>
                </a:lnTo>
                <a:lnTo>
                  <a:pt x="455434" y="282854"/>
                </a:lnTo>
                <a:lnTo>
                  <a:pt x="473252" y="290487"/>
                </a:lnTo>
                <a:lnTo>
                  <a:pt x="474014" y="290487"/>
                </a:lnTo>
                <a:lnTo>
                  <a:pt x="482447" y="291312"/>
                </a:lnTo>
                <a:lnTo>
                  <a:pt x="520433" y="271081"/>
                </a:lnTo>
                <a:lnTo>
                  <a:pt x="528205" y="237947"/>
                </a:lnTo>
                <a:lnTo>
                  <a:pt x="526161" y="230085"/>
                </a:lnTo>
                <a:lnTo>
                  <a:pt x="522084" y="223050"/>
                </a:lnTo>
                <a:lnTo>
                  <a:pt x="523087" y="223050"/>
                </a:lnTo>
                <a:lnTo>
                  <a:pt x="559269" y="252044"/>
                </a:lnTo>
                <a:lnTo>
                  <a:pt x="565518" y="280263"/>
                </a:lnTo>
                <a:lnTo>
                  <a:pt x="564286" y="290487"/>
                </a:lnTo>
                <a:lnTo>
                  <a:pt x="564184" y="291312"/>
                </a:lnTo>
                <a:lnTo>
                  <a:pt x="564108" y="292036"/>
                </a:lnTo>
                <a:lnTo>
                  <a:pt x="532549" y="327075"/>
                </a:lnTo>
                <a:lnTo>
                  <a:pt x="497268" y="334962"/>
                </a:lnTo>
                <a:lnTo>
                  <a:pt x="474484" y="331177"/>
                </a:lnTo>
                <a:lnTo>
                  <a:pt x="432320" y="300875"/>
                </a:lnTo>
                <a:lnTo>
                  <a:pt x="404507" y="259143"/>
                </a:lnTo>
                <a:lnTo>
                  <a:pt x="380669" y="208038"/>
                </a:lnTo>
                <a:lnTo>
                  <a:pt x="365264" y="172148"/>
                </a:lnTo>
                <a:lnTo>
                  <a:pt x="349415" y="167208"/>
                </a:lnTo>
                <a:lnTo>
                  <a:pt x="334479" y="167208"/>
                </a:lnTo>
                <a:lnTo>
                  <a:pt x="344335" y="204901"/>
                </a:lnTo>
                <a:lnTo>
                  <a:pt x="357289" y="243128"/>
                </a:lnTo>
                <a:lnTo>
                  <a:pt x="357352" y="243319"/>
                </a:lnTo>
                <a:lnTo>
                  <a:pt x="388835" y="307174"/>
                </a:lnTo>
                <a:lnTo>
                  <a:pt x="414451" y="341223"/>
                </a:lnTo>
                <a:lnTo>
                  <a:pt x="473405" y="380123"/>
                </a:lnTo>
                <a:lnTo>
                  <a:pt x="506742" y="384975"/>
                </a:lnTo>
                <a:lnTo>
                  <a:pt x="524878" y="383133"/>
                </a:lnTo>
                <a:lnTo>
                  <a:pt x="571207" y="355346"/>
                </a:lnTo>
                <a:lnTo>
                  <a:pt x="585520" y="334962"/>
                </a:lnTo>
                <a:lnTo>
                  <a:pt x="591337" y="323583"/>
                </a:lnTo>
                <a:lnTo>
                  <a:pt x="596379" y="306095"/>
                </a:lnTo>
                <a:lnTo>
                  <a:pt x="598017" y="287997"/>
                </a:lnTo>
                <a:lnTo>
                  <a:pt x="598055" y="287553"/>
                </a:lnTo>
                <a:close/>
              </a:path>
              <a:path w="955675" h="450850">
                <a:moveTo>
                  <a:pt x="824052" y="364858"/>
                </a:moveTo>
                <a:lnTo>
                  <a:pt x="789355" y="341325"/>
                </a:lnTo>
                <a:lnTo>
                  <a:pt x="780961" y="341325"/>
                </a:lnTo>
                <a:lnTo>
                  <a:pt x="773671" y="344589"/>
                </a:lnTo>
                <a:lnTo>
                  <a:pt x="761276" y="357593"/>
                </a:lnTo>
                <a:lnTo>
                  <a:pt x="758228" y="364858"/>
                </a:lnTo>
                <a:lnTo>
                  <a:pt x="758164" y="373367"/>
                </a:lnTo>
                <a:lnTo>
                  <a:pt x="758799" y="379895"/>
                </a:lnTo>
                <a:lnTo>
                  <a:pt x="792378" y="406412"/>
                </a:lnTo>
                <a:lnTo>
                  <a:pt x="800760" y="406412"/>
                </a:lnTo>
                <a:lnTo>
                  <a:pt x="808126" y="403072"/>
                </a:lnTo>
                <a:lnTo>
                  <a:pt x="820877" y="389724"/>
                </a:lnTo>
                <a:lnTo>
                  <a:pt x="824052" y="382206"/>
                </a:lnTo>
                <a:lnTo>
                  <a:pt x="824052" y="364858"/>
                </a:lnTo>
                <a:close/>
              </a:path>
              <a:path w="955675" h="450850">
                <a:moveTo>
                  <a:pt x="955065" y="167487"/>
                </a:moveTo>
                <a:lnTo>
                  <a:pt x="952703" y="165112"/>
                </a:lnTo>
                <a:lnTo>
                  <a:pt x="948245" y="160629"/>
                </a:lnTo>
                <a:lnTo>
                  <a:pt x="917981" y="130187"/>
                </a:lnTo>
                <a:lnTo>
                  <a:pt x="874052" y="130187"/>
                </a:lnTo>
                <a:lnTo>
                  <a:pt x="874052" y="166103"/>
                </a:lnTo>
                <a:lnTo>
                  <a:pt x="874052" y="341325"/>
                </a:lnTo>
                <a:lnTo>
                  <a:pt x="857554" y="321335"/>
                </a:lnTo>
                <a:lnTo>
                  <a:pt x="838758" y="303771"/>
                </a:lnTo>
                <a:lnTo>
                  <a:pt x="817626" y="288632"/>
                </a:lnTo>
                <a:lnTo>
                  <a:pt x="794181" y="275920"/>
                </a:lnTo>
                <a:lnTo>
                  <a:pt x="811110" y="259410"/>
                </a:lnTo>
                <a:lnTo>
                  <a:pt x="826376" y="244741"/>
                </a:lnTo>
                <a:lnTo>
                  <a:pt x="839939" y="231952"/>
                </a:lnTo>
                <a:lnTo>
                  <a:pt x="851827" y="221018"/>
                </a:lnTo>
                <a:lnTo>
                  <a:pt x="842289" y="207606"/>
                </a:lnTo>
                <a:lnTo>
                  <a:pt x="830262" y="193814"/>
                </a:lnTo>
                <a:lnTo>
                  <a:pt x="815733" y="179654"/>
                </a:lnTo>
                <a:lnTo>
                  <a:pt x="798703" y="165112"/>
                </a:lnTo>
                <a:lnTo>
                  <a:pt x="865606" y="166103"/>
                </a:lnTo>
                <a:lnTo>
                  <a:pt x="874052" y="166103"/>
                </a:lnTo>
                <a:lnTo>
                  <a:pt x="874052" y="130187"/>
                </a:lnTo>
                <a:lnTo>
                  <a:pt x="701306" y="130187"/>
                </a:lnTo>
                <a:lnTo>
                  <a:pt x="694461" y="129540"/>
                </a:lnTo>
                <a:lnTo>
                  <a:pt x="685673" y="129540"/>
                </a:lnTo>
                <a:lnTo>
                  <a:pt x="676236" y="130175"/>
                </a:lnTo>
                <a:lnTo>
                  <a:pt x="667054" y="101307"/>
                </a:lnTo>
                <a:lnTo>
                  <a:pt x="654558" y="75742"/>
                </a:lnTo>
                <a:lnTo>
                  <a:pt x="641642" y="57581"/>
                </a:lnTo>
                <a:lnTo>
                  <a:pt x="641642" y="129882"/>
                </a:lnTo>
                <a:lnTo>
                  <a:pt x="629335" y="129540"/>
                </a:lnTo>
                <a:lnTo>
                  <a:pt x="612228" y="129540"/>
                </a:lnTo>
                <a:lnTo>
                  <a:pt x="588860" y="129895"/>
                </a:lnTo>
                <a:lnTo>
                  <a:pt x="588860" y="130187"/>
                </a:lnTo>
                <a:lnTo>
                  <a:pt x="580948" y="130187"/>
                </a:lnTo>
                <a:lnTo>
                  <a:pt x="588848" y="129971"/>
                </a:lnTo>
                <a:lnTo>
                  <a:pt x="588860" y="130187"/>
                </a:lnTo>
                <a:lnTo>
                  <a:pt x="588860" y="129895"/>
                </a:lnTo>
                <a:lnTo>
                  <a:pt x="588124" y="123228"/>
                </a:lnTo>
                <a:lnTo>
                  <a:pt x="580885" y="104546"/>
                </a:lnTo>
                <a:lnTo>
                  <a:pt x="551878" y="79641"/>
                </a:lnTo>
                <a:lnTo>
                  <a:pt x="498221" y="69723"/>
                </a:lnTo>
                <a:lnTo>
                  <a:pt x="472541" y="69062"/>
                </a:lnTo>
                <a:lnTo>
                  <a:pt x="460895" y="67297"/>
                </a:lnTo>
                <a:lnTo>
                  <a:pt x="452589" y="64973"/>
                </a:lnTo>
                <a:lnTo>
                  <a:pt x="447598" y="62090"/>
                </a:lnTo>
                <a:lnTo>
                  <a:pt x="445935" y="58648"/>
                </a:lnTo>
                <a:lnTo>
                  <a:pt x="447713" y="54140"/>
                </a:lnTo>
                <a:lnTo>
                  <a:pt x="486130" y="40398"/>
                </a:lnTo>
                <a:lnTo>
                  <a:pt x="518693" y="37312"/>
                </a:lnTo>
                <a:lnTo>
                  <a:pt x="540740" y="38823"/>
                </a:lnTo>
                <a:lnTo>
                  <a:pt x="580136" y="50825"/>
                </a:lnTo>
                <a:lnTo>
                  <a:pt x="613422" y="75018"/>
                </a:lnTo>
                <a:lnTo>
                  <a:pt x="635508" y="109308"/>
                </a:lnTo>
                <a:lnTo>
                  <a:pt x="641642" y="129882"/>
                </a:lnTo>
                <a:lnTo>
                  <a:pt x="641642" y="57581"/>
                </a:lnTo>
                <a:lnTo>
                  <a:pt x="638746" y="53505"/>
                </a:lnTo>
                <a:lnTo>
                  <a:pt x="622376" y="37312"/>
                </a:lnTo>
                <a:lnTo>
                  <a:pt x="619607" y="34569"/>
                </a:lnTo>
                <a:lnTo>
                  <a:pt x="597522" y="19456"/>
                </a:lnTo>
                <a:lnTo>
                  <a:pt x="572871" y="8648"/>
                </a:lnTo>
                <a:lnTo>
                  <a:pt x="545655" y="2171"/>
                </a:lnTo>
                <a:lnTo>
                  <a:pt x="515874" y="0"/>
                </a:lnTo>
                <a:lnTo>
                  <a:pt x="499643" y="723"/>
                </a:lnTo>
                <a:lnTo>
                  <a:pt x="454736" y="11468"/>
                </a:lnTo>
                <a:lnTo>
                  <a:pt x="420433" y="41973"/>
                </a:lnTo>
                <a:lnTo>
                  <a:pt x="418147" y="55372"/>
                </a:lnTo>
                <a:lnTo>
                  <a:pt x="423024" y="76682"/>
                </a:lnTo>
                <a:lnTo>
                  <a:pt x="437692" y="92671"/>
                </a:lnTo>
                <a:lnTo>
                  <a:pt x="462127" y="103365"/>
                </a:lnTo>
                <a:lnTo>
                  <a:pt x="496328" y="108750"/>
                </a:lnTo>
                <a:lnTo>
                  <a:pt x="536930" y="110337"/>
                </a:lnTo>
                <a:lnTo>
                  <a:pt x="548195" y="111747"/>
                </a:lnTo>
                <a:lnTo>
                  <a:pt x="556463" y="113919"/>
                </a:lnTo>
                <a:lnTo>
                  <a:pt x="561721" y="116852"/>
                </a:lnTo>
                <a:lnTo>
                  <a:pt x="563981" y="120548"/>
                </a:lnTo>
                <a:lnTo>
                  <a:pt x="558482" y="130187"/>
                </a:lnTo>
                <a:lnTo>
                  <a:pt x="318096" y="130187"/>
                </a:lnTo>
                <a:lnTo>
                  <a:pt x="309714" y="130175"/>
                </a:lnTo>
                <a:lnTo>
                  <a:pt x="309714" y="94475"/>
                </a:lnTo>
                <a:lnTo>
                  <a:pt x="308025" y="92964"/>
                </a:lnTo>
                <a:lnTo>
                  <a:pt x="308025" y="130175"/>
                </a:lnTo>
                <a:lnTo>
                  <a:pt x="125920" y="130175"/>
                </a:lnTo>
                <a:lnTo>
                  <a:pt x="119100" y="129514"/>
                </a:lnTo>
                <a:lnTo>
                  <a:pt x="110655" y="129514"/>
                </a:lnTo>
                <a:lnTo>
                  <a:pt x="100711" y="130187"/>
                </a:lnTo>
                <a:lnTo>
                  <a:pt x="97066" y="120865"/>
                </a:lnTo>
                <a:lnTo>
                  <a:pt x="95250" y="114185"/>
                </a:lnTo>
                <a:lnTo>
                  <a:pt x="95250" y="110185"/>
                </a:lnTo>
                <a:lnTo>
                  <a:pt x="122745" y="73177"/>
                </a:lnTo>
                <a:lnTo>
                  <a:pt x="159486" y="58166"/>
                </a:lnTo>
                <a:lnTo>
                  <a:pt x="170738" y="57162"/>
                </a:lnTo>
                <a:lnTo>
                  <a:pt x="200787" y="61823"/>
                </a:lnTo>
                <a:lnTo>
                  <a:pt x="233972" y="75768"/>
                </a:lnTo>
                <a:lnTo>
                  <a:pt x="270281" y="99021"/>
                </a:lnTo>
                <a:lnTo>
                  <a:pt x="308025" y="130175"/>
                </a:lnTo>
                <a:lnTo>
                  <a:pt x="308025" y="92964"/>
                </a:lnTo>
                <a:lnTo>
                  <a:pt x="271183" y="60909"/>
                </a:lnTo>
                <a:lnTo>
                  <a:pt x="221107" y="28397"/>
                </a:lnTo>
                <a:lnTo>
                  <a:pt x="179806" y="15875"/>
                </a:lnTo>
                <a:lnTo>
                  <a:pt x="159067" y="14300"/>
                </a:lnTo>
                <a:lnTo>
                  <a:pt x="142049" y="15836"/>
                </a:lnTo>
                <a:lnTo>
                  <a:pt x="91008" y="38823"/>
                </a:lnTo>
                <a:lnTo>
                  <a:pt x="63233" y="66484"/>
                </a:lnTo>
                <a:lnTo>
                  <a:pt x="53975" y="97370"/>
                </a:lnTo>
                <a:lnTo>
                  <a:pt x="54737" y="104444"/>
                </a:lnTo>
                <a:lnTo>
                  <a:pt x="57010" y="112141"/>
                </a:lnTo>
                <a:lnTo>
                  <a:pt x="60820" y="120459"/>
                </a:lnTo>
                <a:lnTo>
                  <a:pt x="66154" y="129387"/>
                </a:lnTo>
                <a:lnTo>
                  <a:pt x="38823" y="129413"/>
                </a:lnTo>
                <a:lnTo>
                  <a:pt x="0" y="130416"/>
                </a:lnTo>
                <a:lnTo>
                  <a:pt x="20510" y="149974"/>
                </a:lnTo>
                <a:lnTo>
                  <a:pt x="37299" y="166700"/>
                </a:lnTo>
                <a:lnTo>
                  <a:pt x="74612" y="166700"/>
                </a:lnTo>
                <a:lnTo>
                  <a:pt x="74612" y="395033"/>
                </a:lnTo>
                <a:lnTo>
                  <a:pt x="111125" y="431025"/>
                </a:lnTo>
                <a:lnTo>
                  <a:pt x="111125" y="166700"/>
                </a:lnTo>
                <a:lnTo>
                  <a:pt x="160375" y="166700"/>
                </a:lnTo>
                <a:lnTo>
                  <a:pt x="159626" y="165900"/>
                </a:lnTo>
                <a:lnTo>
                  <a:pt x="164604" y="165900"/>
                </a:lnTo>
                <a:lnTo>
                  <a:pt x="164604" y="295389"/>
                </a:lnTo>
                <a:lnTo>
                  <a:pt x="193675" y="326009"/>
                </a:lnTo>
                <a:lnTo>
                  <a:pt x="215531" y="281673"/>
                </a:lnTo>
                <a:lnTo>
                  <a:pt x="256628" y="230987"/>
                </a:lnTo>
                <a:lnTo>
                  <a:pt x="275856" y="224637"/>
                </a:lnTo>
                <a:lnTo>
                  <a:pt x="280517" y="224637"/>
                </a:lnTo>
                <a:lnTo>
                  <a:pt x="282879" y="225158"/>
                </a:lnTo>
                <a:lnTo>
                  <a:pt x="282879" y="264756"/>
                </a:lnTo>
                <a:lnTo>
                  <a:pt x="281940" y="271602"/>
                </a:lnTo>
                <a:lnTo>
                  <a:pt x="280492" y="274916"/>
                </a:lnTo>
                <a:lnTo>
                  <a:pt x="280492" y="319506"/>
                </a:lnTo>
                <a:lnTo>
                  <a:pt x="280492" y="360603"/>
                </a:lnTo>
                <a:lnTo>
                  <a:pt x="273494" y="354164"/>
                </a:lnTo>
                <a:lnTo>
                  <a:pt x="266230" y="348335"/>
                </a:lnTo>
                <a:lnTo>
                  <a:pt x="258711" y="343128"/>
                </a:lnTo>
                <a:lnTo>
                  <a:pt x="250952" y="338556"/>
                </a:lnTo>
                <a:lnTo>
                  <a:pt x="258711" y="333248"/>
                </a:lnTo>
                <a:lnTo>
                  <a:pt x="266230" y="328295"/>
                </a:lnTo>
                <a:lnTo>
                  <a:pt x="273494" y="323723"/>
                </a:lnTo>
                <a:lnTo>
                  <a:pt x="280492" y="319506"/>
                </a:lnTo>
                <a:lnTo>
                  <a:pt x="280492" y="274916"/>
                </a:lnTo>
                <a:lnTo>
                  <a:pt x="244017" y="302590"/>
                </a:lnTo>
                <a:lnTo>
                  <a:pt x="231559" y="308152"/>
                </a:lnTo>
                <a:lnTo>
                  <a:pt x="218732" y="314071"/>
                </a:lnTo>
                <a:lnTo>
                  <a:pt x="207416" y="320014"/>
                </a:lnTo>
                <a:lnTo>
                  <a:pt x="197548" y="326009"/>
                </a:lnTo>
                <a:lnTo>
                  <a:pt x="189293" y="331978"/>
                </a:lnTo>
                <a:lnTo>
                  <a:pt x="219951" y="362572"/>
                </a:lnTo>
                <a:lnTo>
                  <a:pt x="231673" y="365531"/>
                </a:lnTo>
                <a:lnTo>
                  <a:pt x="242189" y="369354"/>
                </a:lnTo>
                <a:lnTo>
                  <a:pt x="272834" y="392925"/>
                </a:lnTo>
                <a:lnTo>
                  <a:pt x="315417" y="450850"/>
                </a:lnTo>
                <a:lnTo>
                  <a:pt x="315417" y="360603"/>
                </a:lnTo>
                <a:lnTo>
                  <a:pt x="315417" y="319506"/>
                </a:lnTo>
                <a:lnTo>
                  <a:pt x="315417" y="240106"/>
                </a:lnTo>
                <a:lnTo>
                  <a:pt x="314693" y="230987"/>
                </a:lnTo>
                <a:lnTo>
                  <a:pt x="314629" y="230149"/>
                </a:lnTo>
                <a:lnTo>
                  <a:pt x="313436" y="225158"/>
                </a:lnTo>
                <a:lnTo>
                  <a:pt x="313309" y="224637"/>
                </a:lnTo>
                <a:lnTo>
                  <a:pt x="312267" y="220294"/>
                </a:lnTo>
                <a:lnTo>
                  <a:pt x="287070" y="184797"/>
                </a:lnTo>
                <a:lnTo>
                  <a:pt x="269062" y="179387"/>
                </a:lnTo>
                <a:lnTo>
                  <a:pt x="252044" y="182422"/>
                </a:lnTo>
                <a:lnTo>
                  <a:pt x="234734" y="191541"/>
                </a:lnTo>
                <a:lnTo>
                  <a:pt x="217284" y="206616"/>
                </a:lnTo>
                <a:lnTo>
                  <a:pt x="199529" y="227787"/>
                </a:lnTo>
                <a:lnTo>
                  <a:pt x="199529" y="165900"/>
                </a:lnTo>
                <a:lnTo>
                  <a:pt x="330974" y="165900"/>
                </a:lnTo>
                <a:lnTo>
                  <a:pt x="332384" y="167208"/>
                </a:lnTo>
                <a:lnTo>
                  <a:pt x="334479" y="167208"/>
                </a:lnTo>
                <a:lnTo>
                  <a:pt x="334124" y="165900"/>
                </a:lnTo>
                <a:lnTo>
                  <a:pt x="345224" y="165900"/>
                </a:lnTo>
                <a:lnTo>
                  <a:pt x="349415" y="167208"/>
                </a:lnTo>
                <a:lnTo>
                  <a:pt x="414058" y="167487"/>
                </a:lnTo>
                <a:lnTo>
                  <a:pt x="637349" y="167487"/>
                </a:lnTo>
                <a:lnTo>
                  <a:pt x="635635" y="165900"/>
                </a:lnTo>
                <a:lnTo>
                  <a:pt x="641159" y="165900"/>
                </a:lnTo>
                <a:lnTo>
                  <a:pt x="638009" y="391464"/>
                </a:lnTo>
                <a:lnTo>
                  <a:pt x="676910" y="436562"/>
                </a:lnTo>
                <a:lnTo>
                  <a:pt x="676910" y="165900"/>
                </a:lnTo>
                <a:lnTo>
                  <a:pt x="712419" y="165900"/>
                </a:lnTo>
                <a:lnTo>
                  <a:pt x="713003" y="169151"/>
                </a:lnTo>
                <a:lnTo>
                  <a:pt x="742683" y="180657"/>
                </a:lnTo>
                <a:lnTo>
                  <a:pt x="767105" y="190588"/>
                </a:lnTo>
                <a:lnTo>
                  <a:pt x="786269" y="198945"/>
                </a:lnTo>
                <a:lnTo>
                  <a:pt x="800188" y="205740"/>
                </a:lnTo>
                <a:lnTo>
                  <a:pt x="775182" y="227584"/>
                </a:lnTo>
                <a:lnTo>
                  <a:pt x="754329" y="245465"/>
                </a:lnTo>
                <a:lnTo>
                  <a:pt x="737603" y="259410"/>
                </a:lnTo>
                <a:lnTo>
                  <a:pt x="725030" y="269392"/>
                </a:lnTo>
                <a:lnTo>
                  <a:pt x="755091" y="312000"/>
                </a:lnTo>
                <a:lnTo>
                  <a:pt x="797318" y="322135"/>
                </a:lnTo>
                <a:lnTo>
                  <a:pt x="834034" y="346189"/>
                </a:lnTo>
                <a:lnTo>
                  <a:pt x="858583" y="376770"/>
                </a:lnTo>
                <a:lnTo>
                  <a:pt x="876884" y="400685"/>
                </a:lnTo>
                <a:lnTo>
                  <a:pt x="854468" y="389724"/>
                </a:lnTo>
                <a:lnTo>
                  <a:pt x="856526" y="391541"/>
                </a:lnTo>
                <a:lnTo>
                  <a:pt x="908189" y="435775"/>
                </a:lnTo>
                <a:lnTo>
                  <a:pt x="908189" y="400685"/>
                </a:lnTo>
                <a:lnTo>
                  <a:pt x="908189" y="341325"/>
                </a:lnTo>
                <a:lnTo>
                  <a:pt x="908189" y="167487"/>
                </a:lnTo>
                <a:lnTo>
                  <a:pt x="955065" y="167487"/>
                </a:lnTo>
                <a:close/>
              </a:path>
            </a:pathLst>
          </a:custGeom>
          <a:solidFill>
            <a:srgbClr val="8228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730933" y="890549"/>
            <a:ext cx="984885" cy="363220"/>
          </a:xfrm>
          <a:custGeom>
            <a:avLst/>
            <a:gdLst/>
            <a:ahLst/>
            <a:cxnLst/>
            <a:rect l="l" t="t" r="r" b="b"/>
            <a:pathLst>
              <a:path w="984885" h="363219">
                <a:moveTo>
                  <a:pt x="320230" y="84137"/>
                </a:moveTo>
                <a:lnTo>
                  <a:pt x="314236" y="77863"/>
                </a:lnTo>
                <a:lnTo>
                  <a:pt x="286143" y="48412"/>
                </a:lnTo>
                <a:lnTo>
                  <a:pt x="242100" y="48412"/>
                </a:lnTo>
                <a:lnTo>
                  <a:pt x="242100" y="84137"/>
                </a:lnTo>
                <a:lnTo>
                  <a:pt x="242100" y="205155"/>
                </a:lnTo>
                <a:lnTo>
                  <a:pt x="232575" y="188518"/>
                </a:lnTo>
                <a:lnTo>
                  <a:pt x="231228" y="167144"/>
                </a:lnTo>
                <a:lnTo>
                  <a:pt x="231127" y="165430"/>
                </a:lnTo>
                <a:lnTo>
                  <a:pt x="231000" y="163525"/>
                </a:lnTo>
                <a:lnTo>
                  <a:pt x="230936" y="162534"/>
                </a:lnTo>
                <a:lnTo>
                  <a:pt x="230098" y="159486"/>
                </a:lnTo>
                <a:lnTo>
                  <a:pt x="224548" y="140119"/>
                </a:lnTo>
                <a:lnTo>
                  <a:pt x="222364" y="136499"/>
                </a:lnTo>
                <a:lnTo>
                  <a:pt x="213385" y="121589"/>
                </a:lnTo>
                <a:lnTo>
                  <a:pt x="197472" y="106832"/>
                </a:lnTo>
                <a:lnTo>
                  <a:pt x="171894" y="91706"/>
                </a:lnTo>
                <a:lnTo>
                  <a:pt x="167208" y="89027"/>
                </a:lnTo>
                <a:lnTo>
                  <a:pt x="163195" y="86499"/>
                </a:lnTo>
                <a:lnTo>
                  <a:pt x="159867" y="84137"/>
                </a:lnTo>
                <a:lnTo>
                  <a:pt x="242100" y="84137"/>
                </a:lnTo>
                <a:lnTo>
                  <a:pt x="242100" y="48412"/>
                </a:lnTo>
                <a:lnTo>
                  <a:pt x="0" y="48412"/>
                </a:lnTo>
                <a:lnTo>
                  <a:pt x="20294" y="71247"/>
                </a:lnTo>
                <a:lnTo>
                  <a:pt x="27686" y="79413"/>
                </a:lnTo>
                <a:lnTo>
                  <a:pt x="27647" y="78943"/>
                </a:lnTo>
                <a:lnTo>
                  <a:pt x="27559" y="77863"/>
                </a:lnTo>
                <a:lnTo>
                  <a:pt x="40767" y="84137"/>
                </a:lnTo>
                <a:lnTo>
                  <a:pt x="111747" y="84137"/>
                </a:lnTo>
                <a:lnTo>
                  <a:pt x="113080" y="86156"/>
                </a:lnTo>
                <a:lnTo>
                  <a:pt x="114757" y="89027"/>
                </a:lnTo>
                <a:lnTo>
                  <a:pt x="116763" y="92671"/>
                </a:lnTo>
                <a:lnTo>
                  <a:pt x="107543" y="102069"/>
                </a:lnTo>
                <a:lnTo>
                  <a:pt x="100952" y="111137"/>
                </a:lnTo>
                <a:lnTo>
                  <a:pt x="97002" y="119900"/>
                </a:lnTo>
                <a:lnTo>
                  <a:pt x="95694" y="128333"/>
                </a:lnTo>
                <a:lnTo>
                  <a:pt x="96380" y="136499"/>
                </a:lnTo>
                <a:lnTo>
                  <a:pt x="96405" y="136880"/>
                </a:lnTo>
                <a:lnTo>
                  <a:pt x="120205" y="169659"/>
                </a:lnTo>
                <a:lnTo>
                  <a:pt x="136232" y="173037"/>
                </a:lnTo>
                <a:lnTo>
                  <a:pt x="144449" y="172389"/>
                </a:lnTo>
                <a:lnTo>
                  <a:pt x="174752" y="136499"/>
                </a:lnTo>
                <a:lnTo>
                  <a:pt x="179730" y="139496"/>
                </a:lnTo>
                <a:lnTo>
                  <a:pt x="184404" y="145516"/>
                </a:lnTo>
                <a:lnTo>
                  <a:pt x="193078" y="163525"/>
                </a:lnTo>
                <a:lnTo>
                  <a:pt x="195262" y="171030"/>
                </a:lnTo>
                <a:lnTo>
                  <a:pt x="195262" y="177025"/>
                </a:lnTo>
                <a:lnTo>
                  <a:pt x="175844" y="215709"/>
                </a:lnTo>
                <a:lnTo>
                  <a:pt x="162725" y="219075"/>
                </a:lnTo>
                <a:lnTo>
                  <a:pt x="139623" y="216420"/>
                </a:lnTo>
                <a:lnTo>
                  <a:pt x="102082" y="195135"/>
                </a:lnTo>
                <a:lnTo>
                  <a:pt x="80162" y="162534"/>
                </a:lnTo>
                <a:lnTo>
                  <a:pt x="64820" y="120091"/>
                </a:lnTo>
                <a:lnTo>
                  <a:pt x="57099" y="91884"/>
                </a:lnTo>
                <a:lnTo>
                  <a:pt x="40767" y="84137"/>
                </a:lnTo>
                <a:lnTo>
                  <a:pt x="32080" y="84137"/>
                </a:lnTo>
                <a:lnTo>
                  <a:pt x="27686" y="79413"/>
                </a:lnTo>
                <a:lnTo>
                  <a:pt x="30340" y="109308"/>
                </a:lnTo>
                <a:lnTo>
                  <a:pt x="48006" y="169659"/>
                </a:lnTo>
                <a:lnTo>
                  <a:pt x="83845" y="228676"/>
                </a:lnTo>
                <a:lnTo>
                  <a:pt x="129870" y="262483"/>
                </a:lnTo>
                <a:lnTo>
                  <a:pt x="155130" y="266700"/>
                </a:lnTo>
                <a:lnTo>
                  <a:pt x="173291" y="264452"/>
                </a:lnTo>
                <a:lnTo>
                  <a:pt x="189763" y="257708"/>
                </a:lnTo>
                <a:lnTo>
                  <a:pt x="204558" y="246468"/>
                </a:lnTo>
                <a:lnTo>
                  <a:pt x="217665" y="230720"/>
                </a:lnTo>
                <a:lnTo>
                  <a:pt x="229044" y="250240"/>
                </a:lnTo>
                <a:lnTo>
                  <a:pt x="237172" y="271119"/>
                </a:lnTo>
                <a:lnTo>
                  <a:pt x="242049" y="293382"/>
                </a:lnTo>
                <a:lnTo>
                  <a:pt x="243687" y="317017"/>
                </a:lnTo>
                <a:lnTo>
                  <a:pt x="277025" y="351624"/>
                </a:lnTo>
                <a:lnTo>
                  <a:pt x="277025" y="230720"/>
                </a:lnTo>
                <a:lnTo>
                  <a:pt x="277025" y="219075"/>
                </a:lnTo>
                <a:lnTo>
                  <a:pt x="277025" y="205155"/>
                </a:lnTo>
                <a:lnTo>
                  <a:pt x="277025" y="84137"/>
                </a:lnTo>
                <a:lnTo>
                  <a:pt x="320230" y="84137"/>
                </a:lnTo>
                <a:close/>
              </a:path>
              <a:path w="984885" h="363219">
                <a:moveTo>
                  <a:pt x="544029" y="84137"/>
                </a:moveTo>
                <a:lnTo>
                  <a:pt x="513130" y="48425"/>
                </a:lnTo>
                <a:lnTo>
                  <a:pt x="463270" y="48425"/>
                </a:lnTo>
                <a:lnTo>
                  <a:pt x="463270" y="76936"/>
                </a:lnTo>
                <a:lnTo>
                  <a:pt x="463270" y="132499"/>
                </a:lnTo>
                <a:lnTo>
                  <a:pt x="463270" y="245757"/>
                </a:lnTo>
                <a:lnTo>
                  <a:pt x="446227" y="227025"/>
                </a:lnTo>
                <a:lnTo>
                  <a:pt x="426859" y="210426"/>
                </a:lnTo>
                <a:lnTo>
                  <a:pt x="405168" y="195961"/>
                </a:lnTo>
                <a:lnTo>
                  <a:pt x="381152" y="183616"/>
                </a:lnTo>
                <a:lnTo>
                  <a:pt x="401383" y="168021"/>
                </a:lnTo>
                <a:lnTo>
                  <a:pt x="421817" y="154305"/>
                </a:lnTo>
                <a:lnTo>
                  <a:pt x="442442" y="142468"/>
                </a:lnTo>
                <a:lnTo>
                  <a:pt x="463270" y="132499"/>
                </a:lnTo>
                <a:lnTo>
                  <a:pt x="463270" y="76936"/>
                </a:lnTo>
                <a:lnTo>
                  <a:pt x="430034" y="96443"/>
                </a:lnTo>
                <a:lnTo>
                  <a:pt x="397789" y="111442"/>
                </a:lnTo>
                <a:lnTo>
                  <a:pt x="393433" y="111442"/>
                </a:lnTo>
                <a:lnTo>
                  <a:pt x="374129" y="94907"/>
                </a:lnTo>
                <a:lnTo>
                  <a:pt x="378815" y="98310"/>
                </a:lnTo>
                <a:lnTo>
                  <a:pt x="384860" y="100012"/>
                </a:lnTo>
                <a:lnTo>
                  <a:pt x="399948" y="100012"/>
                </a:lnTo>
                <a:lnTo>
                  <a:pt x="406577" y="97180"/>
                </a:lnTo>
                <a:lnTo>
                  <a:pt x="408787" y="94907"/>
                </a:lnTo>
                <a:lnTo>
                  <a:pt x="417639" y="85813"/>
                </a:lnTo>
                <a:lnTo>
                  <a:pt x="420408" y="79146"/>
                </a:lnTo>
                <a:lnTo>
                  <a:pt x="420408" y="71462"/>
                </a:lnTo>
                <a:lnTo>
                  <a:pt x="418172" y="57226"/>
                </a:lnTo>
                <a:lnTo>
                  <a:pt x="411505" y="47053"/>
                </a:lnTo>
                <a:lnTo>
                  <a:pt x="400392" y="40944"/>
                </a:lnTo>
                <a:lnTo>
                  <a:pt x="384848" y="38900"/>
                </a:lnTo>
                <a:lnTo>
                  <a:pt x="375183" y="39725"/>
                </a:lnTo>
                <a:lnTo>
                  <a:pt x="339826" y="66598"/>
                </a:lnTo>
                <a:lnTo>
                  <a:pt x="336296" y="84137"/>
                </a:lnTo>
                <a:lnTo>
                  <a:pt x="336359" y="85813"/>
                </a:lnTo>
                <a:lnTo>
                  <a:pt x="336727" y="90728"/>
                </a:lnTo>
                <a:lnTo>
                  <a:pt x="336816" y="91986"/>
                </a:lnTo>
                <a:lnTo>
                  <a:pt x="355422" y="126072"/>
                </a:lnTo>
                <a:lnTo>
                  <a:pt x="368122" y="134150"/>
                </a:lnTo>
                <a:lnTo>
                  <a:pt x="355180" y="143522"/>
                </a:lnTo>
                <a:lnTo>
                  <a:pt x="340931" y="154076"/>
                </a:lnTo>
                <a:lnTo>
                  <a:pt x="325361" y="165836"/>
                </a:lnTo>
                <a:lnTo>
                  <a:pt x="308483" y="178765"/>
                </a:lnTo>
                <a:lnTo>
                  <a:pt x="344081" y="224878"/>
                </a:lnTo>
                <a:lnTo>
                  <a:pt x="384733" y="232384"/>
                </a:lnTo>
                <a:lnTo>
                  <a:pt x="418515" y="247827"/>
                </a:lnTo>
                <a:lnTo>
                  <a:pt x="465404" y="302577"/>
                </a:lnTo>
                <a:lnTo>
                  <a:pt x="475424" y="322148"/>
                </a:lnTo>
                <a:lnTo>
                  <a:pt x="482155" y="334086"/>
                </a:lnTo>
                <a:lnTo>
                  <a:pt x="488327" y="344830"/>
                </a:lnTo>
                <a:lnTo>
                  <a:pt x="493928" y="354380"/>
                </a:lnTo>
                <a:lnTo>
                  <a:pt x="498983" y="362737"/>
                </a:lnTo>
                <a:lnTo>
                  <a:pt x="498983" y="245757"/>
                </a:lnTo>
                <a:lnTo>
                  <a:pt x="498983" y="132499"/>
                </a:lnTo>
                <a:lnTo>
                  <a:pt x="498983" y="111442"/>
                </a:lnTo>
                <a:lnTo>
                  <a:pt x="498983" y="84137"/>
                </a:lnTo>
                <a:lnTo>
                  <a:pt x="544029" y="84137"/>
                </a:lnTo>
                <a:close/>
              </a:path>
              <a:path w="984885" h="363219">
                <a:moveTo>
                  <a:pt x="853579" y="283095"/>
                </a:moveTo>
                <a:lnTo>
                  <a:pt x="818883" y="259562"/>
                </a:lnTo>
                <a:lnTo>
                  <a:pt x="810488" y="259562"/>
                </a:lnTo>
                <a:lnTo>
                  <a:pt x="803198" y="262826"/>
                </a:lnTo>
                <a:lnTo>
                  <a:pt x="790803" y="275831"/>
                </a:lnTo>
                <a:lnTo>
                  <a:pt x="787755" y="283095"/>
                </a:lnTo>
                <a:lnTo>
                  <a:pt x="787692" y="291604"/>
                </a:lnTo>
                <a:lnTo>
                  <a:pt x="788327" y="298132"/>
                </a:lnTo>
                <a:lnTo>
                  <a:pt x="821893" y="324650"/>
                </a:lnTo>
                <a:lnTo>
                  <a:pt x="830275" y="324650"/>
                </a:lnTo>
                <a:lnTo>
                  <a:pt x="837641" y="321310"/>
                </a:lnTo>
                <a:lnTo>
                  <a:pt x="850392" y="307962"/>
                </a:lnTo>
                <a:lnTo>
                  <a:pt x="853579" y="300443"/>
                </a:lnTo>
                <a:lnTo>
                  <a:pt x="853579" y="283095"/>
                </a:lnTo>
                <a:close/>
              </a:path>
              <a:path w="984885" h="363219">
                <a:moveTo>
                  <a:pt x="984580" y="85725"/>
                </a:moveTo>
                <a:lnTo>
                  <a:pt x="982218" y="83350"/>
                </a:lnTo>
                <a:lnTo>
                  <a:pt x="977760" y="78867"/>
                </a:lnTo>
                <a:lnTo>
                  <a:pt x="947496" y="48425"/>
                </a:lnTo>
                <a:lnTo>
                  <a:pt x="903579" y="48425"/>
                </a:lnTo>
                <a:lnTo>
                  <a:pt x="903579" y="84340"/>
                </a:lnTo>
                <a:lnTo>
                  <a:pt x="903579" y="259562"/>
                </a:lnTo>
                <a:lnTo>
                  <a:pt x="887082" y="239572"/>
                </a:lnTo>
                <a:lnTo>
                  <a:pt x="868273" y="222008"/>
                </a:lnTo>
                <a:lnTo>
                  <a:pt x="847140" y="206870"/>
                </a:lnTo>
                <a:lnTo>
                  <a:pt x="823696" y="194157"/>
                </a:lnTo>
                <a:lnTo>
                  <a:pt x="840625" y="177647"/>
                </a:lnTo>
                <a:lnTo>
                  <a:pt x="855903" y="162979"/>
                </a:lnTo>
                <a:lnTo>
                  <a:pt x="869467" y="150190"/>
                </a:lnTo>
                <a:lnTo>
                  <a:pt x="881341" y="139255"/>
                </a:lnTo>
                <a:lnTo>
                  <a:pt x="871804" y="125844"/>
                </a:lnTo>
                <a:lnTo>
                  <a:pt x="859777" y="112052"/>
                </a:lnTo>
                <a:lnTo>
                  <a:pt x="845248" y="97891"/>
                </a:lnTo>
                <a:lnTo>
                  <a:pt x="828217" y="83350"/>
                </a:lnTo>
                <a:lnTo>
                  <a:pt x="895121" y="84340"/>
                </a:lnTo>
                <a:lnTo>
                  <a:pt x="903579" y="84340"/>
                </a:lnTo>
                <a:lnTo>
                  <a:pt x="903579" y="48425"/>
                </a:lnTo>
                <a:lnTo>
                  <a:pt x="740714" y="48425"/>
                </a:lnTo>
                <a:lnTo>
                  <a:pt x="720166" y="48412"/>
                </a:lnTo>
                <a:lnTo>
                  <a:pt x="713651" y="24206"/>
                </a:lnTo>
                <a:lnTo>
                  <a:pt x="686092" y="0"/>
                </a:lnTo>
                <a:lnTo>
                  <a:pt x="696620" y="79870"/>
                </a:lnTo>
                <a:lnTo>
                  <a:pt x="685241" y="67056"/>
                </a:lnTo>
                <a:lnTo>
                  <a:pt x="673684" y="57531"/>
                </a:lnTo>
                <a:lnTo>
                  <a:pt x="661936" y="51320"/>
                </a:lnTo>
                <a:lnTo>
                  <a:pt x="658609" y="50520"/>
                </a:lnTo>
                <a:lnTo>
                  <a:pt x="658609" y="48412"/>
                </a:lnTo>
                <a:lnTo>
                  <a:pt x="650011" y="48412"/>
                </a:lnTo>
                <a:lnTo>
                  <a:pt x="606412" y="48412"/>
                </a:lnTo>
                <a:lnTo>
                  <a:pt x="525310" y="48412"/>
                </a:lnTo>
                <a:lnTo>
                  <a:pt x="526059" y="53314"/>
                </a:lnTo>
                <a:lnTo>
                  <a:pt x="546862" y="85725"/>
                </a:lnTo>
                <a:lnTo>
                  <a:pt x="551878" y="89395"/>
                </a:lnTo>
                <a:lnTo>
                  <a:pt x="555371" y="88455"/>
                </a:lnTo>
                <a:lnTo>
                  <a:pt x="557377" y="82867"/>
                </a:lnTo>
                <a:lnTo>
                  <a:pt x="563664" y="84124"/>
                </a:lnTo>
                <a:lnTo>
                  <a:pt x="570522" y="85026"/>
                </a:lnTo>
                <a:lnTo>
                  <a:pt x="577938" y="85559"/>
                </a:lnTo>
                <a:lnTo>
                  <a:pt x="605485" y="85725"/>
                </a:lnTo>
                <a:lnTo>
                  <a:pt x="601573" y="91960"/>
                </a:lnTo>
                <a:lnTo>
                  <a:pt x="585038" y="133858"/>
                </a:lnTo>
                <a:lnTo>
                  <a:pt x="583260" y="148399"/>
                </a:lnTo>
                <a:lnTo>
                  <a:pt x="583717" y="159664"/>
                </a:lnTo>
                <a:lnTo>
                  <a:pt x="585139" y="173355"/>
                </a:lnTo>
                <a:lnTo>
                  <a:pt x="587489" y="189496"/>
                </a:lnTo>
                <a:lnTo>
                  <a:pt x="594093" y="226656"/>
                </a:lnTo>
                <a:lnTo>
                  <a:pt x="596442" y="242798"/>
                </a:lnTo>
                <a:lnTo>
                  <a:pt x="597865" y="256489"/>
                </a:lnTo>
                <a:lnTo>
                  <a:pt x="598335" y="267728"/>
                </a:lnTo>
                <a:lnTo>
                  <a:pt x="594080" y="288264"/>
                </a:lnTo>
                <a:lnTo>
                  <a:pt x="581329" y="304711"/>
                </a:lnTo>
                <a:lnTo>
                  <a:pt x="560070" y="317093"/>
                </a:lnTo>
                <a:lnTo>
                  <a:pt x="530326" y="325386"/>
                </a:lnTo>
                <a:lnTo>
                  <a:pt x="557949" y="348449"/>
                </a:lnTo>
                <a:lnTo>
                  <a:pt x="604469" y="324459"/>
                </a:lnTo>
                <a:lnTo>
                  <a:pt x="632663" y="291490"/>
                </a:lnTo>
                <a:lnTo>
                  <a:pt x="638822" y="259600"/>
                </a:lnTo>
                <a:lnTo>
                  <a:pt x="638289" y="247230"/>
                </a:lnTo>
                <a:lnTo>
                  <a:pt x="636727" y="232181"/>
                </a:lnTo>
                <a:lnTo>
                  <a:pt x="634123" y="214464"/>
                </a:lnTo>
                <a:lnTo>
                  <a:pt x="626833" y="173710"/>
                </a:lnTo>
                <a:lnTo>
                  <a:pt x="624230" y="156006"/>
                </a:lnTo>
                <a:lnTo>
                  <a:pt x="622668" y="140957"/>
                </a:lnTo>
                <a:lnTo>
                  <a:pt x="622147" y="128562"/>
                </a:lnTo>
                <a:lnTo>
                  <a:pt x="623366" y="119532"/>
                </a:lnTo>
                <a:lnTo>
                  <a:pt x="627062" y="108991"/>
                </a:lnTo>
                <a:lnTo>
                  <a:pt x="633209" y="96939"/>
                </a:lnTo>
                <a:lnTo>
                  <a:pt x="641324" y="84137"/>
                </a:lnTo>
                <a:lnTo>
                  <a:pt x="644105" y="84137"/>
                </a:lnTo>
                <a:lnTo>
                  <a:pt x="646531" y="84937"/>
                </a:lnTo>
                <a:lnTo>
                  <a:pt x="651916" y="85725"/>
                </a:lnTo>
                <a:lnTo>
                  <a:pt x="662101" y="85725"/>
                </a:lnTo>
                <a:lnTo>
                  <a:pt x="668007" y="89966"/>
                </a:lnTo>
                <a:lnTo>
                  <a:pt x="687031" y="126111"/>
                </a:lnTo>
                <a:lnTo>
                  <a:pt x="688174" y="146773"/>
                </a:lnTo>
                <a:lnTo>
                  <a:pt x="688174" y="314642"/>
                </a:lnTo>
                <a:lnTo>
                  <a:pt x="723887" y="353212"/>
                </a:lnTo>
                <a:lnTo>
                  <a:pt x="723887" y="84137"/>
                </a:lnTo>
                <a:lnTo>
                  <a:pt x="741934" y="84137"/>
                </a:lnTo>
                <a:lnTo>
                  <a:pt x="742518" y="87388"/>
                </a:lnTo>
                <a:lnTo>
                  <a:pt x="772198" y="98894"/>
                </a:lnTo>
                <a:lnTo>
                  <a:pt x="796632" y="108826"/>
                </a:lnTo>
                <a:lnTo>
                  <a:pt x="815797" y="117182"/>
                </a:lnTo>
                <a:lnTo>
                  <a:pt x="829716" y="123977"/>
                </a:lnTo>
                <a:lnTo>
                  <a:pt x="804710" y="145821"/>
                </a:lnTo>
                <a:lnTo>
                  <a:pt x="783856" y="163703"/>
                </a:lnTo>
                <a:lnTo>
                  <a:pt x="767130" y="177647"/>
                </a:lnTo>
                <a:lnTo>
                  <a:pt x="754545" y="187629"/>
                </a:lnTo>
                <a:lnTo>
                  <a:pt x="784618" y="230238"/>
                </a:lnTo>
                <a:lnTo>
                  <a:pt x="826833" y="240372"/>
                </a:lnTo>
                <a:lnTo>
                  <a:pt x="863549" y="264426"/>
                </a:lnTo>
                <a:lnTo>
                  <a:pt x="888098" y="295008"/>
                </a:lnTo>
                <a:lnTo>
                  <a:pt x="906399" y="318922"/>
                </a:lnTo>
                <a:lnTo>
                  <a:pt x="883983" y="307962"/>
                </a:lnTo>
                <a:lnTo>
                  <a:pt x="886040" y="309778"/>
                </a:lnTo>
                <a:lnTo>
                  <a:pt x="937717" y="354012"/>
                </a:lnTo>
                <a:lnTo>
                  <a:pt x="937717" y="318922"/>
                </a:lnTo>
                <a:lnTo>
                  <a:pt x="937717" y="259562"/>
                </a:lnTo>
                <a:lnTo>
                  <a:pt x="937717" y="85725"/>
                </a:lnTo>
                <a:lnTo>
                  <a:pt x="984580" y="85725"/>
                </a:lnTo>
                <a:close/>
              </a:path>
            </a:pathLst>
          </a:custGeom>
          <a:solidFill>
            <a:srgbClr val="82289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2113" y="1709331"/>
            <a:ext cx="482351" cy="24210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57084" y="1751012"/>
            <a:ext cx="170256" cy="173418"/>
          </a:xfrm>
          <a:prstGeom prst="rect">
            <a:avLst/>
          </a:prstGeom>
        </p:spPr>
      </p:pic>
      <p:sp>
        <p:nvSpPr>
          <p:cNvPr id="13" name="object 13"/>
          <p:cNvSpPr/>
          <p:nvPr/>
        </p:nvSpPr>
        <p:spPr>
          <a:xfrm>
            <a:off x="1530527" y="1704174"/>
            <a:ext cx="1008380" cy="251460"/>
          </a:xfrm>
          <a:custGeom>
            <a:avLst/>
            <a:gdLst/>
            <a:ahLst/>
            <a:cxnLst/>
            <a:rect l="l" t="t" r="r" b="b"/>
            <a:pathLst>
              <a:path w="1008380" h="251460">
                <a:moveTo>
                  <a:pt x="1008024" y="63500"/>
                </a:moveTo>
                <a:lnTo>
                  <a:pt x="983234" y="38493"/>
                </a:lnTo>
                <a:lnTo>
                  <a:pt x="977658" y="38493"/>
                </a:lnTo>
                <a:lnTo>
                  <a:pt x="973124" y="16649"/>
                </a:lnTo>
                <a:lnTo>
                  <a:pt x="953592" y="0"/>
                </a:lnTo>
                <a:lnTo>
                  <a:pt x="954836" y="67462"/>
                </a:lnTo>
                <a:lnTo>
                  <a:pt x="949629" y="61341"/>
                </a:lnTo>
                <a:lnTo>
                  <a:pt x="914819" y="39255"/>
                </a:lnTo>
                <a:lnTo>
                  <a:pt x="899642" y="36906"/>
                </a:lnTo>
                <a:lnTo>
                  <a:pt x="888860" y="37947"/>
                </a:lnTo>
                <a:lnTo>
                  <a:pt x="878535" y="41059"/>
                </a:lnTo>
                <a:lnTo>
                  <a:pt x="868680" y="46240"/>
                </a:lnTo>
                <a:lnTo>
                  <a:pt x="859294" y="53479"/>
                </a:lnTo>
                <a:lnTo>
                  <a:pt x="854862" y="58216"/>
                </a:lnTo>
                <a:lnTo>
                  <a:pt x="837819" y="38493"/>
                </a:lnTo>
                <a:lnTo>
                  <a:pt x="823506" y="38493"/>
                </a:lnTo>
                <a:lnTo>
                  <a:pt x="818972" y="21831"/>
                </a:lnTo>
                <a:lnTo>
                  <a:pt x="799782" y="5156"/>
                </a:lnTo>
                <a:lnTo>
                  <a:pt x="807110" y="60604"/>
                </a:lnTo>
                <a:lnTo>
                  <a:pt x="799185" y="51587"/>
                </a:lnTo>
                <a:lnTo>
                  <a:pt x="791146" y="44907"/>
                </a:lnTo>
                <a:lnTo>
                  <a:pt x="782980" y="40538"/>
                </a:lnTo>
                <a:lnTo>
                  <a:pt x="774687" y="38493"/>
                </a:lnTo>
                <a:lnTo>
                  <a:pt x="767308" y="38493"/>
                </a:lnTo>
                <a:lnTo>
                  <a:pt x="744334" y="38493"/>
                </a:lnTo>
                <a:lnTo>
                  <a:pt x="735482" y="38493"/>
                </a:lnTo>
                <a:lnTo>
                  <a:pt x="735482" y="63500"/>
                </a:lnTo>
                <a:lnTo>
                  <a:pt x="735482" y="186512"/>
                </a:lnTo>
                <a:lnTo>
                  <a:pt x="722579" y="171932"/>
                </a:lnTo>
                <a:lnTo>
                  <a:pt x="709117" y="159359"/>
                </a:lnTo>
                <a:lnTo>
                  <a:pt x="695071" y="148793"/>
                </a:lnTo>
                <a:lnTo>
                  <a:pt x="680466" y="140246"/>
                </a:lnTo>
                <a:lnTo>
                  <a:pt x="693902" y="128295"/>
                </a:lnTo>
                <a:lnTo>
                  <a:pt x="705307" y="117995"/>
                </a:lnTo>
                <a:lnTo>
                  <a:pt x="714667" y="109372"/>
                </a:lnTo>
                <a:lnTo>
                  <a:pt x="721969" y="102400"/>
                </a:lnTo>
                <a:lnTo>
                  <a:pt x="718273" y="96850"/>
                </a:lnTo>
                <a:lnTo>
                  <a:pt x="680123" y="63500"/>
                </a:lnTo>
                <a:lnTo>
                  <a:pt x="735482" y="63500"/>
                </a:lnTo>
                <a:lnTo>
                  <a:pt x="735482" y="38493"/>
                </a:lnTo>
                <a:lnTo>
                  <a:pt x="613765" y="38493"/>
                </a:lnTo>
                <a:lnTo>
                  <a:pt x="598157" y="38493"/>
                </a:lnTo>
                <a:lnTo>
                  <a:pt x="513791" y="38493"/>
                </a:lnTo>
                <a:lnTo>
                  <a:pt x="499503" y="38493"/>
                </a:lnTo>
                <a:lnTo>
                  <a:pt x="494957" y="21831"/>
                </a:lnTo>
                <a:lnTo>
                  <a:pt x="475767" y="5156"/>
                </a:lnTo>
                <a:lnTo>
                  <a:pt x="483108" y="60604"/>
                </a:lnTo>
                <a:lnTo>
                  <a:pt x="475183" y="51587"/>
                </a:lnTo>
                <a:lnTo>
                  <a:pt x="467131" y="44907"/>
                </a:lnTo>
                <a:lnTo>
                  <a:pt x="458965" y="40538"/>
                </a:lnTo>
                <a:lnTo>
                  <a:pt x="450659" y="38493"/>
                </a:lnTo>
                <a:lnTo>
                  <a:pt x="449618" y="38493"/>
                </a:lnTo>
                <a:lnTo>
                  <a:pt x="444042" y="38493"/>
                </a:lnTo>
                <a:lnTo>
                  <a:pt x="439508" y="16649"/>
                </a:lnTo>
                <a:lnTo>
                  <a:pt x="419976" y="0"/>
                </a:lnTo>
                <a:lnTo>
                  <a:pt x="420674" y="38493"/>
                </a:lnTo>
                <a:lnTo>
                  <a:pt x="420319" y="38493"/>
                </a:lnTo>
                <a:lnTo>
                  <a:pt x="420687" y="38900"/>
                </a:lnTo>
                <a:lnTo>
                  <a:pt x="421220" y="67462"/>
                </a:lnTo>
                <a:lnTo>
                  <a:pt x="416013" y="61341"/>
                </a:lnTo>
                <a:lnTo>
                  <a:pt x="410210" y="55753"/>
                </a:lnTo>
                <a:lnTo>
                  <a:pt x="373570" y="37503"/>
                </a:lnTo>
                <a:lnTo>
                  <a:pt x="366026" y="36906"/>
                </a:lnTo>
                <a:lnTo>
                  <a:pt x="355244" y="37947"/>
                </a:lnTo>
                <a:lnTo>
                  <a:pt x="344919" y="41059"/>
                </a:lnTo>
                <a:lnTo>
                  <a:pt x="335064" y="46240"/>
                </a:lnTo>
                <a:lnTo>
                  <a:pt x="325678" y="53479"/>
                </a:lnTo>
                <a:lnTo>
                  <a:pt x="321233" y="58229"/>
                </a:lnTo>
                <a:lnTo>
                  <a:pt x="304190" y="38493"/>
                </a:lnTo>
                <a:lnTo>
                  <a:pt x="289877" y="38493"/>
                </a:lnTo>
                <a:lnTo>
                  <a:pt x="285343" y="21831"/>
                </a:lnTo>
                <a:lnTo>
                  <a:pt x="266153" y="5156"/>
                </a:lnTo>
                <a:lnTo>
                  <a:pt x="273481" y="60604"/>
                </a:lnTo>
                <a:lnTo>
                  <a:pt x="265557" y="51587"/>
                </a:lnTo>
                <a:lnTo>
                  <a:pt x="257517" y="44907"/>
                </a:lnTo>
                <a:lnTo>
                  <a:pt x="249351" y="40538"/>
                </a:lnTo>
                <a:lnTo>
                  <a:pt x="241058" y="38493"/>
                </a:lnTo>
                <a:lnTo>
                  <a:pt x="233692" y="38493"/>
                </a:lnTo>
                <a:lnTo>
                  <a:pt x="210705" y="38493"/>
                </a:lnTo>
                <a:lnTo>
                  <a:pt x="201866" y="38493"/>
                </a:lnTo>
                <a:lnTo>
                  <a:pt x="201866" y="63500"/>
                </a:lnTo>
                <a:lnTo>
                  <a:pt x="201866" y="186512"/>
                </a:lnTo>
                <a:lnTo>
                  <a:pt x="188950" y="171932"/>
                </a:lnTo>
                <a:lnTo>
                  <a:pt x="175488" y="159359"/>
                </a:lnTo>
                <a:lnTo>
                  <a:pt x="161442" y="148793"/>
                </a:lnTo>
                <a:lnTo>
                  <a:pt x="146850" y="140246"/>
                </a:lnTo>
                <a:lnTo>
                  <a:pt x="160299" y="128295"/>
                </a:lnTo>
                <a:lnTo>
                  <a:pt x="171691" y="117995"/>
                </a:lnTo>
                <a:lnTo>
                  <a:pt x="181051" y="109372"/>
                </a:lnTo>
                <a:lnTo>
                  <a:pt x="188353" y="102400"/>
                </a:lnTo>
                <a:lnTo>
                  <a:pt x="184658" y="96850"/>
                </a:lnTo>
                <a:lnTo>
                  <a:pt x="146507" y="63500"/>
                </a:lnTo>
                <a:lnTo>
                  <a:pt x="201866" y="63500"/>
                </a:lnTo>
                <a:lnTo>
                  <a:pt x="201866" y="38493"/>
                </a:lnTo>
                <a:lnTo>
                  <a:pt x="75552" y="38493"/>
                </a:lnTo>
                <a:lnTo>
                  <a:pt x="74993" y="38087"/>
                </a:lnTo>
                <a:lnTo>
                  <a:pt x="74333" y="38493"/>
                </a:lnTo>
                <a:lnTo>
                  <a:pt x="64554" y="38493"/>
                </a:lnTo>
                <a:lnTo>
                  <a:pt x="68287" y="42291"/>
                </a:lnTo>
                <a:lnTo>
                  <a:pt x="29210" y="72961"/>
                </a:lnTo>
                <a:lnTo>
                  <a:pt x="4787" y="117055"/>
                </a:lnTo>
                <a:lnTo>
                  <a:pt x="0" y="155448"/>
                </a:lnTo>
                <a:lnTo>
                  <a:pt x="1041" y="170853"/>
                </a:lnTo>
                <a:lnTo>
                  <a:pt x="16776" y="211848"/>
                </a:lnTo>
                <a:lnTo>
                  <a:pt x="51752" y="237972"/>
                </a:lnTo>
                <a:lnTo>
                  <a:pt x="66382" y="239699"/>
                </a:lnTo>
                <a:lnTo>
                  <a:pt x="75234" y="239699"/>
                </a:lnTo>
                <a:lnTo>
                  <a:pt x="82931" y="236626"/>
                </a:lnTo>
                <a:lnTo>
                  <a:pt x="95973" y="224269"/>
                </a:lnTo>
                <a:lnTo>
                  <a:pt x="99225" y="216763"/>
                </a:lnTo>
                <a:lnTo>
                  <a:pt x="99225" y="200228"/>
                </a:lnTo>
                <a:lnTo>
                  <a:pt x="61188" y="183781"/>
                </a:lnTo>
                <a:lnTo>
                  <a:pt x="49885" y="214401"/>
                </a:lnTo>
                <a:lnTo>
                  <a:pt x="45097" y="213144"/>
                </a:lnTo>
                <a:lnTo>
                  <a:pt x="27063" y="177660"/>
                </a:lnTo>
                <a:lnTo>
                  <a:pt x="25400" y="162140"/>
                </a:lnTo>
                <a:lnTo>
                  <a:pt x="26860" y="147739"/>
                </a:lnTo>
                <a:lnTo>
                  <a:pt x="48793" y="103085"/>
                </a:lnTo>
                <a:lnTo>
                  <a:pt x="87591" y="69011"/>
                </a:lnTo>
                <a:lnTo>
                  <a:pt x="92608" y="66890"/>
                </a:lnTo>
                <a:lnTo>
                  <a:pt x="94881" y="69176"/>
                </a:lnTo>
                <a:lnTo>
                  <a:pt x="111912" y="74091"/>
                </a:lnTo>
                <a:lnTo>
                  <a:pt x="127139" y="79387"/>
                </a:lnTo>
                <a:lnTo>
                  <a:pt x="140525" y="85077"/>
                </a:lnTo>
                <a:lnTo>
                  <a:pt x="152082" y="91160"/>
                </a:lnTo>
                <a:lnTo>
                  <a:pt x="140169" y="101968"/>
                </a:lnTo>
                <a:lnTo>
                  <a:pt x="127127" y="113118"/>
                </a:lnTo>
                <a:lnTo>
                  <a:pt x="112953" y="124625"/>
                </a:lnTo>
                <a:lnTo>
                  <a:pt x="97663" y="136474"/>
                </a:lnTo>
                <a:lnTo>
                  <a:pt x="120738" y="166458"/>
                </a:lnTo>
                <a:lnTo>
                  <a:pt x="170307" y="183388"/>
                </a:lnTo>
                <a:lnTo>
                  <a:pt x="195999" y="215455"/>
                </a:lnTo>
                <a:lnTo>
                  <a:pt x="205613" y="233070"/>
                </a:lnTo>
                <a:lnTo>
                  <a:pt x="209677" y="238404"/>
                </a:lnTo>
                <a:lnTo>
                  <a:pt x="213639" y="239344"/>
                </a:lnTo>
                <a:lnTo>
                  <a:pt x="215963" y="240258"/>
                </a:lnTo>
                <a:lnTo>
                  <a:pt x="220497" y="243154"/>
                </a:lnTo>
                <a:lnTo>
                  <a:pt x="227266" y="248043"/>
                </a:lnTo>
                <a:lnTo>
                  <a:pt x="227266" y="186512"/>
                </a:lnTo>
                <a:lnTo>
                  <a:pt x="227266" y="63500"/>
                </a:lnTo>
                <a:lnTo>
                  <a:pt x="229971" y="63500"/>
                </a:lnTo>
                <a:lnTo>
                  <a:pt x="247840" y="63500"/>
                </a:lnTo>
                <a:lnTo>
                  <a:pt x="256019" y="68630"/>
                </a:lnTo>
                <a:lnTo>
                  <a:pt x="261505" y="74917"/>
                </a:lnTo>
                <a:lnTo>
                  <a:pt x="266407" y="87972"/>
                </a:lnTo>
                <a:lnTo>
                  <a:pt x="267462" y="96240"/>
                </a:lnTo>
                <a:lnTo>
                  <a:pt x="267462" y="224307"/>
                </a:lnTo>
                <a:lnTo>
                  <a:pt x="292468" y="251218"/>
                </a:lnTo>
                <a:lnTo>
                  <a:pt x="292468" y="63500"/>
                </a:lnTo>
                <a:lnTo>
                  <a:pt x="316750" y="63500"/>
                </a:lnTo>
                <a:lnTo>
                  <a:pt x="311899" y="71310"/>
                </a:lnTo>
                <a:lnTo>
                  <a:pt x="308457" y="81165"/>
                </a:lnTo>
                <a:lnTo>
                  <a:pt x="307314" y="91655"/>
                </a:lnTo>
                <a:lnTo>
                  <a:pt x="307314" y="97701"/>
                </a:lnTo>
                <a:lnTo>
                  <a:pt x="308711" y="104076"/>
                </a:lnTo>
                <a:lnTo>
                  <a:pt x="314731" y="119202"/>
                </a:lnTo>
                <a:lnTo>
                  <a:pt x="318909" y="123380"/>
                </a:lnTo>
                <a:lnTo>
                  <a:pt x="327736" y="123380"/>
                </a:lnTo>
                <a:lnTo>
                  <a:pt x="333806" y="120815"/>
                </a:lnTo>
                <a:lnTo>
                  <a:pt x="350735" y="110528"/>
                </a:lnTo>
                <a:lnTo>
                  <a:pt x="356603" y="107950"/>
                </a:lnTo>
                <a:lnTo>
                  <a:pt x="366102" y="107950"/>
                </a:lnTo>
                <a:lnTo>
                  <a:pt x="369227" y="109804"/>
                </a:lnTo>
                <a:lnTo>
                  <a:pt x="369227" y="118833"/>
                </a:lnTo>
                <a:lnTo>
                  <a:pt x="364490" y="125564"/>
                </a:lnTo>
                <a:lnTo>
                  <a:pt x="348475" y="139014"/>
                </a:lnTo>
                <a:lnTo>
                  <a:pt x="341782" y="143573"/>
                </a:lnTo>
                <a:lnTo>
                  <a:pt x="334924" y="147358"/>
                </a:lnTo>
                <a:lnTo>
                  <a:pt x="327901" y="150355"/>
                </a:lnTo>
                <a:lnTo>
                  <a:pt x="346379" y="183019"/>
                </a:lnTo>
                <a:lnTo>
                  <a:pt x="379158" y="153733"/>
                </a:lnTo>
                <a:lnTo>
                  <a:pt x="393433" y="116116"/>
                </a:lnTo>
                <a:lnTo>
                  <a:pt x="392734" y="108877"/>
                </a:lnTo>
                <a:lnTo>
                  <a:pt x="363105" y="83883"/>
                </a:lnTo>
                <a:lnTo>
                  <a:pt x="355587" y="83337"/>
                </a:lnTo>
                <a:lnTo>
                  <a:pt x="349808" y="83337"/>
                </a:lnTo>
                <a:lnTo>
                  <a:pt x="344817" y="83794"/>
                </a:lnTo>
                <a:lnTo>
                  <a:pt x="340652" y="84658"/>
                </a:lnTo>
                <a:lnTo>
                  <a:pt x="345287" y="77139"/>
                </a:lnTo>
                <a:lnTo>
                  <a:pt x="351891" y="71767"/>
                </a:lnTo>
                <a:lnTo>
                  <a:pt x="360438" y="68541"/>
                </a:lnTo>
                <a:lnTo>
                  <a:pt x="370967" y="67462"/>
                </a:lnTo>
                <a:lnTo>
                  <a:pt x="380238" y="68757"/>
                </a:lnTo>
                <a:lnTo>
                  <a:pt x="410337" y="97726"/>
                </a:lnTo>
                <a:lnTo>
                  <a:pt x="417652" y="127787"/>
                </a:lnTo>
                <a:lnTo>
                  <a:pt x="416458" y="224726"/>
                </a:lnTo>
                <a:lnTo>
                  <a:pt x="443445" y="251218"/>
                </a:lnTo>
                <a:lnTo>
                  <a:pt x="443445" y="63500"/>
                </a:lnTo>
                <a:lnTo>
                  <a:pt x="457454" y="63500"/>
                </a:lnTo>
                <a:lnTo>
                  <a:pt x="465632" y="68630"/>
                </a:lnTo>
                <a:lnTo>
                  <a:pt x="471119" y="74917"/>
                </a:lnTo>
                <a:lnTo>
                  <a:pt x="476021" y="87972"/>
                </a:lnTo>
                <a:lnTo>
                  <a:pt x="477075" y="96240"/>
                </a:lnTo>
                <a:lnTo>
                  <a:pt x="477075" y="224307"/>
                </a:lnTo>
                <a:lnTo>
                  <a:pt x="502081" y="251218"/>
                </a:lnTo>
                <a:lnTo>
                  <a:pt x="502081" y="63500"/>
                </a:lnTo>
                <a:lnTo>
                  <a:pt x="535419" y="63500"/>
                </a:lnTo>
                <a:lnTo>
                  <a:pt x="535228" y="63296"/>
                </a:lnTo>
                <a:lnTo>
                  <a:pt x="567029" y="63500"/>
                </a:lnTo>
                <a:lnTo>
                  <a:pt x="551522" y="81851"/>
                </a:lnTo>
                <a:lnTo>
                  <a:pt x="540461" y="103378"/>
                </a:lnTo>
                <a:lnTo>
                  <a:pt x="533831" y="128079"/>
                </a:lnTo>
                <a:lnTo>
                  <a:pt x="531622" y="155968"/>
                </a:lnTo>
                <a:lnTo>
                  <a:pt x="532688" y="171107"/>
                </a:lnTo>
                <a:lnTo>
                  <a:pt x="548728" y="211797"/>
                </a:lnTo>
                <a:lnTo>
                  <a:pt x="583984" y="237972"/>
                </a:lnTo>
                <a:lnTo>
                  <a:pt x="598360" y="239712"/>
                </a:lnTo>
                <a:lnTo>
                  <a:pt x="607225" y="239712"/>
                </a:lnTo>
                <a:lnTo>
                  <a:pt x="614908" y="236639"/>
                </a:lnTo>
                <a:lnTo>
                  <a:pt x="627964" y="224282"/>
                </a:lnTo>
                <a:lnTo>
                  <a:pt x="631228" y="216763"/>
                </a:lnTo>
                <a:lnTo>
                  <a:pt x="631228" y="200469"/>
                </a:lnTo>
                <a:lnTo>
                  <a:pt x="593280" y="183781"/>
                </a:lnTo>
                <a:lnTo>
                  <a:pt x="582371" y="214414"/>
                </a:lnTo>
                <a:lnTo>
                  <a:pt x="577037" y="213156"/>
                </a:lnTo>
                <a:lnTo>
                  <a:pt x="558685" y="177495"/>
                </a:lnTo>
                <a:lnTo>
                  <a:pt x="557022" y="161696"/>
                </a:lnTo>
                <a:lnTo>
                  <a:pt x="558457" y="147154"/>
                </a:lnTo>
                <a:lnTo>
                  <a:pt x="580110" y="102539"/>
                </a:lnTo>
                <a:lnTo>
                  <a:pt x="618667" y="68757"/>
                </a:lnTo>
                <a:lnTo>
                  <a:pt x="625309" y="65963"/>
                </a:lnTo>
                <a:lnTo>
                  <a:pt x="628497" y="69176"/>
                </a:lnTo>
                <a:lnTo>
                  <a:pt x="645541" y="74091"/>
                </a:lnTo>
                <a:lnTo>
                  <a:pt x="660755" y="79387"/>
                </a:lnTo>
                <a:lnTo>
                  <a:pt x="674141" y="85077"/>
                </a:lnTo>
                <a:lnTo>
                  <a:pt x="685698" y="91160"/>
                </a:lnTo>
                <a:lnTo>
                  <a:pt x="673785" y="101968"/>
                </a:lnTo>
                <a:lnTo>
                  <a:pt x="660755" y="113118"/>
                </a:lnTo>
                <a:lnTo>
                  <a:pt x="646582" y="124625"/>
                </a:lnTo>
                <a:lnTo>
                  <a:pt x="631291" y="136474"/>
                </a:lnTo>
                <a:lnTo>
                  <a:pt x="654354" y="166458"/>
                </a:lnTo>
                <a:lnTo>
                  <a:pt x="703922" y="183388"/>
                </a:lnTo>
                <a:lnTo>
                  <a:pt x="729627" y="215455"/>
                </a:lnTo>
                <a:lnTo>
                  <a:pt x="739228" y="233070"/>
                </a:lnTo>
                <a:lnTo>
                  <a:pt x="743305" y="238404"/>
                </a:lnTo>
                <a:lnTo>
                  <a:pt x="747268" y="239344"/>
                </a:lnTo>
                <a:lnTo>
                  <a:pt x="749592" y="240258"/>
                </a:lnTo>
                <a:lnTo>
                  <a:pt x="754126" y="243154"/>
                </a:lnTo>
                <a:lnTo>
                  <a:pt x="760882" y="248043"/>
                </a:lnTo>
                <a:lnTo>
                  <a:pt x="760882" y="186512"/>
                </a:lnTo>
                <a:lnTo>
                  <a:pt x="760882" y="63500"/>
                </a:lnTo>
                <a:lnTo>
                  <a:pt x="763600" y="63500"/>
                </a:lnTo>
                <a:lnTo>
                  <a:pt x="781469" y="63500"/>
                </a:lnTo>
                <a:lnTo>
                  <a:pt x="789647" y="68630"/>
                </a:lnTo>
                <a:lnTo>
                  <a:pt x="795134" y="74917"/>
                </a:lnTo>
                <a:lnTo>
                  <a:pt x="800036" y="87972"/>
                </a:lnTo>
                <a:lnTo>
                  <a:pt x="801090" y="96240"/>
                </a:lnTo>
                <a:lnTo>
                  <a:pt x="801090" y="224307"/>
                </a:lnTo>
                <a:lnTo>
                  <a:pt x="826096" y="251218"/>
                </a:lnTo>
                <a:lnTo>
                  <a:pt x="826096" y="63500"/>
                </a:lnTo>
                <a:lnTo>
                  <a:pt x="850366" y="63500"/>
                </a:lnTo>
                <a:lnTo>
                  <a:pt x="845515" y="71310"/>
                </a:lnTo>
                <a:lnTo>
                  <a:pt x="842073" y="81165"/>
                </a:lnTo>
                <a:lnTo>
                  <a:pt x="840930" y="91655"/>
                </a:lnTo>
                <a:lnTo>
                  <a:pt x="840930" y="97701"/>
                </a:lnTo>
                <a:lnTo>
                  <a:pt x="842327" y="104076"/>
                </a:lnTo>
                <a:lnTo>
                  <a:pt x="848347" y="119202"/>
                </a:lnTo>
                <a:lnTo>
                  <a:pt x="852525" y="123380"/>
                </a:lnTo>
                <a:lnTo>
                  <a:pt x="861352" y="123380"/>
                </a:lnTo>
                <a:lnTo>
                  <a:pt x="867422" y="120815"/>
                </a:lnTo>
                <a:lnTo>
                  <a:pt x="884351" y="110528"/>
                </a:lnTo>
                <a:lnTo>
                  <a:pt x="890219" y="107950"/>
                </a:lnTo>
                <a:lnTo>
                  <a:pt x="899718" y="107950"/>
                </a:lnTo>
                <a:lnTo>
                  <a:pt x="902843" y="109804"/>
                </a:lnTo>
                <a:lnTo>
                  <a:pt x="902843" y="118833"/>
                </a:lnTo>
                <a:lnTo>
                  <a:pt x="898105" y="125564"/>
                </a:lnTo>
                <a:lnTo>
                  <a:pt x="882091" y="139014"/>
                </a:lnTo>
                <a:lnTo>
                  <a:pt x="875398" y="143573"/>
                </a:lnTo>
                <a:lnTo>
                  <a:pt x="868540" y="147358"/>
                </a:lnTo>
                <a:lnTo>
                  <a:pt x="861517" y="150355"/>
                </a:lnTo>
                <a:lnTo>
                  <a:pt x="879995" y="183019"/>
                </a:lnTo>
                <a:lnTo>
                  <a:pt x="912774" y="153733"/>
                </a:lnTo>
                <a:lnTo>
                  <a:pt x="927049" y="116116"/>
                </a:lnTo>
                <a:lnTo>
                  <a:pt x="926350" y="108877"/>
                </a:lnTo>
                <a:lnTo>
                  <a:pt x="896721" y="83883"/>
                </a:lnTo>
                <a:lnTo>
                  <a:pt x="889203" y="83337"/>
                </a:lnTo>
                <a:lnTo>
                  <a:pt x="883424" y="83337"/>
                </a:lnTo>
                <a:lnTo>
                  <a:pt x="878433" y="83794"/>
                </a:lnTo>
                <a:lnTo>
                  <a:pt x="874268" y="84658"/>
                </a:lnTo>
                <a:lnTo>
                  <a:pt x="878903" y="77139"/>
                </a:lnTo>
                <a:lnTo>
                  <a:pt x="885507" y="71767"/>
                </a:lnTo>
                <a:lnTo>
                  <a:pt x="894054" y="68541"/>
                </a:lnTo>
                <a:lnTo>
                  <a:pt x="904582" y="67462"/>
                </a:lnTo>
                <a:lnTo>
                  <a:pt x="913853" y="68757"/>
                </a:lnTo>
                <a:lnTo>
                  <a:pt x="943952" y="97726"/>
                </a:lnTo>
                <a:lnTo>
                  <a:pt x="951268" y="127787"/>
                </a:lnTo>
                <a:lnTo>
                  <a:pt x="950074" y="224726"/>
                </a:lnTo>
                <a:lnTo>
                  <a:pt x="977061" y="251218"/>
                </a:lnTo>
                <a:lnTo>
                  <a:pt x="977061" y="63500"/>
                </a:lnTo>
                <a:lnTo>
                  <a:pt x="1008024" y="63500"/>
                </a:lnTo>
                <a:close/>
              </a:path>
            </a:pathLst>
          </a:custGeom>
          <a:solidFill>
            <a:srgbClr val="00A54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611627" y="1662112"/>
            <a:ext cx="2417191" cy="370268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55983" y="2631770"/>
            <a:ext cx="4305308" cy="2873324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49349" y="6258382"/>
            <a:ext cx="1330745" cy="154711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748774" y="6609181"/>
            <a:ext cx="59055" cy="59055"/>
          </a:xfrm>
          <a:custGeom>
            <a:avLst/>
            <a:gdLst/>
            <a:ahLst/>
            <a:cxnLst/>
            <a:rect l="l" t="t" r="r" b="b"/>
            <a:pathLst>
              <a:path w="59054" h="59054">
                <a:moveTo>
                  <a:pt x="37617" y="0"/>
                </a:moveTo>
                <a:lnTo>
                  <a:pt x="21336" y="0"/>
                </a:lnTo>
                <a:lnTo>
                  <a:pt x="14376" y="2882"/>
                </a:lnTo>
                <a:lnTo>
                  <a:pt x="2882" y="14376"/>
                </a:lnTo>
                <a:lnTo>
                  <a:pt x="0" y="21310"/>
                </a:lnTo>
                <a:lnTo>
                  <a:pt x="0" y="37604"/>
                </a:lnTo>
                <a:lnTo>
                  <a:pt x="2882" y="44551"/>
                </a:lnTo>
                <a:lnTo>
                  <a:pt x="14376" y="56057"/>
                </a:lnTo>
                <a:lnTo>
                  <a:pt x="21336" y="58927"/>
                </a:lnTo>
                <a:lnTo>
                  <a:pt x="37617" y="58927"/>
                </a:lnTo>
                <a:lnTo>
                  <a:pt x="44551" y="56057"/>
                </a:lnTo>
                <a:lnTo>
                  <a:pt x="56045" y="44551"/>
                </a:lnTo>
                <a:lnTo>
                  <a:pt x="58928" y="37604"/>
                </a:lnTo>
                <a:lnTo>
                  <a:pt x="58928" y="29425"/>
                </a:lnTo>
                <a:lnTo>
                  <a:pt x="58928" y="21310"/>
                </a:lnTo>
                <a:lnTo>
                  <a:pt x="56045" y="14376"/>
                </a:lnTo>
                <a:lnTo>
                  <a:pt x="44551" y="2882"/>
                </a:lnTo>
                <a:lnTo>
                  <a:pt x="37617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5813" y="6551079"/>
            <a:ext cx="2853193" cy="145161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748774" y="6837781"/>
            <a:ext cx="59055" cy="59055"/>
          </a:xfrm>
          <a:custGeom>
            <a:avLst/>
            <a:gdLst/>
            <a:ahLst/>
            <a:cxnLst/>
            <a:rect l="l" t="t" r="r" b="b"/>
            <a:pathLst>
              <a:path w="59054" h="59054">
                <a:moveTo>
                  <a:pt x="37617" y="0"/>
                </a:moveTo>
                <a:lnTo>
                  <a:pt x="21336" y="0"/>
                </a:lnTo>
                <a:lnTo>
                  <a:pt x="14376" y="2882"/>
                </a:lnTo>
                <a:lnTo>
                  <a:pt x="2882" y="14376"/>
                </a:lnTo>
                <a:lnTo>
                  <a:pt x="0" y="21310"/>
                </a:lnTo>
                <a:lnTo>
                  <a:pt x="0" y="37604"/>
                </a:lnTo>
                <a:lnTo>
                  <a:pt x="2882" y="44551"/>
                </a:lnTo>
                <a:lnTo>
                  <a:pt x="14376" y="56057"/>
                </a:lnTo>
                <a:lnTo>
                  <a:pt x="21336" y="58927"/>
                </a:lnTo>
                <a:lnTo>
                  <a:pt x="37617" y="58927"/>
                </a:lnTo>
                <a:lnTo>
                  <a:pt x="44551" y="56057"/>
                </a:lnTo>
                <a:lnTo>
                  <a:pt x="56045" y="44551"/>
                </a:lnTo>
                <a:lnTo>
                  <a:pt x="58928" y="37604"/>
                </a:lnTo>
                <a:lnTo>
                  <a:pt x="58928" y="29425"/>
                </a:lnTo>
                <a:lnTo>
                  <a:pt x="58928" y="21310"/>
                </a:lnTo>
                <a:lnTo>
                  <a:pt x="56045" y="14376"/>
                </a:lnTo>
                <a:lnTo>
                  <a:pt x="44551" y="2882"/>
                </a:lnTo>
                <a:lnTo>
                  <a:pt x="37617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6403" y="6781787"/>
            <a:ext cx="4163331" cy="161544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748774" y="7066381"/>
            <a:ext cx="59055" cy="59055"/>
          </a:xfrm>
          <a:custGeom>
            <a:avLst/>
            <a:gdLst/>
            <a:ahLst/>
            <a:cxnLst/>
            <a:rect l="l" t="t" r="r" b="b"/>
            <a:pathLst>
              <a:path w="59054" h="59054">
                <a:moveTo>
                  <a:pt x="37617" y="0"/>
                </a:moveTo>
                <a:lnTo>
                  <a:pt x="21336" y="0"/>
                </a:lnTo>
                <a:lnTo>
                  <a:pt x="14376" y="2882"/>
                </a:lnTo>
                <a:lnTo>
                  <a:pt x="2882" y="14376"/>
                </a:lnTo>
                <a:lnTo>
                  <a:pt x="0" y="21310"/>
                </a:lnTo>
                <a:lnTo>
                  <a:pt x="0" y="37604"/>
                </a:lnTo>
                <a:lnTo>
                  <a:pt x="2882" y="44551"/>
                </a:lnTo>
                <a:lnTo>
                  <a:pt x="14376" y="56057"/>
                </a:lnTo>
                <a:lnTo>
                  <a:pt x="21336" y="58927"/>
                </a:lnTo>
                <a:lnTo>
                  <a:pt x="37617" y="58927"/>
                </a:lnTo>
                <a:lnTo>
                  <a:pt x="44551" y="56057"/>
                </a:lnTo>
                <a:lnTo>
                  <a:pt x="56045" y="44551"/>
                </a:lnTo>
                <a:lnTo>
                  <a:pt x="58928" y="37604"/>
                </a:lnTo>
                <a:lnTo>
                  <a:pt x="58928" y="29425"/>
                </a:lnTo>
                <a:lnTo>
                  <a:pt x="58928" y="21310"/>
                </a:lnTo>
                <a:lnTo>
                  <a:pt x="56045" y="14376"/>
                </a:lnTo>
                <a:lnTo>
                  <a:pt x="44551" y="2882"/>
                </a:lnTo>
                <a:lnTo>
                  <a:pt x="37617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86403" y="7012393"/>
            <a:ext cx="4096263" cy="159537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748774" y="7294981"/>
            <a:ext cx="59055" cy="59055"/>
          </a:xfrm>
          <a:custGeom>
            <a:avLst/>
            <a:gdLst/>
            <a:ahLst/>
            <a:cxnLst/>
            <a:rect l="l" t="t" r="r" b="b"/>
            <a:pathLst>
              <a:path w="59054" h="59054">
                <a:moveTo>
                  <a:pt x="37617" y="0"/>
                </a:moveTo>
                <a:lnTo>
                  <a:pt x="21336" y="0"/>
                </a:lnTo>
                <a:lnTo>
                  <a:pt x="14376" y="2882"/>
                </a:lnTo>
                <a:lnTo>
                  <a:pt x="2882" y="14376"/>
                </a:lnTo>
                <a:lnTo>
                  <a:pt x="0" y="21310"/>
                </a:lnTo>
                <a:lnTo>
                  <a:pt x="0" y="37604"/>
                </a:lnTo>
                <a:lnTo>
                  <a:pt x="2882" y="44551"/>
                </a:lnTo>
                <a:lnTo>
                  <a:pt x="14376" y="56057"/>
                </a:lnTo>
                <a:lnTo>
                  <a:pt x="21336" y="58927"/>
                </a:lnTo>
                <a:lnTo>
                  <a:pt x="37617" y="58927"/>
                </a:lnTo>
                <a:lnTo>
                  <a:pt x="44551" y="56057"/>
                </a:lnTo>
                <a:lnTo>
                  <a:pt x="56045" y="44551"/>
                </a:lnTo>
                <a:lnTo>
                  <a:pt x="58928" y="37604"/>
                </a:lnTo>
                <a:lnTo>
                  <a:pt x="58928" y="29425"/>
                </a:lnTo>
                <a:lnTo>
                  <a:pt x="58928" y="21310"/>
                </a:lnTo>
                <a:lnTo>
                  <a:pt x="56045" y="14376"/>
                </a:lnTo>
                <a:lnTo>
                  <a:pt x="44551" y="2882"/>
                </a:lnTo>
                <a:lnTo>
                  <a:pt x="37617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86602" y="7236142"/>
            <a:ext cx="2740987" cy="148920"/>
          </a:xfrm>
          <a:prstGeom prst="rect">
            <a:avLst/>
          </a:prstGeom>
        </p:spPr>
      </p:pic>
      <p:sp>
        <p:nvSpPr>
          <p:cNvPr id="16" name="object 16"/>
          <p:cNvSpPr/>
          <p:nvPr/>
        </p:nvSpPr>
        <p:spPr>
          <a:xfrm>
            <a:off x="3780916" y="7285672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908"/>
                </a:lnTo>
                <a:lnTo>
                  <a:pt x="7429" y="87337"/>
                </a:lnTo>
                <a:lnTo>
                  <a:pt x="7429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7" name="object 17"/>
          <p:cNvGrpSpPr/>
          <p:nvPr/>
        </p:nvGrpSpPr>
        <p:grpSpPr>
          <a:xfrm>
            <a:off x="720391" y="8290669"/>
            <a:ext cx="1739264" cy="130175"/>
            <a:chOff x="720391" y="8290669"/>
            <a:chExt cx="1739264" cy="130175"/>
          </a:xfrm>
        </p:grpSpPr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20391" y="8295822"/>
              <a:ext cx="269191" cy="10435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18724" y="8297931"/>
              <a:ext cx="986174" cy="12270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39010" y="8290669"/>
              <a:ext cx="420065" cy="11230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ject 2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719971" y="465340"/>
            <a:ext cx="128450" cy="86639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4779479" y="442213"/>
            <a:ext cx="1146911" cy="14744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9846" y="710425"/>
            <a:ext cx="191537" cy="160362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953719" y="762761"/>
            <a:ext cx="99695" cy="104139"/>
          </a:xfrm>
          <a:custGeom>
            <a:avLst/>
            <a:gdLst/>
            <a:ahLst/>
            <a:cxnLst/>
            <a:rect l="l" t="t" r="r" b="b"/>
            <a:pathLst>
              <a:path w="99694" h="104140">
                <a:moveTo>
                  <a:pt x="54038" y="68567"/>
                </a:moveTo>
                <a:lnTo>
                  <a:pt x="20777" y="18999"/>
                </a:lnTo>
                <a:lnTo>
                  <a:pt x="22123" y="17119"/>
                </a:lnTo>
                <a:lnTo>
                  <a:pt x="14732" y="0"/>
                </a:lnTo>
                <a:lnTo>
                  <a:pt x="8077" y="0"/>
                </a:lnTo>
                <a:lnTo>
                  <a:pt x="5410" y="1181"/>
                </a:lnTo>
                <a:lnTo>
                  <a:pt x="1079" y="5867"/>
                </a:lnTo>
                <a:lnTo>
                  <a:pt x="0" y="8636"/>
                </a:lnTo>
                <a:lnTo>
                  <a:pt x="0" y="17183"/>
                </a:lnTo>
                <a:lnTo>
                  <a:pt x="4178" y="24193"/>
                </a:lnTo>
                <a:lnTo>
                  <a:pt x="12509" y="32867"/>
                </a:lnTo>
                <a:lnTo>
                  <a:pt x="31877" y="51142"/>
                </a:lnTo>
                <a:lnTo>
                  <a:pt x="38925" y="58166"/>
                </a:lnTo>
                <a:lnTo>
                  <a:pt x="42443" y="64211"/>
                </a:lnTo>
                <a:lnTo>
                  <a:pt x="42443" y="74396"/>
                </a:lnTo>
                <a:lnTo>
                  <a:pt x="40284" y="77736"/>
                </a:lnTo>
                <a:lnTo>
                  <a:pt x="35928" y="79248"/>
                </a:lnTo>
                <a:lnTo>
                  <a:pt x="32994" y="75958"/>
                </a:lnTo>
                <a:lnTo>
                  <a:pt x="28879" y="74307"/>
                </a:lnTo>
                <a:lnTo>
                  <a:pt x="18669" y="74307"/>
                </a:lnTo>
                <a:lnTo>
                  <a:pt x="13970" y="75844"/>
                </a:lnTo>
                <a:lnTo>
                  <a:pt x="4470" y="82181"/>
                </a:lnTo>
                <a:lnTo>
                  <a:pt x="1943" y="86233"/>
                </a:lnTo>
                <a:lnTo>
                  <a:pt x="1943" y="94792"/>
                </a:lnTo>
                <a:lnTo>
                  <a:pt x="4051" y="97967"/>
                </a:lnTo>
                <a:lnTo>
                  <a:pt x="11912" y="102654"/>
                </a:lnTo>
                <a:lnTo>
                  <a:pt x="15735" y="103708"/>
                </a:lnTo>
                <a:lnTo>
                  <a:pt x="19723" y="103708"/>
                </a:lnTo>
                <a:lnTo>
                  <a:pt x="51435" y="81419"/>
                </a:lnTo>
                <a:lnTo>
                  <a:pt x="53390" y="75171"/>
                </a:lnTo>
                <a:lnTo>
                  <a:pt x="54038" y="68567"/>
                </a:lnTo>
                <a:close/>
              </a:path>
              <a:path w="99694" h="104140">
                <a:moveTo>
                  <a:pt x="99123" y="82372"/>
                </a:moveTo>
                <a:lnTo>
                  <a:pt x="97967" y="79806"/>
                </a:lnTo>
                <a:lnTo>
                  <a:pt x="93459" y="75653"/>
                </a:lnTo>
                <a:lnTo>
                  <a:pt x="93599" y="75653"/>
                </a:lnTo>
                <a:lnTo>
                  <a:pt x="90716" y="74510"/>
                </a:lnTo>
                <a:lnTo>
                  <a:pt x="84620" y="74510"/>
                </a:lnTo>
                <a:lnTo>
                  <a:pt x="81940" y="75653"/>
                </a:lnTo>
                <a:lnTo>
                  <a:pt x="77457" y="80238"/>
                </a:lnTo>
                <a:lnTo>
                  <a:pt x="76327" y="82956"/>
                </a:lnTo>
                <a:lnTo>
                  <a:pt x="76327" y="89306"/>
                </a:lnTo>
                <a:lnTo>
                  <a:pt x="77533" y="91922"/>
                </a:lnTo>
                <a:lnTo>
                  <a:pt x="82372" y="96012"/>
                </a:lnTo>
                <a:lnTo>
                  <a:pt x="85140" y="97053"/>
                </a:lnTo>
                <a:lnTo>
                  <a:pt x="91363" y="97053"/>
                </a:lnTo>
                <a:lnTo>
                  <a:pt x="93738" y="96012"/>
                </a:lnTo>
                <a:lnTo>
                  <a:pt x="98082" y="91351"/>
                </a:lnTo>
                <a:lnTo>
                  <a:pt x="99123" y="88595"/>
                </a:lnTo>
                <a:lnTo>
                  <a:pt x="99123" y="82372"/>
                </a:lnTo>
                <a:close/>
              </a:path>
              <a:path w="99694" h="104140">
                <a:moveTo>
                  <a:pt x="99123" y="44564"/>
                </a:moveTo>
                <a:lnTo>
                  <a:pt x="97980" y="41935"/>
                </a:lnTo>
                <a:lnTo>
                  <a:pt x="93560" y="37846"/>
                </a:lnTo>
                <a:lnTo>
                  <a:pt x="93751" y="37846"/>
                </a:lnTo>
                <a:lnTo>
                  <a:pt x="90703" y="36677"/>
                </a:lnTo>
                <a:lnTo>
                  <a:pt x="84404" y="36677"/>
                </a:lnTo>
                <a:lnTo>
                  <a:pt x="81737" y="37846"/>
                </a:lnTo>
                <a:lnTo>
                  <a:pt x="77406" y="42506"/>
                </a:lnTo>
                <a:lnTo>
                  <a:pt x="76327" y="45250"/>
                </a:lnTo>
                <a:lnTo>
                  <a:pt x="76327" y="51562"/>
                </a:lnTo>
                <a:lnTo>
                  <a:pt x="77495" y="54216"/>
                </a:lnTo>
                <a:lnTo>
                  <a:pt x="82169" y="58534"/>
                </a:lnTo>
                <a:lnTo>
                  <a:pt x="84924" y="59601"/>
                </a:lnTo>
                <a:lnTo>
                  <a:pt x="91236" y="59601"/>
                </a:lnTo>
                <a:lnTo>
                  <a:pt x="93687" y="58534"/>
                </a:lnTo>
                <a:lnTo>
                  <a:pt x="98056" y="53771"/>
                </a:lnTo>
                <a:lnTo>
                  <a:pt x="99123" y="50977"/>
                </a:lnTo>
                <a:lnTo>
                  <a:pt x="99123" y="44564"/>
                </a:lnTo>
                <a:close/>
              </a:path>
            </a:pathLst>
          </a:custGeom>
          <a:solidFill>
            <a:srgbClr val="0064B3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7215" y="723366"/>
            <a:ext cx="1700419" cy="186232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2845015" y="722287"/>
            <a:ext cx="487362" cy="149682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707442" y="920216"/>
            <a:ext cx="5168265" cy="0"/>
          </a:xfrm>
          <a:custGeom>
            <a:avLst/>
            <a:gdLst/>
            <a:ahLst/>
            <a:cxnLst/>
            <a:rect l="l" t="t" r="r" b="b"/>
            <a:pathLst>
              <a:path w="5168265" h="0">
                <a:moveTo>
                  <a:pt x="0" y="0"/>
                </a:moveTo>
                <a:lnTo>
                  <a:pt x="5167642" y="0"/>
                </a:lnTo>
              </a:path>
            </a:pathLst>
          </a:custGeom>
          <a:ln w="25400">
            <a:solidFill>
              <a:srgbClr val="00AEEF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2" name="object 2"/>
          <p:cNvGrpSpPr/>
          <p:nvPr/>
        </p:nvGrpSpPr>
        <p:grpSpPr>
          <a:xfrm>
            <a:off x="1037424" y="2103564"/>
            <a:ext cx="4563110" cy="1989455"/>
            <a:chOff x="1037424" y="2103564"/>
            <a:chExt cx="4563110" cy="19894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37424" y="2103564"/>
              <a:ext cx="4562922" cy="184688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43973" y="3991000"/>
              <a:ext cx="545732" cy="101447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0410" y="995070"/>
            <a:ext cx="5178064" cy="1112494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121801" y="1213637"/>
            <a:ext cx="252910" cy="122351"/>
          </a:xfrm>
          <a:prstGeom prst="rect">
            <a:avLst/>
          </a:prstGeom>
        </p:spPr>
      </p:pic>
      <p:sp>
        <p:nvSpPr>
          <p:cNvPr id="42" name="object 42"/>
          <p:cNvSpPr/>
          <p:nvPr/>
        </p:nvSpPr>
        <p:spPr>
          <a:xfrm>
            <a:off x="3669474" y="1458277"/>
            <a:ext cx="40640" cy="10795"/>
          </a:xfrm>
          <a:custGeom>
            <a:avLst/>
            <a:gdLst/>
            <a:ahLst/>
            <a:cxnLst/>
            <a:rect l="l" t="t" r="r" b="b"/>
            <a:pathLst>
              <a:path w="40639" h="10794">
                <a:moveTo>
                  <a:pt x="40639" y="0"/>
                </a:moveTo>
                <a:lnTo>
                  <a:pt x="0" y="0"/>
                </a:lnTo>
                <a:lnTo>
                  <a:pt x="0" y="10363"/>
                </a:lnTo>
                <a:lnTo>
                  <a:pt x="40639" y="10363"/>
                </a:lnTo>
                <a:lnTo>
                  <a:pt x="40639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9" name="object 29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5624538" y="1589824"/>
            <a:ext cx="252031" cy="122351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4458017" y="2110413"/>
            <a:ext cx="1176282" cy="844127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23479" y="2954464"/>
            <a:ext cx="658990" cy="121640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53207" y="2954464"/>
            <a:ext cx="612343" cy="101447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913553" y="2987903"/>
            <a:ext cx="330441" cy="99694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191698" y="3155086"/>
            <a:ext cx="1575307" cy="765771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532420" y="3991000"/>
            <a:ext cx="315239" cy="101447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816475" y="3988346"/>
            <a:ext cx="354164" cy="104101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693670" y="4168038"/>
            <a:ext cx="5183505" cy="1807845"/>
            <a:chOff x="693670" y="4168038"/>
            <a:chExt cx="5183505" cy="1807845"/>
          </a:xfrm>
        </p:grpSpPr>
        <p:sp>
          <p:nvSpPr>
            <p:cNvPr id="10" name="object 10"/>
            <p:cNvSpPr/>
            <p:nvPr/>
          </p:nvSpPr>
          <p:spPr>
            <a:xfrm>
              <a:off x="5857455" y="4216844"/>
              <a:ext cx="6985" cy="86360"/>
            </a:xfrm>
            <a:custGeom>
              <a:avLst/>
              <a:gdLst/>
              <a:ahLst/>
              <a:cxnLst/>
              <a:rect l="l" t="t" r="r" b="b"/>
              <a:pathLst>
                <a:path w="6985" h="86360">
                  <a:moveTo>
                    <a:pt x="0" y="0"/>
                  </a:moveTo>
                  <a:lnTo>
                    <a:pt x="0" y="78930"/>
                  </a:lnTo>
                  <a:lnTo>
                    <a:pt x="6680" y="86258"/>
                  </a:lnTo>
                  <a:lnTo>
                    <a:pt x="6680" y="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3670" y="4168038"/>
              <a:ext cx="5183216" cy="180727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8141" y="5631471"/>
              <a:ext cx="228918" cy="10840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54813" y="5645391"/>
              <a:ext cx="140933" cy="115062"/>
            </a:xfrm>
            <a:prstGeom prst="rect">
              <a:avLst/>
            </a:prstGeom>
          </p:spPr>
        </p:pic>
      </p:grpSp>
      <p:pic>
        <p:nvPicPr>
          <p:cNvPr id="30" name="object 30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2612859" y="4198416"/>
            <a:ext cx="233705" cy="122351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688671" y="4395533"/>
            <a:ext cx="438807" cy="109194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794838" y="5170906"/>
            <a:ext cx="2686276" cy="146456"/>
          </a:xfrm>
          <a:prstGeom prst="rect">
            <a:avLst/>
          </a:prstGeom>
        </p:spPr>
      </p:pic>
      <p:grpSp>
        <p:nvGrpSpPr>
          <p:cNvPr id="33" name="object 33"/>
          <p:cNvGrpSpPr/>
          <p:nvPr/>
        </p:nvGrpSpPr>
        <p:grpSpPr>
          <a:xfrm>
            <a:off x="2189657" y="6016992"/>
            <a:ext cx="2347595" cy="1187450"/>
            <a:chOff x="2189657" y="6016992"/>
            <a:chExt cx="2347595" cy="1187450"/>
          </a:xfrm>
        </p:grpSpPr>
        <p:pic>
          <p:nvPicPr>
            <p:cNvPr id="34" name="object 3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189657" y="6016992"/>
              <a:ext cx="2347544" cy="118710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279561" y="6514541"/>
              <a:ext cx="481025" cy="208216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095688" y="6514541"/>
              <a:ext cx="545884" cy="208216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964241" y="6514541"/>
              <a:ext cx="481025" cy="208216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3032302" y="7008355"/>
              <a:ext cx="638098" cy="121424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3032302" y="6078334"/>
              <a:ext cx="638098" cy="121424"/>
            </a:xfrm>
            <a:prstGeom prst="rect">
              <a:avLst/>
            </a:prstGeom>
          </p:spPr>
        </p:pic>
      </p:grpSp>
      <p:pic>
        <p:nvPicPr>
          <p:cNvPr id="23" name="object 23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680398" y="7242250"/>
            <a:ext cx="5275317" cy="570132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5558726" y="7239851"/>
            <a:ext cx="388505" cy="147942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1405572" y="7679491"/>
            <a:ext cx="525856" cy="132867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3631603" y="7676843"/>
            <a:ext cx="366712" cy="127128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686987" y="7891769"/>
            <a:ext cx="1267047" cy="136513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684975" y="8105856"/>
            <a:ext cx="615555" cy="135242"/>
          </a:xfrm>
          <a:prstGeom prst="rect">
            <a:avLst/>
          </a:prstGeom>
        </p:spPr>
      </p:pic>
      <p:grpSp>
        <p:nvGrpSpPr>
          <p:cNvPr id="25" name="object 25"/>
          <p:cNvGrpSpPr/>
          <p:nvPr/>
        </p:nvGrpSpPr>
        <p:grpSpPr>
          <a:xfrm>
            <a:off x="1350187" y="7891402"/>
            <a:ext cx="4603115" cy="375920"/>
            <a:chOff x="1350187" y="7891402"/>
            <a:chExt cx="4603115" cy="375920"/>
          </a:xfrm>
        </p:grpSpPr>
        <p:pic>
          <p:nvPicPr>
            <p:cNvPr id="26" name="object 2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560459" y="7914758"/>
              <a:ext cx="496849" cy="109880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350187" y="7891402"/>
              <a:ext cx="4602772" cy="375758"/>
            </a:xfrm>
            <a:prstGeom prst="rect">
              <a:avLst/>
            </a:prstGeom>
          </p:spPr>
        </p:pic>
      </p:grpSp>
      <p:pic>
        <p:nvPicPr>
          <p:cNvPr id="45" name="object 45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1991626" y="7891249"/>
            <a:ext cx="516953" cy="132868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6163805" y="7949003"/>
            <a:ext cx="96900" cy="28099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862" y="442213"/>
            <a:ext cx="1160762" cy="147446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901228" y="444411"/>
            <a:ext cx="729513" cy="12954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791149" y="456006"/>
            <a:ext cx="124104" cy="88315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15420" y="786612"/>
            <a:ext cx="352687" cy="109727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35778" y="786612"/>
            <a:ext cx="221089" cy="109727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77258" y="966406"/>
            <a:ext cx="293312" cy="133134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448015" y="1003896"/>
            <a:ext cx="251142" cy="106768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589858" y="989812"/>
            <a:ext cx="324015" cy="109727"/>
          </a:xfrm>
          <a:prstGeom prst="rect">
            <a:avLst/>
          </a:prstGeom>
        </p:spPr>
      </p:pic>
      <p:sp>
        <p:nvSpPr>
          <p:cNvPr id="17" name="object 17"/>
          <p:cNvSpPr/>
          <p:nvPr/>
        </p:nvSpPr>
        <p:spPr>
          <a:xfrm>
            <a:off x="5913475" y="1011834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895"/>
                </a:lnTo>
                <a:lnTo>
                  <a:pt x="7340" y="87312"/>
                </a:lnTo>
                <a:lnTo>
                  <a:pt x="7340" y="7620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497652" y="1215034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895"/>
                </a:lnTo>
                <a:lnTo>
                  <a:pt x="7340" y="87312"/>
                </a:lnTo>
                <a:lnTo>
                  <a:pt x="7340" y="7620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9" name="object 19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594350" y="1394294"/>
            <a:ext cx="347522" cy="10815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704900" y="759917"/>
            <a:ext cx="5230837" cy="986332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191217" y="1838921"/>
            <a:ext cx="826033" cy="157759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088066" y="1842719"/>
            <a:ext cx="323011" cy="153962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4481906" y="1842427"/>
            <a:ext cx="333552" cy="133019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437930" y="2069312"/>
            <a:ext cx="268262" cy="119456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3198926" y="2069312"/>
            <a:ext cx="317893" cy="125806"/>
          </a:xfrm>
          <a:prstGeom prst="rect">
            <a:avLst/>
          </a:prstGeom>
        </p:spPr>
      </p:pic>
      <p:sp>
        <p:nvSpPr>
          <p:cNvPr id="27" name="object 27"/>
          <p:cNvSpPr/>
          <p:nvPr/>
        </p:nvSpPr>
        <p:spPr>
          <a:xfrm>
            <a:off x="3807358" y="2087638"/>
            <a:ext cx="78105" cy="79375"/>
          </a:xfrm>
          <a:custGeom>
            <a:avLst/>
            <a:gdLst/>
            <a:ahLst/>
            <a:cxnLst/>
            <a:rect l="l" t="t" r="r" b="b"/>
            <a:pathLst>
              <a:path w="78104" h="79375">
                <a:moveTo>
                  <a:pt x="61404" y="0"/>
                </a:moveTo>
                <a:lnTo>
                  <a:pt x="56438" y="101"/>
                </a:lnTo>
                <a:lnTo>
                  <a:pt x="49606" y="228"/>
                </a:lnTo>
                <a:lnTo>
                  <a:pt x="43319" y="1816"/>
                </a:lnTo>
                <a:lnTo>
                  <a:pt x="31407" y="8191"/>
                </a:lnTo>
                <a:lnTo>
                  <a:pt x="26784" y="12649"/>
                </a:lnTo>
                <a:lnTo>
                  <a:pt x="22580" y="20243"/>
                </a:lnTo>
                <a:lnTo>
                  <a:pt x="22034" y="22682"/>
                </a:lnTo>
                <a:lnTo>
                  <a:pt x="22034" y="33693"/>
                </a:lnTo>
                <a:lnTo>
                  <a:pt x="25895" y="37757"/>
                </a:lnTo>
                <a:lnTo>
                  <a:pt x="39255" y="37757"/>
                </a:lnTo>
                <a:lnTo>
                  <a:pt x="42075" y="35394"/>
                </a:lnTo>
                <a:lnTo>
                  <a:pt x="42075" y="26174"/>
                </a:lnTo>
                <a:lnTo>
                  <a:pt x="40373" y="22821"/>
                </a:lnTo>
                <a:lnTo>
                  <a:pt x="36982" y="20612"/>
                </a:lnTo>
                <a:lnTo>
                  <a:pt x="38087" y="18884"/>
                </a:lnTo>
                <a:lnTo>
                  <a:pt x="39687" y="17221"/>
                </a:lnTo>
                <a:lnTo>
                  <a:pt x="41783" y="15684"/>
                </a:lnTo>
                <a:lnTo>
                  <a:pt x="50761" y="9702"/>
                </a:lnTo>
                <a:lnTo>
                  <a:pt x="55435" y="8432"/>
                </a:lnTo>
                <a:lnTo>
                  <a:pt x="67678" y="8432"/>
                </a:lnTo>
                <a:lnTo>
                  <a:pt x="71043" y="11607"/>
                </a:lnTo>
                <a:lnTo>
                  <a:pt x="71043" y="22580"/>
                </a:lnTo>
                <a:lnTo>
                  <a:pt x="69062" y="25882"/>
                </a:lnTo>
                <a:lnTo>
                  <a:pt x="65087" y="27863"/>
                </a:lnTo>
                <a:lnTo>
                  <a:pt x="63106" y="26695"/>
                </a:lnTo>
                <a:lnTo>
                  <a:pt x="60833" y="26098"/>
                </a:lnTo>
                <a:lnTo>
                  <a:pt x="55537" y="26098"/>
                </a:lnTo>
                <a:lnTo>
                  <a:pt x="53238" y="27178"/>
                </a:lnTo>
                <a:lnTo>
                  <a:pt x="49479" y="31457"/>
                </a:lnTo>
                <a:lnTo>
                  <a:pt x="48539" y="33921"/>
                </a:lnTo>
                <a:lnTo>
                  <a:pt x="48539" y="38188"/>
                </a:lnTo>
                <a:lnTo>
                  <a:pt x="48983" y="39839"/>
                </a:lnTo>
                <a:lnTo>
                  <a:pt x="51485" y="44907"/>
                </a:lnTo>
                <a:lnTo>
                  <a:pt x="54406" y="46532"/>
                </a:lnTo>
                <a:lnTo>
                  <a:pt x="61480" y="46532"/>
                </a:lnTo>
                <a:lnTo>
                  <a:pt x="63969" y="45415"/>
                </a:lnTo>
                <a:lnTo>
                  <a:pt x="66154" y="43218"/>
                </a:lnTo>
                <a:lnTo>
                  <a:pt x="69418" y="45745"/>
                </a:lnTo>
                <a:lnTo>
                  <a:pt x="71043" y="48399"/>
                </a:lnTo>
                <a:lnTo>
                  <a:pt x="71043" y="51917"/>
                </a:lnTo>
                <a:lnTo>
                  <a:pt x="69951" y="57924"/>
                </a:lnTo>
                <a:lnTo>
                  <a:pt x="67691" y="60998"/>
                </a:lnTo>
                <a:lnTo>
                  <a:pt x="60680" y="65189"/>
                </a:lnTo>
                <a:lnTo>
                  <a:pt x="56908" y="66179"/>
                </a:lnTo>
                <a:lnTo>
                  <a:pt x="46482" y="66179"/>
                </a:lnTo>
                <a:lnTo>
                  <a:pt x="17652" y="37858"/>
                </a:lnTo>
                <a:lnTo>
                  <a:pt x="5702" y="10464"/>
                </a:lnTo>
                <a:lnTo>
                  <a:pt x="0" y="7366"/>
                </a:lnTo>
                <a:lnTo>
                  <a:pt x="18459" y="54709"/>
                </a:lnTo>
                <a:lnTo>
                  <a:pt x="59994" y="79298"/>
                </a:lnTo>
                <a:lnTo>
                  <a:pt x="66205" y="77343"/>
                </a:lnTo>
                <a:lnTo>
                  <a:pt x="75463" y="69088"/>
                </a:lnTo>
                <a:lnTo>
                  <a:pt x="77762" y="63157"/>
                </a:lnTo>
                <a:lnTo>
                  <a:pt x="77762" y="55460"/>
                </a:lnTo>
                <a:lnTo>
                  <a:pt x="77609" y="52146"/>
                </a:lnTo>
                <a:lnTo>
                  <a:pt x="76720" y="47625"/>
                </a:lnTo>
                <a:lnTo>
                  <a:pt x="74460" y="43662"/>
                </a:lnTo>
                <a:lnTo>
                  <a:pt x="70497" y="38595"/>
                </a:lnTo>
                <a:lnTo>
                  <a:pt x="72377" y="36614"/>
                </a:lnTo>
                <a:lnTo>
                  <a:pt x="73926" y="33312"/>
                </a:lnTo>
                <a:lnTo>
                  <a:pt x="76250" y="24612"/>
                </a:lnTo>
                <a:lnTo>
                  <a:pt x="76796" y="20916"/>
                </a:lnTo>
                <a:lnTo>
                  <a:pt x="76796" y="16624"/>
                </a:lnTo>
                <a:lnTo>
                  <a:pt x="75857" y="10401"/>
                </a:lnTo>
                <a:lnTo>
                  <a:pt x="73545" y="6680"/>
                </a:lnTo>
                <a:lnTo>
                  <a:pt x="65824" y="1295"/>
                </a:lnTo>
                <a:lnTo>
                  <a:pt x="61404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3598964" y="2069312"/>
            <a:ext cx="211454" cy="109855"/>
          </a:xfrm>
          <a:custGeom>
            <a:avLst/>
            <a:gdLst/>
            <a:ahLst/>
            <a:cxnLst/>
            <a:rect l="l" t="t" r="r" b="b"/>
            <a:pathLst>
              <a:path w="211454" h="109855">
                <a:moveTo>
                  <a:pt x="175069" y="89115"/>
                </a:moveTo>
                <a:lnTo>
                  <a:pt x="174180" y="87083"/>
                </a:lnTo>
                <a:lnTo>
                  <a:pt x="170662" y="83794"/>
                </a:lnTo>
                <a:lnTo>
                  <a:pt x="168630" y="82943"/>
                </a:lnTo>
                <a:lnTo>
                  <a:pt x="164109" y="82943"/>
                </a:lnTo>
                <a:lnTo>
                  <a:pt x="162242" y="83794"/>
                </a:lnTo>
                <a:lnTo>
                  <a:pt x="160705" y="85458"/>
                </a:lnTo>
                <a:lnTo>
                  <a:pt x="159169" y="87083"/>
                </a:lnTo>
                <a:lnTo>
                  <a:pt x="158394" y="89115"/>
                </a:lnTo>
                <a:lnTo>
                  <a:pt x="158407" y="93611"/>
                </a:lnTo>
                <a:lnTo>
                  <a:pt x="159308" y="95592"/>
                </a:lnTo>
                <a:lnTo>
                  <a:pt x="161112" y="97383"/>
                </a:lnTo>
                <a:lnTo>
                  <a:pt x="162941" y="99148"/>
                </a:lnTo>
                <a:lnTo>
                  <a:pt x="164998" y="100012"/>
                </a:lnTo>
                <a:lnTo>
                  <a:pt x="169506" y="100012"/>
                </a:lnTo>
                <a:lnTo>
                  <a:pt x="171348" y="99148"/>
                </a:lnTo>
                <a:lnTo>
                  <a:pt x="174320" y="95592"/>
                </a:lnTo>
                <a:lnTo>
                  <a:pt x="175069" y="93611"/>
                </a:lnTo>
                <a:lnTo>
                  <a:pt x="175069" y="89115"/>
                </a:lnTo>
                <a:close/>
              </a:path>
              <a:path w="211454" h="109855">
                <a:moveTo>
                  <a:pt x="211315" y="23215"/>
                </a:moveTo>
                <a:lnTo>
                  <a:pt x="202895" y="14884"/>
                </a:lnTo>
                <a:lnTo>
                  <a:pt x="132867" y="14884"/>
                </a:lnTo>
                <a:lnTo>
                  <a:pt x="131406" y="14884"/>
                </a:lnTo>
                <a:lnTo>
                  <a:pt x="127050" y="14884"/>
                </a:lnTo>
                <a:lnTo>
                  <a:pt x="124993" y="12471"/>
                </a:lnTo>
                <a:lnTo>
                  <a:pt x="123456" y="9499"/>
                </a:lnTo>
                <a:lnTo>
                  <a:pt x="122923" y="7937"/>
                </a:lnTo>
                <a:lnTo>
                  <a:pt x="122174" y="2654"/>
                </a:lnTo>
                <a:lnTo>
                  <a:pt x="118910" y="0"/>
                </a:lnTo>
                <a:lnTo>
                  <a:pt x="118910" y="6273"/>
                </a:lnTo>
                <a:lnTo>
                  <a:pt x="119227" y="12065"/>
                </a:lnTo>
                <a:lnTo>
                  <a:pt x="122059" y="34378"/>
                </a:lnTo>
                <a:lnTo>
                  <a:pt x="122504" y="36144"/>
                </a:lnTo>
                <a:lnTo>
                  <a:pt x="119583" y="27851"/>
                </a:lnTo>
                <a:lnTo>
                  <a:pt x="118694" y="26098"/>
                </a:lnTo>
                <a:lnTo>
                  <a:pt x="116166" y="19494"/>
                </a:lnTo>
                <a:lnTo>
                  <a:pt x="111988" y="15773"/>
                </a:lnTo>
                <a:lnTo>
                  <a:pt x="102412" y="14338"/>
                </a:lnTo>
                <a:lnTo>
                  <a:pt x="98069" y="14338"/>
                </a:lnTo>
                <a:lnTo>
                  <a:pt x="93116" y="14884"/>
                </a:lnTo>
                <a:lnTo>
                  <a:pt x="0" y="14884"/>
                </a:lnTo>
                <a:lnTo>
                  <a:pt x="8267" y="23215"/>
                </a:lnTo>
                <a:lnTo>
                  <a:pt x="86715" y="23215"/>
                </a:lnTo>
                <a:lnTo>
                  <a:pt x="86715" y="77419"/>
                </a:lnTo>
                <a:lnTo>
                  <a:pt x="77190" y="60769"/>
                </a:lnTo>
                <a:lnTo>
                  <a:pt x="77190" y="49390"/>
                </a:lnTo>
                <a:lnTo>
                  <a:pt x="74269" y="42633"/>
                </a:lnTo>
                <a:lnTo>
                  <a:pt x="62572" y="31419"/>
                </a:lnTo>
                <a:lnTo>
                  <a:pt x="55575" y="28359"/>
                </a:lnTo>
                <a:lnTo>
                  <a:pt x="45859" y="27686"/>
                </a:lnTo>
                <a:lnTo>
                  <a:pt x="44107" y="28003"/>
                </a:lnTo>
                <a:lnTo>
                  <a:pt x="37592" y="30556"/>
                </a:lnTo>
                <a:lnTo>
                  <a:pt x="35331" y="33858"/>
                </a:lnTo>
                <a:lnTo>
                  <a:pt x="35331" y="42138"/>
                </a:lnTo>
                <a:lnTo>
                  <a:pt x="36817" y="44894"/>
                </a:lnTo>
                <a:lnTo>
                  <a:pt x="42773" y="49098"/>
                </a:lnTo>
                <a:lnTo>
                  <a:pt x="46024" y="50025"/>
                </a:lnTo>
                <a:lnTo>
                  <a:pt x="51219" y="49707"/>
                </a:lnTo>
                <a:lnTo>
                  <a:pt x="53365" y="48247"/>
                </a:lnTo>
                <a:lnTo>
                  <a:pt x="59817" y="41427"/>
                </a:lnTo>
                <a:lnTo>
                  <a:pt x="62357" y="41325"/>
                </a:lnTo>
                <a:lnTo>
                  <a:pt x="64452" y="43281"/>
                </a:lnTo>
                <a:lnTo>
                  <a:pt x="67538" y="50622"/>
                </a:lnTo>
                <a:lnTo>
                  <a:pt x="68262" y="53759"/>
                </a:lnTo>
                <a:lnTo>
                  <a:pt x="68262" y="65455"/>
                </a:lnTo>
                <a:lnTo>
                  <a:pt x="63639" y="70091"/>
                </a:lnTo>
                <a:lnTo>
                  <a:pt x="48526" y="70993"/>
                </a:lnTo>
                <a:lnTo>
                  <a:pt x="43243" y="69672"/>
                </a:lnTo>
                <a:lnTo>
                  <a:pt x="14871" y="29908"/>
                </a:lnTo>
                <a:lnTo>
                  <a:pt x="9740" y="27774"/>
                </a:lnTo>
                <a:lnTo>
                  <a:pt x="28092" y="70154"/>
                </a:lnTo>
                <a:lnTo>
                  <a:pt x="51498" y="84924"/>
                </a:lnTo>
                <a:lnTo>
                  <a:pt x="62293" y="84924"/>
                </a:lnTo>
                <a:lnTo>
                  <a:pt x="69113" y="80733"/>
                </a:lnTo>
                <a:lnTo>
                  <a:pt x="74523" y="72301"/>
                </a:lnTo>
                <a:lnTo>
                  <a:pt x="82067" y="81483"/>
                </a:lnTo>
                <a:lnTo>
                  <a:pt x="86804" y="89166"/>
                </a:lnTo>
                <a:lnTo>
                  <a:pt x="89839" y="96139"/>
                </a:lnTo>
                <a:lnTo>
                  <a:pt x="91719" y="103289"/>
                </a:lnTo>
                <a:lnTo>
                  <a:pt x="94856" y="107556"/>
                </a:lnTo>
                <a:lnTo>
                  <a:pt x="94856" y="23215"/>
                </a:lnTo>
                <a:lnTo>
                  <a:pt x="101447" y="23215"/>
                </a:lnTo>
                <a:lnTo>
                  <a:pt x="108902" y="23215"/>
                </a:lnTo>
                <a:lnTo>
                  <a:pt x="113258" y="25742"/>
                </a:lnTo>
                <a:lnTo>
                  <a:pt x="118148" y="33083"/>
                </a:lnTo>
                <a:lnTo>
                  <a:pt x="118910" y="35991"/>
                </a:lnTo>
                <a:lnTo>
                  <a:pt x="118910" y="101206"/>
                </a:lnTo>
                <a:lnTo>
                  <a:pt x="127050" y="109728"/>
                </a:lnTo>
                <a:lnTo>
                  <a:pt x="127050" y="23215"/>
                </a:lnTo>
                <a:lnTo>
                  <a:pt x="139852" y="23215"/>
                </a:lnTo>
                <a:lnTo>
                  <a:pt x="141160" y="23215"/>
                </a:lnTo>
                <a:lnTo>
                  <a:pt x="190550" y="23215"/>
                </a:lnTo>
                <a:lnTo>
                  <a:pt x="190550" y="28676"/>
                </a:lnTo>
                <a:lnTo>
                  <a:pt x="190550" y="40754"/>
                </a:lnTo>
                <a:lnTo>
                  <a:pt x="190550" y="86499"/>
                </a:lnTo>
                <a:lnTo>
                  <a:pt x="184848" y="77330"/>
                </a:lnTo>
                <a:lnTo>
                  <a:pt x="177584" y="69456"/>
                </a:lnTo>
                <a:lnTo>
                  <a:pt x="168732" y="62877"/>
                </a:lnTo>
                <a:lnTo>
                  <a:pt x="158305" y="57594"/>
                </a:lnTo>
                <a:lnTo>
                  <a:pt x="164515" y="53200"/>
                </a:lnTo>
                <a:lnTo>
                  <a:pt x="190550" y="40754"/>
                </a:lnTo>
                <a:lnTo>
                  <a:pt x="190550" y="28676"/>
                </a:lnTo>
                <a:lnTo>
                  <a:pt x="178206" y="33070"/>
                </a:lnTo>
                <a:lnTo>
                  <a:pt x="165887" y="38684"/>
                </a:lnTo>
                <a:lnTo>
                  <a:pt x="153581" y="45516"/>
                </a:lnTo>
                <a:lnTo>
                  <a:pt x="141312" y="53555"/>
                </a:lnTo>
                <a:lnTo>
                  <a:pt x="152057" y="68211"/>
                </a:lnTo>
                <a:lnTo>
                  <a:pt x="159105" y="68656"/>
                </a:lnTo>
                <a:lnTo>
                  <a:pt x="166052" y="70916"/>
                </a:lnTo>
                <a:lnTo>
                  <a:pt x="179717" y="79032"/>
                </a:lnTo>
                <a:lnTo>
                  <a:pt x="184785" y="84086"/>
                </a:lnTo>
                <a:lnTo>
                  <a:pt x="188099" y="90119"/>
                </a:lnTo>
                <a:lnTo>
                  <a:pt x="195529" y="103809"/>
                </a:lnTo>
                <a:lnTo>
                  <a:pt x="198678" y="106756"/>
                </a:lnTo>
                <a:lnTo>
                  <a:pt x="198678" y="86499"/>
                </a:lnTo>
                <a:lnTo>
                  <a:pt x="198678" y="40754"/>
                </a:lnTo>
                <a:lnTo>
                  <a:pt x="198678" y="23215"/>
                </a:lnTo>
                <a:lnTo>
                  <a:pt x="211315" y="23215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9" name="object 29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3970146" y="2083396"/>
            <a:ext cx="327558" cy="95249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4797171" y="1842427"/>
            <a:ext cx="1204201" cy="357454"/>
          </a:xfrm>
          <a:prstGeom prst="rect">
            <a:avLst/>
          </a:prstGeom>
        </p:spPr>
      </p:pic>
      <p:grpSp>
        <p:nvGrpSpPr>
          <p:cNvPr id="30" name="object 30"/>
          <p:cNvGrpSpPr/>
          <p:nvPr/>
        </p:nvGrpSpPr>
        <p:grpSpPr>
          <a:xfrm>
            <a:off x="2341079" y="2067128"/>
            <a:ext cx="2657475" cy="352425"/>
            <a:chOff x="2341079" y="2067128"/>
            <a:chExt cx="2657475" cy="352425"/>
          </a:xfrm>
        </p:grpSpPr>
        <p:pic>
          <p:nvPicPr>
            <p:cNvPr id="31" name="object 3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386351" y="2082927"/>
              <a:ext cx="336867" cy="96266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341079" y="2067128"/>
              <a:ext cx="2657475" cy="352259"/>
            </a:xfrm>
            <a:prstGeom prst="rect">
              <a:avLst/>
            </a:prstGeom>
          </p:spPr>
        </p:pic>
      </p:grpSp>
      <p:pic>
        <p:nvPicPr>
          <p:cNvPr id="43" name="object 43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704446" y="1841563"/>
            <a:ext cx="2411638" cy="364070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5051678" y="2294559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870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6589" y="2337384"/>
            <a:ext cx="1556765" cy="1453883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2328913" y="2511844"/>
            <a:ext cx="1549057" cy="137121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3955338" y="2514980"/>
            <a:ext cx="925360" cy="142963"/>
          </a:xfrm>
          <a:prstGeom prst="rect">
            <a:avLst/>
          </a:prstGeom>
        </p:spPr>
      </p:pic>
      <p:sp>
        <p:nvSpPr>
          <p:cNvPr id="72" name="object 72"/>
          <p:cNvSpPr/>
          <p:nvPr/>
        </p:nvSpPr>
        <p:spPr>
          <a:xfrm>
            <a:off x="4929860" y="2560535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908"/>
                </a:lnTo>
                <a:lnTo>
                  <a:pt x="7226" y="87337"/>
                </a:lnTo>
                <a:lnTo>
                  <a:pt x="7226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5" name="object 35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997627" y="2511844"/>
            <a:ext cx="623023" cy="163715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5691149" y="2517000"/>
            <a:ext cx="243535" cy="141287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2326170" y="2718727"/>
            <a:ext cx="517855" cy="133438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2913646" y="2742234"/>
            <a:ext cx="327431" cy="109931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3311474" y="2719209"/>
            <a:ext cx="180492" cy="142684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3560546" y="2717228"/>
            <a:ext cx="322224" cy="13493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3952392" y="2742425"/>
            <a:ext cx="274015" cy="109740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4978780" y="2742425"/>
            <a:ext cx="302145" cy="109740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5350560" y="2742234"/>
            <a:ext cx="327418" cy="109931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5758700" y="2741637"/>
            <a:ext cx="177990" cy="110528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5396064" y="2945625"/>
            <a:ext cx="265645" cy="109740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5725274" y="2959925"/>
            <a:ext cx="216115" cy="95046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2326170" y="2756471"/>
            <a:ext cx="3608501" cy="740422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2680169" y="3592538"/>
            <a:ext cx="267969" cy="110528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3036785" y="3593325"/>
            <a:ext cx="316877" cy="109740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3429939" y="3569627"/>
            <a:ext cx="343979" cy="160032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5113337" y="3595713"/>
            <a:ext cx="495287" cy="109981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5722556" y="3592741"/>
            <a:ext cx="212686" cy="11032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4593" y="3812628"/>
            <a:ext cx="1165489" cy="390651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4729188" y="3772827"/>
            <a:ext cx="1205217" cy="137604"/>
          </a:xfrm>
          <a:prstGeom prst="rect">
            <a:avLst/>
          </a:prstGeom>
        </p:spPr>
      </p:pic>
      <p:sp>
        <p:nvSpPr>
          <p:cNvPr id="54" name="object 54"/>
          <p:cNvSpPr/>
          <p:nvPr/>
        </p:nvSpPr>
        <p:spPr>
          <a:xfrm>
            <a:off x="4751565" y="4021759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70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5" name="object 55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4827422" y="3976027"/>
            <a:ext cx="1107948" cy="133438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2325966" y="3569296"/>
            <a:ext cx="2716999" cy="743496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712464" y="4382896"/>
            <a:ext cx="704474" cy="135597"/>
          </a:xfrm>
          <a:prstGeom prst="rect">
            <a:avLst/>
          </a:prstGeom>
        </p:spPr>
      </p:pic>
      <p:grpSp>
        <p:nvGrpSpPr>
          <p:cNvPr id="59" name="object 59"/>
          <p:cNvGrpSpPr/>
          <p:nvPr/>
        </p:nvGrpSpPr>
        <p:grpSpPr>
          <a:xfrm>
            <a:off x="706090" y="4200753"/>
            <a:ext cx="5236210" cy="1978025"/>
            <a:chOff x="706090" y="4200753"/>
            <a:chExt cx="5236210" cy="1978025"/>
          </a:xfrm>
        </p:grpSpPr>
        <p:pic>
          <p:nvPicPr>
            <p:cNvPr id="60" name="object 60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517929" y="4408500"/>
              <a:ext cx="512622" cy="109994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706090" y="4200753"/>
              <a:ext cx="5236023" cy="1977809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735028" y="5843397"/>
              <a:ext cx="168476" cy="105968"/>
            </a:xfrm>
            <a:prstGeom prst="rect">
              <a:avLst/>
            </a:prstGeom>
          </p:spPr>
        </p:pic>
      </p:grpSp>
      <p:pic>
        <p:nvPicPr>
          <p:cNvPr id="63" name="object 63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705899" y="6273025"/>
            <a:ext cx="318178" cy="109728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089202" y="6249796"/>
            <a:ext cx="1139520" cy="132956"/>
          </a:xfrm>
          <a:prstGeom prst="rect">
            <a:avLst/>
          </a:prstGeom>
        </p:spPr>
      </p:pic>
      <p:pic>
        <p:nvPicPr>
          <p:cNvPr id="65" name="object 65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718446" y="6453213"/>
            <a:ext cx="551625" cy="130771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341869" y="6476822"/>
            <a:ext cx="391274" cy="109791"/>
          </a:xfrm>
          <a:prstGeom prst="rect">
            <a:avLst/>
          </a:prstGeom>
        </p:spPr>
      </p:pic>
      <p:grpSp>
        <p:nvGrpSpPr>
          <p:cNvPr id="67" name="object 67"/>
          <p:cNvGrpSpPr/>
          <p:nvPr/>
        </p:nvGrpSpPr>
        <p:grpSpPr>
          <a:xfrm>
            <a:off x="1822005" y="6476225"/>
            <a:ext cx="400050" cy="121285"/>
            <a:chOff x="1822005" y="6476225"/>
            <a:chExt cx="400050" cy="121285"/>
          </a:xfrm>
        </p:grpSpPr>
        <p:pic>
          <p:nvPicPr>
            <p:cNvPr id="68" name="object 68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1822005" y="6476225"/>
              <a:ext cx="209334" cy="109728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2065820" y="6491096"/>
              <a:ext cx="156184" cy="105968"/>
            </a:xfrm>
            <a:prstGeom prst="rect">
              <a:avLst/>
            </a:prstGeom>
          </p:spPr>
        </p:pic>
      </p:grpSp>
      <p:pic>
        <p:nvPicPr>
          <p:cNvPr id="66" name="object 66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2277605" y="6249314"/>
            <a:ext cx="3657168" cy="38704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715987" y="6783895"/>
            <a:ext cx="5224145" cy="946785"/>
            <a:chOff x="715987" y="6783895"/>
            <a:chExt cx="5224145" cy="946785"/>
          </a:xfrm>
        </p:grpSpPr>
        <p:sp>
          <p:nvSpPr>
            <p:cNvPr id="4" name="object 4"/>
            <p:cNvSpPr/>
            <p:nvPr/>
          </p:nvSpPr>
          <p:spPr>
            <a:xfrm>
              <a:off x="720750" y="6788657"/>
              <a:ext cx="5214620" cy="937260"/>
            </a:xfrm>
            <a:custGeom>
              <a:avLst/>
              <a:gdLst/>
              <a:ahLst/>
              <a:cxnLst/>
              <a:rect l="l" t="t" r="r" b="b"/>
              <a:pathLst>
                <a:path w="5214620" h="937259">
                  <a:moveTo>
                    <a:pt x="5214200" y="0"/>
                  </a:moveTo>
                  <a:lnTo>
                    <a:pt x="0" y="0"/>
                  </a:lnTo>
                  <a:lnTo>
                    <a:pt x="0" y="936815"/>
                  </a:lnTo>
                  <a:lnTo>
                    <a:pt x="5214200" y="936815"/>
                  </a:lnTo>
                  <a:lnTo>
                    <a:pt x="5214200" y="0"/>
                  </a:lnTo>
                  <a:close/>
                </a:path>
              </a:pathLst>
            </a:custGeom>
            <a:solidFill>
              <a:srgbClr val="CDEDF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720750" y="6788657"/>
              <a:ext cx="5214620" cy="937260"/>
            </a:xfrm>
            <a:custGeom>
              <a:avLst/>
              <a:gdLst/>
              <a:ahLst/>
              <a:cxnLst/>
              <a:rect l="l" t="t" r="r" b="b"/>
              <a:pathLst>
                <a:path w="5214620" h="937259">
                  <a:moveTo>
                    <a:pt x="5214200" y="936815"/>
                  </a:moveTo>
                  <a:lnTo>
                    <a:pt x="0" y="936815"/>
                  </a:lnTo>
                  <a:lnTo>
                    <a:pt x="0" y="0"/>
                  </a:lnTo>
                  <a:lnTo>
                    <a:pt x="5214200" y="0"/>
                  </a:lnTo>
                  <a:lnTo>
                    <a:pt x="5214200" y="936815"/>
                  </a:lnTo>
                  <a:close/>
                </a:path>
              </a:pathLst>
            </a:custGeom>
            <a:ln w="9525">
              <a:solidFill>
                <a:srgbClr val="23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70" name="object 70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929172" y="6838112"/>
            <a:ext cx="4826568" cy="780458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310800" y="7949003"/>
            <a:ext cx="96900" cy="28099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71519" y="7915592"/>
            <a:ext cx="459656" cy="305365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525777" y="8039961"/>
            <a:ext cx="3134309" cy="149617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4707115" y="8081628"/>
            <a:ext cx="6350" cy="74295"/>
          </a:xfrm>
          <a:custGeom>
            <a:avLst/>
            <a:gdLst/>
            <a:ahLst/>
            <a:cxnLst/>
            <a:rect l="l" t="t" r="r" b="b"/>
            <a:pathLst>
              <a:path w="6350" h="74295">
                <a:moveTo>
                  <a:pt x="0" y="0"/>
                </a:moveTo>
                <a:lnTo>
                  <a:pt x="0" y="67716"/>
                </a:lnTo>
                <a:lnTo>
                  <a:pt x="6350" y="74015"/>
                </a:lnTo>
                <a:lnTo>
                  <a:pt x="6350" y="6426"/>
                </a:lnTo>
                <a:lnTo>
                  <a:pt x="0" y="0"/>
                </a:lnTo>
                <a:close/>
              </a:path>
            </a:pathLst>
          </a:custGeom>
          <a:solidFill>
            <a:srgbClr val="00AEEF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object 3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07573" y="459219"/>
            <a:ext cx="134366" cy="97726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4779479" y="442213"/>
            <a:ext cx="1146911" cy="147446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02076" y="749795"/>
            <a:ext cx="1809335" cy="167081"/>
          </a:xfrm>
          <a:prstGeom prst="rect">
            <a:avLst/>
          </a:prstGeom>
        </p:spPr>
      </p:pic>
      <p:sp>
        <p:nvSpPr>
          <p:cNvPr id="31" name="object 31"/>
          <p:cNvSpPr/>
          <p:nvPr/>
        </p:nvSpPr>
        <p:spPr>
          <a:xfrm>
            <a:off x="699844" y="952258"/>
            <a:ext cx="5214620" cy="0"/>
          </a:xfrm>
          <a:custGeom>
            <a:avLst/>
            <a:gdLst/>
            <a:ahLst/>
            <a:cxnLst/>
            <a:rect l="l" t="t" r="r" b="b"/>
            <a:pathLst>
              <a:path w="5214620" h="0">
                <a:moveTo>
                  <a:pt x="0" y="0"/>
                </a:moveTo>
                <a:lnTo>
                  <a:pt x="5214137" y="0"/>
                </a:lnTo>
              </a:path>
            </a:pathLst>
          </a:custGeom>
          <a:ln w="25400">
            <a:solidFill>
              <a:srgbClr val="00AEE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4" name="object 3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07828" y="998842"/>
            <a:ext cx="2551791" cy="156362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312744" y="1010678"/>
            <a:ext cx="2587510" cy="136067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821016" y="1190316"/>
            <a:ext cx="5062220" cy="3011170"/>
            <a:chOff x="821016" y="1190316"/>
            <a:chExt cx="5062220" cy="30111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21016" y="1190316"/>
              <a:ext cx="5062091" cy="293982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57004" y="4066260"/>
              <a:ext cx="1723910" cy="135229"/>
            </a:xfrm>
            <a:prstGeom prst="rect">
              <a:avLst/>
            </a:prstGeom>
          </p:spPr>
        </p:pic>
      </p:grpSp>
      <p:pic>
        <p:nvPicPr>
          <p:cNvPr id="59" name="object 59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2488514" y="4062831"/>
            <a:ext cx="411746" cy="115976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725360" y="4513249"/>
            <a:ext cx="90805" cy="97155"/>
          </a:xfrm>
          <a:custGeom>
            <a:avLst/>
            <a:gdLst/>
            <a:ahLst/>
            <a:cxnLst/>
            <a:rect l="l" t="t" r="r" b="b"/>
            <a:pathLst>
              <a:path w="90805" h="97154">
                <a:moveTo>
                  <a:pt x="48425" y="62852"/>
                </a:moveTo>
                <a:lnTo>
                  <a:pt x="30226" y="27635"/>
                </a:lnTo>
                <a:lnTo>
                  <a:pt x="18376" y="15455"/>
                </a:lnTo>
                <a:lnTo>
                  <a:pt x="19240" y="10350"/>
                </a:lnTo>
                <a:lnTo>
                  <a:pt x="19240" y="8750"/>
                </a:lnTo>
                <a:lnTo>
                  <a:pt x="18986" y="7429"/>
                </a:lnTo>
                <a:lnTo>
                  <a:pt x="17564" y="2476"/>
                </a:lnTo>
                <a:lnTo>
                  <a:pt x="14744" y="0"/>
                </a:lnTo>
                <a:lnTo>
                  <a:pt x="9131" y="0"/>
                </a:lnTo>
                <a:lnTo>
                  <a:pt x="7658" y="431"/>
                </a:lnTo>
                <a:lnTo>
                  <a:pt x="2374" y="3416"/>
                </a:lnTo>
                <a:lnTo>
                  <a:pt x="495" y="6604"/>
                </a:lnTo>
                <a:lnTo>
                  <a:pt x="495" y="14973"/>
                </a:lnTo>
                <a:lnTo>
                  <a:pt x="3200" y="19469"/>
                </a:lnTo>
                <a:lnTo>
                  <a:pt x="16141" y="31521"/>
                </a:lnTo>
                <a:lnTo>
                  <a:pt x="22923" y="38227"/>
                </a:lnTo>
                <a:lnTo>
                  <a:pt x="28943" y="44564"/>
                </a:lnTo>
                <a:lnTo>
                  <a:pt x="37731" y="54698"/>
                </a:lnTo>
                <a:lnTo>
                  <a:pt x="39497" y="58331"/>
                </a:lnTo>
                <a:lnTo>
                  <a:pt x="39497" y="65468"/>
                </a:lnTo>
                <a:lnTo>
                  <a:pt x="37782" y="69380"/>
                </a:lnTo>
                <a:lnTo>
                  <a:pt x="34366" y="73126"/>
                </a:lnTo>
                <a:lnTo>
                  <a:pt x="30848" y="69100"/>
                </a:lnTo>
                <a:lnTo>
                  <a:pt x="25273" y="67068"/>
                </a:lnTo>
                <a:lnTo>
                  <a:pt x="15582" y="67068"/>
                </a:lnTo>
                <a:lnTo>
                  <a:pt x="13881" y="67297"/>
                </a:lnTo>
                <a:lnTo>
                  <a:pt x="9258" y="68846"/>
                </a:lnTo>
                <a:lnTo>
                  <a:pt x="6324" y="70764"/>
                </a:lnTo>
                <a:lnTo>
                  <a:pt x="1270" y="76276"/>
                </a:lnTo>
                <a:lnTo>
                  <a:pt x="0" y="79311"/>
                </a:lnTo>
                <a:lnTo>
                  <a:pt x="0" y="86804"/>
                </a:lnTo>
                <a:lnTo>
                  <a:pt x="2260" y="90004"/>
                </a:lnTo>
                <a:lnTo>
                  <a:pt x="10299" y="93980"/>
                </a:lnTo>
                <a:lnTo>
                  <a:pt x="13169" y="94856"/>
                </a:lnTo>
                <a:lnTo>
                  <a:pt x="19761" y="94856"/>
                </a:lnTo>
                <a:lnTo>
                  <a:pt x="47294" y="70802"/>
                </a:lnTo>
                <a:lnTo>
                  <a:pt x="48425" y="62852"/>
                </a:lnTo>
                <a:close/>
              </a:path>
              <a:path w="90805" h="97154">
                <a:moveTo>
                  <a:pt x="90373" y="84543"/>
                </a:moveTo>
                <a:lnTo>
                  <a:pt x="89446" y="82270"/>
                </a:lnTo>
                <a:lnTo>
                  <a:pt x="85686" y="78524"/>
                </a:lnTo>
                <a:lnTo>
                  <a:pt x="83426" y="77584"/>
                </a:lnTo>
                <a:lnTo>
                  <a:pt x="80772" y="77584"/>
                </a:lnTo>
                <a:lnTo>
                  <a:pt x="78117" y="77584"/>
                </a:lnTo>
                <a:lnTo>
                  <a:pt x="75882" y="78524"/>
                </a:lnTo>
                <a:lnTo>
                  <a:pt x="72237" y="82270"/>
                </a:lnTo>
                <a:lnTo>
                  <a:pt x="71323" y="84543"/>
                </a:lnTo>
                <a:lnTo>
                  <a:pt x="71323" y="89839"/>
                </a:lnTo>
                <a:lnTo>
                  <a:pt x="72237" y="92087"/>
                </a:lnTo>
                <a:lnTo>
                  <a:pt x="75882" y="95719"/>
                </a:lnTo>
                <a:lnTo>
                  <a:pt x="78117" y="96634"/>
                </a:lnTo>
                <a:lnTo>
                  <a:pt x="83527" y="96634"/>
                </a:lnTo>
                <a:lnTo>
                  <a:pt x="85813" y="95758"/>
                </a:lnTo>
                <a:lnTo>
                  <a:pt x="89471" y="92214"/>
                </a:lnTo>
                <a:lnTo>
                  <a:pt x="90373" y="89954"/>
                </a:lnTo>
                <a:lnTo>
                  <a:pt x="90373" y="84543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6" name="object 6"/>
          <p:cNvGrpSpPr/>
          <p:nvPr/>
        </p:nvGrpSpPr>
        <p:grpSpPr>
          <a:xfrm>
            <a:off x="2936989" y="4499355"/>
            <a:ext cx="448309" cy="122555"/>
            <a:chOff x="2936989" y="4499355"/>
            <a:chExt cx="448309" cy="122555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36989" y="4499355"/>
              <a:ext cx="239128" cy="12204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09582" y="4515434"/>
              <a:ext cx="175361" cy="91871"/>
            </a:xfrm>
            <a:prstGeom prst="rect">
              <a:avLst/>
            </a:prstGeom>
          </p:spPr>
        </p:pic>
      </p:grpSp>
      <p:sp>
        <p:nvSpPr>
          <p:cNvPr id="9" name="object 9"/>
          <p:cNvSpPr/>
          <p:nvPr/>
        </p:nvSpPr>
        <p:spPr>
          <a:xfrm>
            <a:off x="3440328" y="4522571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83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20064" y="4715611"/>
            <a:ext cx="102870" cy="106045"/>
          </a:xfrm>
          <a:custGeom>
            <a:avLst/>
            <a:gdLst/>
            <a:ahLst/>
            <a:cxnLst/>
            <a:rect l="l" t="t" r="r" b="b"/>
            <a:pathLst>
              <a:path w="102869" h="106045">
                <a:moveTo>
                  <a:pt x="72377" y="105854"/>
                </a:moveTo>
                <a:lnTo>
                  <a:pt x="42595" y="72517"/>
                </a:lnTo>
                <a:lnTo>
                  <a:pt x="34734" y="67068"/>
                </a:lnTo>
                <a:lnTo>
                  <a:pt x="40170" y="65417"/>
                </a:lnTo>
                <a:lnTo>
                  <a:pt x="57289" y="47205"/>
                </a:lnTo>
                <a:lnTo>
                  <a:pt x="57289" y="32905"/>
                </a:lnTo>
                <a:lnTo>
                  <a:pt x="54254" y="26238"/>
                </a:lnTo>
                <a:lnTo>
                  <a:pt x="44145" y="17221"/>
                </a:lnTo>
                <a:lnTo>
                  <a:pt x="37668" y="13157"/>
                </a:lnTo>
                <a:lnTo>
                  <a:pt x="28765" y="8648"/>
                </a:lnTo>
                <a:lnTo>
                  <a:pt x="28498" y="5575"/>
                </a:lnTo>
                <a:lnTo>
                  <a:pt x="20637" y="0"/>
                </a:lnTo>
                <a:lnTo>
                  <a:pt x="17094" y="0"/>
                </a:lnTo>
                <a:lnTo>
                  <a:pt x="14922" y="1016"/>
                </a:lnTo>
                <a:lnTo>
                  <a:pt x="12611" y="3263"/>
                </a:lnTo>
                <a:lnTo>
                  <a:pt x="11518" y="5575"/>
                </a:lnTo>
                <a:lnTo>
                  <a:pt x="10960" y="7670"/>
                </a:lnTo>
                <a:lnTo>
                  <a:pt x="11049" y="13157"/>
                </a:lnTo>
                <a:lnTo>
                  <a:pt x="13589" y="16141"/>
                </a:lnTo>
                <a:lnTo>
                  <a:pt x="18859" y="18783"/>
                </a:lnTo>
                <a:lnTo>
                  <a:pt x="26746" y="22618"/>
                </a:lnTo>
                <a:lnTo>
                  <a:pt x="41008" y="29730"/>
                </a:lnTo>
                <a:lnTo>
                  <a:pt x="45821" y="34620"/>
                </a:lnTo>
                <a:lnTo>
                  <a:pt x="49669" y="42316"/>
                </a:lnTo>
                <a:lnTo>
                  <a:pt x="49936" y="43370"/>
                </a:lnTo>
                <a:lnTo>
                  <a:pt x="49936" y="47764"/>
                </a:lnTo>
                <a:lnTo>
                  <a:pt x="47586" y="50634"/>
                </a:lnTo>
                <a:lnTo>
                  <a:pt x="42862" y="52933"/>
                </a:lnTo>
                <a:lnTo>
                  <a:pt x="38696" y="55029"/>
                </a:lnTo>
                <a:lnTo>
                  <a:pt x="34798" y="55841"/>
                </a:lnTo>
                <a:lnTo>
                  <a:pt x="31178" y="55410"/>
                </a:lnTo>
                <a:lnTo>
                  <a:pt x="28257" y="55029"/>
                </a:lnTo>
                <a:lnTo>
                  <a:pt x="28016" y="55029"/>
                </a:lnTo>
                <a:lnTo>
                  <a:pt x="23329" y="53809"/>
                </a:lnTo>
                <a:lnTo>
                  <a:pt x="6311" y="47993"/>
                </a:lnTo>
                <a:lnTo>
                  <a:pt x="0" y="43891"/>
                </a:lnTo>
                <a:lnTo>
                  <a:pt x="6832" y="67589"/>
                </a:lnTo>
                <a:lnTo>
                  <a:pt x="45643" y="84429"/>
                </a:lnTo>
                <a:lnTo>
                  <a:pt x="66433" y="100076"/>
                </a:lnTo>
                <a:lnTo>
                  <a:pt x="72377" y="105854"/>
                </a:lnTo>
                <a:close/>
              </a:path>
              <a:path w="102869" h="106045">
                <a:moveTo>
                  <a:pt x="102438" y="82842"/>
                </a:moveTo>
                <a:lnTo>
                  <a:pt x="101511" y="80581"/>
                </a:lnTo>
                <a:lnTo>
                  <a:pt x="97751" y="76822"/>
                </a:lnTo>
                <a:lnTo>
                  <a:pt x="95478" y="75882"/>
                </a:lnTo>
                <a:lnTo>
                  <a:pt x="92837" y="75882"/>
                </a:lnTo>
                <a:lnTo>
                  <a:pt x="90182" y="75882"/>
                </a:lnTo>
                <a:lnTo>
                  <a:pt x="87947" y="76822"/>
                </a:lnTo>
                <a:lnTo>
                  <a:pt x="84302" y="80581"/>
                </a:lnTo>
                <a:lnTo>
                  <a:pt x="83388" y="82842"/>
                </a:lnTo>
                <a:lnTo>
                  <a:pt x="83388" y="88150"/>
                </a:lnTo>
                <a:lnTo>
                  <a:pt x="84302" y="90385"/>
                </a:lnTo>
                <a:lnTo>
                  <a:pt x="87947" y="94030"/>
                </a:lnTo>
                <a:lnTo>
                  <a:pt x="90182" y="94932"/>
                </a:lnTo>
                <a:lnTo>
                  <a:pt x="95592" y="94932"/>
                </a:lnTo>
                <a:lnTo>
                  <a:pt x="97878" y="94056"/>
                </a:lnTo>
                <a:lnTo>
                  <a:pt x="101536" y="90525"/>
                </a:lnTo>
                <a:lnTo>
                  <a:pt x="102438" y="88252"/>
                </a:lnTo>
                <a:lnTo>
                  <a:pt x="102438" y="82842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66249" y="4476851"/>
            <a:ext cx="1703608" cy="537400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362504" y="4476343"/>
            <a:ext cx="525856" cy="132867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971210" y="4677181"/>
            <a:ext cx="449334" cy="132867"/>
          </a:xfrm>
          <a:prstGeom prst="rect">
            <a:avLst/>
          </a:prstGeom>
        </p:spPr>
      </p:pic>
      <p:sp>
        <p:nvSpPr>
          <p:cNvPr id="39" name="object 39"/>
          <p:cNvSpPr/>
          <p:nvPr/>
        </p:nvSpPr>
        <p:spPr>
          <a:xfrm>
            <a:off x="2682938" y="4753330"/>
            <a:ext cx="76835" cy="10795"/>
          </a:xfrm>
          <a:custGeom>
            <a:avLst/>
            <a:gdLst/>
            <a:ahLst/>
            <a:cxnLst/>
            <a:rect l="l" t="t" r="r" b="b"/>
            <a:pathLst>
              <a:path w="76835" h="10795">
                <a:moveTo>
                  <a:pt x="76403" y="0"/>
                </a:moveTo>
                <a:lnTo>
                  <a:pt x="0" y="0"/>
                </a:lnTo>
                <a:lnTo>
                  <a:pt x="0" y="10401"/>
                </a:lnTo>
                <a:lnTo>
                  <a:pt x="76403" y="10401"/>
                </a:lnTo>
                <a:lnTo>
                  <a:pt x="76403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788958" y="4700409"/>
            <a:ext cx="1551190" cy="110540"/>
          </a:xfrm>
          <a:prstGeom prst="rect">
            <a:avLst/>
          </a:prstGeom>
        </p:spPr>
      </p:pic>
      <p:sp>
        <p:nvSpPr>
          <p:cNvPr id="13" name="object 13"/>
          <p:cNvSpPr/>
          <p:nvPr/>
        </p:nvSpPr>
        <p:spPr>
          <a:xfrm>
            <a:off x="4388421" y="4723231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83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712851" y="4923980"/>
            <a:ext cx="114935" cy="87630"/>
          </a:xfrm>
          <a:custGeom>
            <a:avLst/>
            <a:gdLst/>
            <a:ahLst/>
            <a:cxnLst/>
            <a:rect l="l" t="t" r="r" b="b"/>
            <a:pathLst>
              <a:path w="114934" h="87629">
                <a:moveTo>
                  <a:pt x="79184" y="33959"/>
                </a:moveTo>
                <a:lnTo>
                  <a:pt x="57226" y="2082"/>
                </a:lnTo>
                <a:lnTo>
                  <a:pt x="51485" y="0"/>
                </a:lnTo>
                <a:lnTo>
                  <a:pt x="41262" y="977"/>
                </a:lnTo>
                <a:lnTo>
                  <a:pt x="37896" y="1689"/>
                </a:lnTo>
                <a:lnTo>
                  <a:pt x="29298" y="5867"/>
                </a:lnTo>
                <a:lnTo>
                  <a:pt x="26009" y="11595"/>
                </a:lnTo>
                <a:lnTo>
                  <a:pt x="26009" y="24130"/>
                </a:lnTo>
                <a:lnTo>
                  <a:pt x="27432" y="28016"/>
                </a:lnTo>
                <a:lnTo>
                  <a:pt x="33147" y="34937"/>
                </a:lnTo>
                <a:lnTo>
                  <a:pt x="36652" y="36664"/>
                </a:lnTo>
                <a:lnTo>
                  <a:pt x="46443" y="36664"/>
                </a:lnTo>
                <a:lnTo>
                  <a:pt x="52501" y="13385"/>
                </a:lnTo>
                <a:lnTo>
                  <a:pt x="59016" y="15379"/>
                </a:lnTo>
                <a:lnTo>
                  <a:pt x="63385" y="17678"/>
                </a:lnTo>
                <a:lnTo>
                  <a:pt x="68668" y="23952"/>
                </a:lnTo>
                <a:lnTo>
                  <a:pt x="70497" y="30289"/>
                </a:lnTo>
                <a:lnTo>
                  <a:pt x="71501" y="46024"/>
                </a:lnTo>
                <a:lnTo>
                  <a:pt x="69037" y="51689"/>
                </a:lnTo>
                <a:lnTo>
                  <a:pt x="58343" y="60934"/>
                </a:lnTo>
                <a:lnTo>
                  <a:pt x="52273" y="63246"/>
                </a:lnTo>
                <a:lnTo>
                  <a:pt x="38506" y="63246"/>
                </a:lnTo>
                <a:lnTo>
                  <a:pt x="10629" y="28702"/>
                </a:lnTo>
                <a:lnTo>
                  <a:pt x="7277" y="15036"/>
                </a:lnTo>
                <a:lnTo>
                  <a:pt x="0" y="11899"/>
                </a:lnTo>
                <a:lnTo>
                  <a:pt x="14389" y="53314"/>
                </a:lnTo>
                <a:lnTo>
                  <a:pt x="47117" y="78727"/>
                </a:lnTo>
                <a:lnTo>
                  <a:pt x="54724" y="78943"/>
                </a:lnTo>
                <a:lnTo>
                  <a:pt x="61455" y="76466"/>
                </a:lnTo>
                <a:lnTo>
                  <a:pt x="79184" y="46609"/>
                </a:lnTo>
                <a:lnTo>
                  <a:pt x="79184" y="40792"/>
                </a:lnTo>
                <a:lnTo>
                  <a:pt x="79184" y="33959"/>
                </a:lnTo>
                <a:close/>
              </a:path>
              <a:path w="114934" h="87629">
                <a:moveTo>
                  <a:pt x="114439" y="75133"/>
                </a:moveTo>
                <a:lnTo>
                  <a:pt x="113512" y="72885"/>
                </a:lnTo>
                <a:lnTo>
                  <a:pt x="109753" y="69113"/>
                </a:lnTo>
                <a:lnTo>
                  <a:pt x="107480" y="68173"/>
                </a:lnTo>
                <a:lnTo>
                  <a:pt x="104838" y="68173"/>
                </a:lnTo>
                <a:lnTo>
                  <a:pt x="102184" y="68173"/>
                </a:lnTo>
                <a:lnTo>
                  <a:pt x="99949" y="69113"/>
                </a:lnTo>
                <a:lnTo>
                  <a:pt x="96304" y="72885"/>
                </a:lnTo>
                <a:lnTo>
                  <a:pt x="95389" y="75133"/>
                </a:lnTo>
                <a:lnTo>
                  <a:pt x="95389" y="80441"/>
                </a:lnTo>
                <a:lnTo>
                  <a:pt x="96304" y="82677"/>
                </a:lnTo>
                <a:lnTo>
                  <a:pt x="99949" y="86321"/>
                </a:lnTo>
                <a:lnTo>
                  <a:pt x="102184" y="87223"/>
                </a:lnTo>
                <a:lnTo>
                  <a:pt x="107594" y="87223"/>
                </a:lnTo>
                <a:lnTo>
                  <a:pt x="109880" y="86347"/>
                </a:lnTo>
                <a:lnTo>
                  <a:pt x="113538" y="82804"/>
                </a:lnTo>
                <a:lnTo>
                  <a:pt x="114439" y="80556"/>
                </a:lnTo>
                <a:lnTo>
                  <a:pt x="114439" y="75133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357588" y="4923904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95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719607" y="5114315"/>
            <a:ext cx="106045" cy="97790"/>
          </a:xfrm>
          <a:custGeom>
            <a:avLst/>
            <a:gdLst/>
            <a:ahLst/>
            <a:cxnLst/>
            <a:rect l="l" t="t" r="r" b="b"/>
            <a:pathLst>
              <a:path w="106044" h="97789">
                <a:moveTo>
                  <a:pt x="60807" y="72529"/>
                </a:moveTo>
                <a:lnTo>
                  <a:pt x="60680" y="68110"/>
                </a:lnTo>
                <a:lnTo>
                  <a:pt x="60604" y="65379"/>
                </a:lnTo>
                <a:lnTo>
                  <a:pt x="59258" y="56870"/>
                </a:lnTo>
                <a:lnTo>
                  <a:pt x="56032" y="50317"/>
                </a:lnTo>
                <a:lnTo>
                  <a:pt x="56184" y="50317"/>
                </a:lnTo>
                <a:lnTo>
                  <a:pt x="50495" y="44881"/>
                </a:lnTo>
                <a:lnTo>
                  <a:pt x="48869" y="44119"/>
                </a:lnTo>
                <a:lnTo>
                  <a:pt x="48869" y="68605"/>
                </a:lnTo>
                <a:lnTo>
                  <a:pt x="46113" y="76949"/>
                </a:lnTo>
                <a:lnTo>
                  <a:pt x="39890" y="81114"/>
                </a:lnTo>
                <a:lnTo>
                  <a:pt x="26746" y="81114"/>
                </a:lnTo>
                <a:lnTo>
                  <a:pt x="23888" y="80568"/>
                </a:lnTo>
                <a:lnTo>
                  <a:pt x="21564" y="79463"/>
                </a:lnTo>
                <a:lnTo>
                  <a:pt x="16078" y="76949"/>
                </a:lnTo>
                <a:lnTo>
                  <a:pt x="15913" y="76949"/>
                </a:lnTo>
                <a:lnTo>
                  <a:pt x="13068" y="73050"/>
                </a:lnTo>
                <a:lnTo>
                  <a:pt x="13271" y="68605"/>
                </a:lnTo>
                <a:lnTo>
                  <a:pt x="13398" y="65379"/>
                </a:lnTo>
                <a:lnTo>
                  <a:pt x="27355" y="50317"/>
                </a:lnTo>
                <a:lnTo>
                  <a:pt x="31800" y="50317"/>
                </a:lnTo>
                <a:lnTo>
                  <a:pt x="35407" y="51981"/>
                </a:lnTo>
                <a:lnTo>
                  <a:pt x="45783" y="59664"/>
                </a:lnTo>
                <a:lnTo>
                  <a:pt x="48641" y="63982"/>
                </a:lnTo>
                <a:lnTo>
                  <a:pt x="48844" y="68110"/>
                </a:lnTo>
                <a:lnTo>
                  <a:pt x="48869" y="68605"/>
                </a:lnTo>
                <a:lnTo>
                  <a:pt x="48869" y="44119"/>
                </a:lnTo>
                <a:lnTo>
                  <a:pt x="43091" y="41389"/>
                </a:lnTo>
                <a:lnTo>
                  <a:pt x="46710" y="40182"/>
                </a:lnTo>
                <a:lnTo>
                  <a:pt x="50012" y="37477"/>
                </a:lnTo>
                <a:lnTo>
                  <a:pt x="56032" y="29108"/>
                </a:lnTo>
                <a:lnTo>
                  <a:pt x="57543" y="25082"/>
                </a:lnTo>
                <a:lnTo>
                  <a:pt x="57543" y="14605"/>
                </a:lnTo>
                <a:lnTo>
                  <a:pt x="54762" y="9474"/>
                </a:lnTo>
                <a:lnTo>
                  <a:pt x="54686" y="9321"/>
                </a:lnTo>
                <a:lnTo>
                  <a:pt x="52057" y="7493"/>
                </a:lnTo>
                <a:lnTo>
                  <a:pt x="48958" y="5346"/>
                </a:lnTo>
                <a:lnTo>
                  <a:pt x="47739" y="4483"/>
                </a:lnTo>
                <a:lnTo>
                  <a:pt x="47739" y="17589"/>
                </a:lnTo>
                <a:lnTo>
                  <a:pt x="47625" y="21882"/>
                </a:lnTo>
                <a:lnTo>
                  <a:pt x="32423" y="37439"/>
                </a:lnTo>
                <a:lnTo>
                  <a:pt x="27901" y="36652"/>
                </a:lnTo>
                <a:lnTo>
                  <a:pt x="23837" y="34721"/>
                </a:lnTo>
                <a:lnTo>
                  <a:pt x="20205" y="31635"/>
                </a:lnTo>
                <a:lnTo>
                  <a:pt x="16129" y="28219"/>
                </a:lnTo>
                <a:lnTo>
                  <a:pt x="14084" y="24358"/>
                </a:lnTo>
                <a:lnTo>
                  <a:pt x="14084" y="17589"/>
                </a:lnTo>
                <a:lnTo>
                  <a:pt x="14973" y="15316"/>
                </a:lnTo>
                <a:lnTo>
                  <a:pt x="16725" y="13449"/>
                </a:lnTo>
                <a:lnTo>
                  <a:pt x="20370" y="9474"/>
                </a:lnTo>
                <a:lnTo>
                  <a:pt x="24942" y="7493"/>
                </a:lnTo>
                <a:lnTo>
                  <a:pt x="34963" y="7493"/>
                </a:lnTo>
                <a:lnTo>
                  <a:pt x="38874" y="8763"/>
                </a:lnTo>
                <a:lnTo>
                  <a:pt x="42164" y="11290"/>
                </a:lnTo>
                <a:lnTo>
                  <a:pt x="45910" y="14058"/>
                </a:lnTo>
                <a:lnTo>
                  <a:pt x="47739" y="17589"/>
                </a:lnTo>
                <a:lnTo>
                  <a:pt x="47739" y="4483"/>
                </a:lnTo>
                <a:lnTo>
                  <a:pt x="43675" y="1600"/>
                </a:lnTo>
                <a:lnTo>
                  <a:pt x="37744" y="0"/>
                </a:lnTo>
                <a:lnTo>
                  <a:pt x="23647" y="1206"/>
                </a:lnTo>
                <a:lnTo>
                  <a:pt x="17170" y="3797"/>
                </a:lnTo>
                <a:lnTo>
                  <a:pt x="11658" y="8331"/>
                </a:lnTo>
                <a:lnTo>
                  <a:pt x="5499" y="13284"/>
                </a:lnTo>
                <a:lnTo>
                  <a:pt x="2463" y="19405"/>
                </a:lnTo>
                <a:lnTo>
                  <a:pt x="2578" y="26682"/>
                </a:lnTo>
                <a:lnTo>
                  <a:pt x="3606" y="33223"/>
                </a:lnTo>
                <a:lnTo>
                  <a:pt x="3695" y="33769"/>
                </a:lnTo>
                <a:lnTo>
                  <a:pt x="6883" y="39497"/>
                </a:lnTo>
                <a:lnTo>
                  <a:pt x="12141" y="43853"/>
                </a:lnTo>
                <a:lnTo>
                  <a:pt x="19481" y="46850"/>
                </a:lnTo>
                <a:lnTo>
                  <a:pt x="10337" y="48171"/>
                </a:lnTo>
                <a:lnTo>
                  <a:pt x="0" y="74358"/>
                </a:lnTo>
                <a:lnTo>
                  <a:pt x="3352" y="80314"/>
                </a:lnTo>
                <a:lnTo>
                  <a:pt x="10071" y="84721"/>
                </a:lnTo>
                <a:lnTo>
                  <a:pt x="16129" y="88785"/>
                </a:lnTo>
                <a:lnTo>
                  <a:pt x="22948" y="90500"/>
                </a:lnTo>
                <a:lnTo>
                  <a:pt x="38366" y="89192"/>
                </a:lnTo>
                <a:lnTo>
                  <a:pt x="45072" y="86918"/>
                </a:lnTo>
                <a:lnTo>
                  <a:pt x="50685" y="83058"/>
                </a:lnTo>
                <a:lnTo>
                  <a:pt x="53555" y="81114"/>
                </a:lnTo>
                <a:lnTo>
                  <a:pt x="57505" y="78447"/>
                </a:lnTo>
                <a:lnTo>
                  <a:pt x="60807" y="72529"/>
                </a:lnTo>
                <a:close/>
              </a:path>
              <a:path w="106044" h="97789">
                <a:moveTo>
                  <a:pt x="105867" y="85445"/>
                </a:moveTo>
                <a:lnTo>
                  <a:pt x="104927" y="83197"/>
                </a:lnTo>
                <a:lnTo>
                  <a:pt x="101168" y="79438"/>
                </a:lnTo>
                <a:lnTo>
                  <a:pt x="98907" y="78498"/>
                </a:lnTo>
                <a:lnTo>
                  <a:pt x="96253" y="78498"/>
                </a:lnTo>
                <a:lnTo>
                  <a:pt x="93599" y="78498"/>
                </a:lnTo>
                <a:lnTo>
                  <a:pt x="91363" y="79438"/>
                </a:lnTo>
                <a:lnTo>
                  <a:pt x="87718" y="83197"/>
                </a:lnTo>
                <a:lnTo>
                  <a:pt x="86817" y="85445"/>
                </a:lnTo>
                <a:lnTo>
                  <a:pt x="86817" y="90754"/>
                </a:lnTo>
                <a:lnTo>
                  <a:pt x="87718" y="93002"/>
                </a:lnTo>
                <a:lnTo>
                  <a:pt x="91363" y="96647"/>
                </a:lnTo>
                <a:lnTo>
                  <a:pt x="93599" y="97548"/>
                </a:lnTo>
                <a:lnTo>
                  <a:pt x="99021" y="97548"/>
                </a:lnTo>
                <a:lnTo>
                  <a:pt x="101295" y="96659"/>
                </a:lnTo>
                <a:lnTo>
                  <a:pt x="104952" y="93129"/>
                </a:lnTo>
                <a:lnTo>
                  <a:pt x="105867" y="90868"/>
                </a:lnTo>
                <a:lnTo>
                  <a:pt x="105867" y="85445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466278" y="5078831"/>
            <a:ext cx="1633169" cy="136080"/>
          </a:xfrm>
          <a:prstGeom prst="rect">
            <a:avLst/>
          </a:prstGeom>
        </p:spPr>
      </p:pic>
      <p:sp>
        <p:nvSpPr>
          <p:cNvPr id="18" name="object 18"/>
          <p:cNvSpPr/>
          <p:nvPr/>
        </p:nvSpPr>
        <p:spPr>
          <a:xfrm>
            <a:off x="4398822" y="5124551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95"/>
                </a:lnTo>
                <a:lnTo>
                  <a:pt x="7340" y="87312"/>
                </a:lnTo>
                <a:lnTo>
                  <a:pt x="7340" y="7607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718413" y="5319864"/>
            <a:ext cx="107950" cy="92710"/>
          </a:xfrm>
          <a:custGeom>
            <a:avLst/>
            <a:gdLst/>
            <a:ahLst/>
            <a:cxnLst/>
            <a:rect l="l" t="t" r="r" b="b"/>
            <a:pathLst>
              <a:path w="107950" h="92710">
                <a:moveTo>
                  <a:pt x="74968" y="30238"/>
                </a:moveTo>
                <a:lnTo>
                  <a:pt x="72593" y="29692"/>
                </a:lnTo>
                <a:lnTo>
                  <a:pt x="72377" y="29692"/>
                </a:lnTo>
                <a:lnTo>
                  <a:pt x="69405" y="28486"/>
                </a:lnTo>
                <a:lnTo>
                  <a:pt x="57937" y="21475"/>
                </a:lnTo>
                <a:lnTo>
                  <a:pt x="52006" y="20751"/>
                </a:lnTo>
                <a:lnTo>
                  <a:pt x="52006" y="29692"/>
                </a:lnTo>
                <a:lnTo>
                  <a:pt x="45758" y="32004"/>
                </a:lnTo>
                <a:lnTo>
                  <a:pt x="40678" y="36169"/>
                </a:lnTo>
                <a:lnTo>
                  <a:pt x="32905" y="48158"/>
                </a:lnTo>
                <a:lnTo>
                  <a:pt x="30949" y="54571"/>
                </a:lnTo>
                <a:lnTo>
                  <a:pt x="30949" y="69532"/>
                </a:lnTo>
                <a:lnTo>
                  <a:pt x="34112" y="76517"/>
                </a:lnTo>
                <a:lnTo>
                  <a:pt x="40462" y="82359"/>
                </a:lnTo>
                <a:lnTo>
                  <a:pt x="33934" y="81153"/>
                </a:lnTo>
                <a:lnTo>
                  <a:pt x="33515" y="81153"/>
                </a:lnTo>
                <a:lnTo>
                  <a:pt x="27101" y="79057"/>
                </a:lnTo>
                <a:lnTo>
                  <a:pt x="21907" y="75755"/>
                </a:lnTo>
                <a:lnTo>
                  <a:pt x="12750" y="65951"/>
                </a:lnTo>
                <a:lnTo>
                  <a:pt x="10414" y="60693"/>
                </a:lnTo>
                <a:lnTo>
                  <a:pt x="10312" y="49898"/>
                </a:lnTo>
                <a:lnTo>
                  <a:pt x="11633" y="44272"/>
                </a:lnTo>
                <a:lnTo>
                  <a:pt x="37465" y="13677"/>
                </a:lnTo>
                <a:lnTo>
                  <a:pt x="38785" y="18783"/>
                </a:lnTo>
                <a:lnTo>
                  <a:pt x="39992" y="21983"/>
                </a:lnTo>
                <a:lnTo>
                  <a:pt x="52006" y="29692"/>
                </a:lnTo>
                <a:lnTo>
                  <a:pt x="52006" y="20751"/>
                </a:lnTo>
                <a:lnTo>
                  <a:pt x="51244" y="20650"/>
                </a:lnTo>
                <a:lnTo>
                  <a:pt x="49644" y="20154"/>
                </a:lnTo>
                <a:lnTo>
                  <a:pt x="49199" y="19494"/>
                </a:lnTo>
                <a:lnTo>
                  <a:pt x="48082" y="17970"/>
                </a:lnTo>
                <a:lnTo>
                  <a:pt x="47383" y="16027"/>
                </a:lnTo>
                <a:lnTo>
                  <a:pt x="47383" y="13677"/>
                </a:lnTo>
                <a:lnTo>
                  <a:pt x="47383" y="11734"/>
                </a:lnTo>
                <a:lnTo>
                  <a:pt x="48120" y="9474"/>
                </a:lnTo>
                <a:lnTo>
                  <a:pt x="51104" y="5054"/>
                </a:lnTo>
                <a:lnTo>
                  <a:pt x="52882" y="3683"/>
                </a:lnTo>
                <a:lnTo>
                  <a:pt x="54978" y="3136"/>
                </a:lnTo>
                <a:lnTo>
                  <a:pt x="41452" y="0"/>
                </a:lnTo>
                <a:lnTo>
                  <a:pt x="5778" y="28867"/>
                </a:lnTo>
                <a:lnTo>
                  <a:pt x="0" y="51219"/>
                </a:lnTo>
                <a:lnTo>
                  <a:pt x="1079" y="60464"/>
                </a:lnTo>
                <a:lnTo>
                  <a:pt x="1104" y="60693"/>
                </a:lnTo>
                <a:lnTo>
                  <a:pt x="4419" y="68910"/>
                </a:lnTo>
                <a:lnTo>
                  <a:pt x="9829" y="75755"/>
                </a:lnTo>
                <a:lnTo>
                  <a:pt x="9931" y="75895"/>
                </a:lnTo>
                <a:lnTo>
                  <a:pt x="45415" y="88900"/>
                </a:lnTo>
                <a:lnTo>
                  <a:pt x="51460" y="88900"/>
                </a:lnTo>
                <a:lnTo>
                  <a:pt x="56680" y="87845"/>
                </a:lnTo>
                <a:lnTo>
                  <a:pt x="61099" y="85750"/>
                </a:lnTo>
                <a:lnTo>
                  <a:pt x="52717" y="82359"/>
                </a:lnTo>
                <a:lnTo>
                  <a:pt x="52565" y="82359"/>
                </a:lnTo>
                <a:lnTo>
                  <a:pt x="46228" y="77165"/>
                </a:lnTo>
                <a:lnTo>
                  <a:pt x="42506" y="70523"/>
                </a:lnTo>
                <a:lnTo>
                  <a:pt x="41275" y="62293"/>
                </a:lnTo>
                <a:lnTo>
                  <a:pt x="41275" y="55016"/>
                </a:lnTo>
                <a:lnTo>
                  <a:pt x="45542" y="47866"/>
                </a:lnTo>
                <a:lnTo>
                  <a:pt x="60236" y="35737"/>
                </a:lnTo>
                <a:lnTo>
                  <a:pt x="67183" y="32219"/>
                </a:lnTo>
                <a:lnTo>
                  <a:pt x="74968" y="30238"/>
                </a:lnTo>
                <a:close/>
              </a:path>
              <a:path w="107950" h="92710">
                <a:moveTo>
                  <a:pt x="107721" y="80594"/>
                </a:moveTo>
                <a:lnTo>
                  <a:pt x="106781" y="78320"/>
                </a:lnTo>
                <a:lnTo>
                  <a:pt x="103035" y="74561"/>
                </a:lnTo>
                <a:lnTo>
                  <a:pt x="100761" y="73634"/>
                </a:lnTo>
                <a:lnTo>
                  <a:pt x="98107" y="73634"/>
                </a:lnTo>
                <a:lnTo>
                  <a:pt x="95465" y="73634"/>
                </a:lnTo>
                <a:lnTo>
                  <a:pt x="93218" y="74561"/>
                </a:lnTo>
                <a:lnTo>
                  <a:pt x="89573" y="78320"/>
                </a:lnTo>
                <a:lnTo>
                  <a:pt x="88671" y="80594"/>
                </a:lnTo>
                <a:lnTo>
                  <a:pt x="88671" y="85890"/>
                </a:lnTo>
                <a:lnTo>
                  <a:pt x="89573" y="88125"/>
                </a:lnTo>
                <a:lnTo>
                  <a:pt x="93218" y="91770"/>
                </a:lnTo>
                <a:lnTo>
                  <a:pt x="95465" y="92684"/>
                </a:lnTo>
                <a:lnTo>
                  <a:pt x="100876" y="92684"/>
                </a:lnTo>
                <a:lnTo>
                  <a:pt x="103162" y="91795"/>
                </a:lnTo>
                <a:lnTo>
                  <a:pt x="106819" y="88252"/>
                </a:lnTo>
                <a:lnTo>
                  <a:pt x="107721" y="86004"/>
                </a:lnTo>
                <a:lnTo>
                  <a:pt x="107721" y="80594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713257" y="5519432"/>
            <a:ext cx="110489" cy="93980"/>
          </a:xfrm>
          <a:custGeom>
            <a:avLst/>
            <a:gdLst/>
            <a:ahLst/>
            <a:cxnLst/>
            <a:rect l="l" t="t" r="r" b="b"/>
            <a:pathLst>
              <a:path w="110490" h="93979">
                <a:moveTo>
                  <a:pt x="76593" y="53149"/>
                </a:moveTo>
                <a:lnTo>
                  <a:pt x="75615" y="43916"/>
                </a:lnTo>
                <a:lnTo>
                  <a:pt x="72682" y="35699"/>
                </a:lnTo>
                <a:lnTo>
                  <a:pt x="67779" y="28498"/>
                </a:lnTo>
                <a:lnTo>
                  <a:pt x="60921" y="22288"/>
                </a:lnTo>
                <a:lnTo>
                  <a:pt x="58826" y="28879"/>
                </a:lnTo>
                <a:lnTo>
                  <a:pt x="54635" y="35026"/>
                </a:lnTo>
                <a:lnTo>
                  <a:pt x="46278" y="42621"/>
                </a:lnTo>
                <a:lnTo>
                  <a:pt x="43967" y="43662"/>
                </a:lnTo>
                <a:lnTo>
                  <a:pt x="40005" y="43980"/>
                </a:lnTo>
                <a:lnTo>
                  <a:pt x="38760" y="43586"/>
                </a:lnTo>
                <a:lnTo>
                  <a:pt x="36664" y="41719"/>
                </a:lnTo>
                <a:lnTo>
                  <a:pt x="36144" y="40525"/>
                </a:lnTo>
                <a:lnTo>
                  <a:pt x="36144" y="4953"/>
                </a:lnTo>
                <a:lnTo>
                  <a:pt x="32791" y="660"/>
                </a:lnTo>
                <a:lnTo>
                  <a:pt x="23545" y="0"/>
                </a:lnTo>
                <a:lnTo>
                  <a:pt x="21348" y="622"/>
                </a:lnTo>
                <a:lnTo>
                  <a:pt x="17602" y="3467"/>
                </a:lnTo>
                <a:lnTo>
                  <a:pt x="16662" y="5448"/>
                </a:lnTo>
                <a:lnTo>
                  <a:pt x="16662" y="10058"/>
                </a:lnTo>
                <a:lnTo>
                  <a:pt x="17411" y="11938"/>
                </a:lnTo>
                <a:lnTo>
                  <a:pt x="20383" y="15240"/>
                </a:lnTo>
                <a:lnTo>
                  <a:pt x="22174" y="16078"/>
                </a:lnTo>
                <a:lnTo>
                  <a:pt x="24269" y="16078"/>
                </a:lnTo>
                <a:lnTo>
                  <a:pt x="28168" y="43243"/>
                </a:lnTo>
                <a:lnTo>
                  <a:pt x="30975" y="47371"/>
                </a:lnTo>
                <a:lnTo>
                  <a:pt x="38582" y="52324"/>
                </a:lnTo>
                <a:lnTo>
                  <a:pt x="41541" y="53200"/>
                </a:lnTo>
                <a:lnTo>
                  <a:pt x="48044" y="53035"/>
                </a:lnTo>
                <a:lnTo>
                  <a:pt x="66052" y="39789"/>
                </a:lnTo>
                <a:lnTo>
                  <a:pt x="68580" y="43751"/>
                </a:lnTo>
                <a:lnTo>
                  <a:pt x="69850" y="47764"/>
                </a:lnTo>
                <a:lnTo>
                  <a:pt x="69850" y="53911"/>
                </a:lnTo>
                <a:lnTo>
                  <a:pt x="52120" y="74231"/>
                </a:lnTo>
                <a:lnTo>
                  <a:pt x="46723" y="74231"/>
                </a:lnTo>
                <a:lnTo>
                  <a:pt x="13639" y="48577"/>
                </a:lnTo>
                <a:lnTo>
                  <a:pt x="4787" y="21297"/>
                </a:lnTo>
                <a:lnTo>
                  <a:pt x="0" y="19151"/>
                </a:lnTo>
                <a:lnTo>
                  <a:pt x="14795" y="67297"/>
                </a:lnTo>
                <a:lnTo>
                  <a:pt x="39560" y="89115"/>
                </a:lnTo>
                <a:lnTo>
                  <a:pt x="49136" y="89115"/>
                </a:lnTo>
                <a:lnTo>
                  <a:pt x="76593" y="61175"/>
                </a:lnTo>
                <a:lnTo>
                  <a:pt x="76593" y="53149"/>
                </a:lnTo>
                <a:close/>
              </a:path>
              <a:path w="110490" h="93979">
                <a:moveTo>
                  <a:pt x="109918" y="81661"/>
                </a:moveTo>
                <a:lnTo>
                  <a:pt x="108978" y="79387"/>
                </a:lnTo>
                <a:lnTo>
                  <a:pt x="105219" y="75641"/>
                </a:lnTo>
                <a:lnTo>
                  <a:pt x="102958" y="74701"/>
                </a:lnTo>
                <a:lnTo>
                  <a:pt x="100304" y="74701"/>
                </a:lnTo>
                <a:lnTo>
                  <a:pt x="97650" y="74701"/>
                </a:lnTo>
                <a:lnTo>
                  <a:pt x="95415" y="75641"/>
                </a:lnTo>
                <a:lnTo>
                  <a:pt x="91770" y="79387"/>
                </a:lnTo>
                <a:lnTo>
                  <a:pt x="90868" y="81661"/>
                </a:lnTo>
                <a:lnTo>
                  <a:pt x="90868" y="86956"/>
                </a:lnTo>
                <a:lnTo>
                  <a:pt x="91770" y="89204"/>
                </a:lnTo>
                <a:lnTo>
                  <a:pt x="95415" y="92837"/>
                </a:lnTo>
                <a:lnTo>
                  <a:pt x="97650" y="93751"/>
                </a:lnTo>
                <a:lnTo>
                  <a:pt x="103060" y="93751"/>
                </a:lnTo>
                <a:lnTo>
                  <a:pt x="105346" y="92875"/>
                </a:lnTo>
                <a:lnTo>
                  <a:pt x="109004" y="89331"/>
                </a:lnTo>
                <a:lnTo>
                  <a:pt x="109918" y="87071"/>
                </a:lnTo>
                <a:lnTo>
                  <a:pt x="109918" y="81661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1" name="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772549" y="4900676"/>
            <a:ext cx="2635592" cy="719658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2278252" y="4877828"/>
            <a:ext cx="525868" cy="132867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971210" y="5077117"/>
            <a:ext cx="449334" cy="132867"/>
          </a:xfrm>
          <a:prstGeom prst="rect">
            <a:avLst/>
          </a:prstGeom>
        </p:spPr>
      </p:pic>
      <p:sp>
        <p:nvSpPr>
          <p:cNvPr id="36" name="object 36"/>
          <p:cNvSpPr/>
          <p:nvPr/>
        </p:nvSpPr>
        <p:spPr>
          <a:xfrm>
            <a:off x="3111449" y="5159730"/>
            <a:ext cx="80010" cy="10795"/>
          </a:xfrm>
          <a:custGeom>
            <a:avLst/>
            <a:gdLst/>
            <a:ahLst/>
            <a:cxnLst/>
            <a:rect l="l" t="t" r="r" b="b"/>
            <a:pathLst>
              <a:path w="80010" h="10795">
                <a:moveTo>
                  <a:pt x="79413" y="0"/>
                </a:moveTo>
                <a:lnTo>
                  <a:pt x="0" y="0"/>
                </a:lnTo>
                <a:lnTo>
                  <a:pt x="0" y="10401"/>
                </a:lnTo>
                <a:lnTo>
                  <a:pt x="79413" y="10401"/>
                </a:lnTo>
                <a:lnTo>
                  <a:pt x="79413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5456415" y="5525871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83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728332" y="5721641"/>
            <a:ext cx="98425" cy="92710"/>
          </a:xfrm>
          <a:custGeom>
            <a:avLst/>
            <a:gdLst/>
            <a:ahLst/>
            <a:cxnLst/>
            <a:rect l="l" t="t" r="r" b="b"/>
            <a:pathLst>
              <a:path w="98425" h="92710">
                <a:moveTo>
                  <a:pt x="62509" y="76085"/>
                </a:moveTo>
                <a:lnTo>
                  <a:pt x="59855" y="73787"/>
                </a:lnTo>
                <a:lnTo>
                  <a:pt x="59601" y="73571"/>
                </a:lnTo>
                <a:lnTo>
                  <a:pt x="53784" y="73787"/>
                </a:lnTo>
                <a:lnTo>
                  <a:pt x="53784" y="35217"/>
                </a:lnTo>
                <a:lnTo>
                  <a:pt x="53784" y="30022"/>
                </a:lnTo>
                <a:lnTo>
                  <a:pt x="54546" y="22999"/>
                </a:lnTo>
                <a:lnTo>
                  <a:pt x="51879" y="16192"/>
                </a:lnTo>
                <a:lnTo>
                  <a:pt x="44259" y="7975"/>
                </a:lnTo>
                <a:lnTo>
                  <a:pt x="44259" y="30022"/>
                </a:lnTo>
                <a:lnTo>
                  <a:pt x="44208" y="34671"/>
                </a:lnTo>
                <a:lnTo>
                  <a:pt x="44094" y="35217"/>
                </a:lnTo>
                <a:lnTo>
                  <a:pt x="18453" y="35217"/>
                </a:lnTo>
                <a:lnTo>
                  <a:pt x="14325" y="34899"/>
                </a:lnTo>
                <a:lnTo>
                  <a:pt x="11785" y="34671"/>
                </a:lnTo>
                <a:lnTo>
                  <a:pt x="10515" y="32918"/>
                </a:lnTo>
                <a:lnTo>
                  <a:pt x="10515" y="28524"/>
                </a:lnTo>
                <a:lnTo>
                  <a:pt x="28155" y="7899"/>
                </a:lnTo>
                <a:lnTo>
                  <a:pt x="31686" y="8559"/>
                </a:lnTo>
                <a:lnTo>
                  <a:pt x="34874" y="9880"/>
                </a:lnTo>
                <a:lnTo>
                  <a:pt x="37909" y="13830"/>
                </a:lnTo>
                <a:lnTo>
                  <a:pt x="43091" y="25679"/>
                </a:lnTo>
                <a:lnTo>
                  <a:pt x="44259" y="30022"/>
                </a:lnTo>
                <a:lnTo>
                  <a:pt x="44259" y="7975"/>
                </a:lnTo>
                <a:lnTo>
                  <a:pt x="39674" y="3035"/>
                </a:lnTo>
                <a:lnTo>
                  <a:pt x="33464" y="0"/>
                </a:lnTo>
                <a:lnTo>
                  <a:pt x="19304" y="0"/>
                </a:lnTo>
                <a:lnTo>
                  <a:pt x="13335" y="2857"/>
                </a:lnTo>
                <a:lnTo>
                  <a:pt x="2667" y="14020"/>
                </a:lnTo>
                <a:lnTo>
                  <a:pt x="0" y="20129"/>
                </a:lnTo>
                <a:lnTo>
                  <a:pt x="0" y="31521"/>
                </a:lnTo>
                <a:lnTo>
                  <a:pt x="2044" y="36004"/>
                </a:lnTo>
                <a:lnTo>
                  <a:pt x="10261" y="44526"/>
                </a:lnTo>
                <a:lnTo>
                  <a:pt x="14744" y="46888"/>
                </a:lnTo>
                <a:lnTo>
                  <a:pt x="19634" y="47320"/>
                </a:lnTo>
                <a:lnTo>
                  <a:pt x="44259" y="47320"/>
                </a:lnTo>
                <a:lnTo>
                  <a:pt x="44259" y="84124"/>
                </a:lnTo>
                <a:lnTo>
                  <a:pt x="46901" y="88379"/>
                </a:lnTo>
                <a:lnTo>
                  <a:pt x="52209" y="89585"/>
                </a:lnTo>
                <a:lnTo>
                  <a:pt x="59067" y="90360"/>
                </a:lnTo>
                <a:lnTo>
                  <a:pt x="62509" y="87617"/>
                </a:lnTo>
                <a:lnTo>
                  <a:pt x="62509" y="76085"/>
                </a:lnTo>
                <a:close/>
              </a:path>
              <a:path w="98425" h="92710">
                <a:moveTo>
                  <a:pt x="98285" y="80111"/>
                </a:moveTo>
                <a:lnTo>
                  <a:pt x="97358" y="77851"/>
                </a:lnTo>
                <a:lnTo>
                  <a:pt x="93611" y="74104"/>
                </a:lnTo>
                <a:lnTo>
                  <a:pt x="91338" y="73152"/>
                </a:lnTo>
                <a:lnTo>
                  <a:pt x="88684" y="73152"/>
                </a:lnTo>
                <a:lnTo>
                  <a:pt x="86042" y="73152"/>
                </a:lnTo>
                <a:lnTo>
                  <a:pt x="83794" y="74104"/>
                </a:lnTo>
                <a:lnTo>
                  <a:pt x="80149" y="77851"/>
                </a:lnTo>
                <a:lnTo>
                  <a:pt x="79235" y="80111"/>
                </a:lnTo>
                <a:lnTo>
                  <a:pt x="79235" y="85420"/>
                </a:lnTo>
                <a:lnTo>
                  <a:pt x="80149" y="87655"/>
                </a:lnTo>
                <a:lnTo>
                  <a:pt x="83794" y="91300"/>
                </a:lnTo>
                <a:lnTo>
                  <a:pt x="86042" y="92202"/>
                </a:lnTo>
                <a:lnTo>
                  <a:pt x="91452" y="92202"/>
                </a:lnTo>
                <a:lnTo>
                  <a:pt x="93738" y="91325"/>
                </a:lnTo>
                <a:lnTo>
                  <a:pt x="97396" y="87782"/>
                </a:lnTo>
                <a:lnTo>
                  <a:pt x="98285" y="85521"/>
                </a:lnTo>
                <a:lnTo>
                  <a:pt x="98285" y="80111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3345738" y="5726531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82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714248" y="5921235"/>
            <a:ext cx="114935" cy="93345"/>
          </a:xfrm>
          <a:custGeom>
            <a:avLst/>
            <a:gdLst/>
            <a:ahLst/>
            <a:cxnLst/>
            <a:rect l="l" t="t" r="r" b="b"/>
            <a:pathLst>
              <a:path w="114934" h="93345">
                <a:moveTo>
                  <a:pt x="79387" y="26720"/>
                </a:moveTo>
                <a:lnTo>
                  <a:pt x="78422" y="22872"/>
                </a:lnTo>
                <a:lnTo>
                  <a:pt x="77101" y="22377"/>
                </a:lnTo>
                <a:lnTo>
                  <a:pt x="76009" y="24968"/>
                </a:lnTo>
                <a:lnTo>
                  <a:pt x="75463" y="26174"/>
                </a:lnTo>
                <a:lnTo>
                  <a:pt x="74129" y="28155"/>
                </a:lnTo>
                <a:lnTo>
                  <a:pt x="70548" y="29083"/>
                </a:lnTo>
                <a:lnTo>
                  <a:pt x="59740" y="29083"/>
                </a:lnTo>
                <a:lnTo>
                  <a:pt x="57340" y="29692"/>
                </a:lnTo>
                <a:lnTo>
                  <a:pt x="52222" y="37998"/>
                </a:lnTo>
                <a:lnTo>
                  <a:pt x="51346" y="39039"/>
                </a:lnTo>
                <a:lnTo>
                  <a:pt x="50038" y="39039"/>
                </a:lnTo>
                <a:lnTo>
                  <a:pt x="49555" y="38684"/>
                </a:lnTo>
                <a:lnTo>
                  <a:pt x="48933" y="37998"/>
                </a:lnTo>
                <a:lnTo>
                  <a:pt x="48298" y="37236"/>
                </a:lnTo>
                <a:lnTo>
                  <a:pt x="43916" y="31978"/>
                </a:lnTo>
                <a:lnTo>
                  <a:pt x="43916" y="45199"/>
                </a:lnTo>
                <a:lnTo>
                  <a:pt x="43878" y="53848"/>
                </a:lnTo>
                <a:lnTo>
                  <a:pt x="42570" y="58039"/>
                </a:lnTo>
                <a:lnTo>
                  <a:pt x="39827" y="62153"/>
                </a:lnTo>
                <a:lnTo>
                  <a:pt x="33020" y="72250"/>
                </a:lnTo>
                <a:lnTo>
                  <a:pt x="26720" y="77190"/>
                </a:lnTo>
                <a:lnTo>
                  <a:pt x="20396" y="77190"/>
                </a:lnTo>
                <a:lnTo>
                  <a:pt x="19646" y="75539"/>
                </a:lnTo>
                <a:lnTo>
                  <a:pt x="18656" y="72567"/>
                </a:lnTo>
                <a:lnTo>
                  <a:pt x="18656" y="44488"/>
                </a:lnTo>
                <a:lnTo>
                  <a:pt x="43916" y="45199"/>
                </a:lnTo>
                <a:lnTo>
                  <a:pt x="43916" y="31978"/>
                </a:lnTo>
                <a:lnTo>
                  <a:pt x="43573" y="31559"/>
                </a:lnTo>
                <a:lnTo>
                  <a:pt x="38938" y="28448"/>
                </a:lnTo>
                <a:lnTo>
                  <a:pt x="32854" y="28448"/>
                </a:lnTo>
                <a:lnTo>
                  <a:pt x="26911" y="29083"/>
                </a:lnTo>
                <a:lnTo>
                  <a:pt x="29159" y="29083"/>
                </a:lnTo>
                <a:lnTo>
                  <a:pt x="27432" y="29832"/>
                </a:lnTo>
                <a:lnTo>
                  <a:pt x="21590" y="33655"/>
                </a:lnTo>
                <a:lnTo>
                  <a:pt x="19646" y="35483"/>
                </a:lnTo>
                <a:lnTo>
                  <a:pt x="18656" y="37236"/>
                </a:lnTo>
                <a:lnTo>
                  <a:pt x="18656" y="17068"/>
                </a:lnTo>
                <a:lnTo>
                  <a:pt x="17614" y="6248"/>
                </a:lnTo>
                <a:lnTo>
                  <a:pt x="16421" y="4203"/>
                </a:lnTo>
                <a:lnTo>
                  <a:pt x="12128" y="850"/>
                </a:lnTo>
                <a:lnTo>
                  <a:pt x="9804" y="0"/>
                </a:lnTo>
                <a:lnTo>
                  <a:pt x="2527" y="0"/>
                </a:lnTo>
                <a:lnTo>
                  <a:pt x="114" y="2882"/>
                </a:lnTo>
                <a:lnTo>
                  <a:pt x="0" y="11391"/>
                </a:lnTo>
                <a:lnTo>
                  <a:pt x="876" y="13550"/>
                </a:lnTo>
                <a:lnTo>
                  <a:pt x="4368" y="16637"/>
                </a:lnTo>
                <a:lnTo>
                  <a:pt x="6604" y="17297"/>
                </a:lnTo>
                <a:lnTo>
                  <a:pt x="9334" y="17068"/>
                </a:lnTo>
                <a:lnTo>
                  <a:pt x="9334" y="71475"/>
                </a:lnTo>
                <a:lnTo>
                  <a:pt x="10325" y="74536"/>
                </a:lnTo>
                <a:lnTo>
                  <a:pt x="12306" y="77787"/>
                </a:lnTo>
                <a:lnTo>
                  <a:pt x="15290" y="81191"/>
                </a:lnTo>
                <a:lnTo>
                  <a:pt x="18605" y="85140"/>
                </a:lnTo>
                <a:lnTo>
                  <a:pt x="21577" y="87122"/>
                </a:lnTo>
                <a:lnTo>
                  <a:pt x="31178" y="87122"/>
                </a:lnTo>
                <a:lnTo>
                  <a:pt x="38277" y="83540"/>
                </a:lnTo>
                <a:lnTo>
                  <a:pt x="44678" y="77190"/>
                </a:lnTo>
                <a:lnTo>
                  <a:pt x="52743" y="69202"/>
                </a:lnTo>
                <a:lnTo>
                  <a:pt x="56273" y="62331"/>
                </a:lnTo>
                <a:lnTo>
                  <a:pt x="56362" y="51904"/>
                </a:lnTo>
                <a:lnTo>
                  <a:pt x="55575" y="49009"/>
                </a:lnTo>
                <a:lnTo>
                  <a:pt x="55473" y="48641"/>
                </a:lnTo>
                <a:lnTo>
                  <a:pt x="53352" y="44792"/>
                </a:lnTo>
                <a:lnTo>
                  <a:pt x="53263" y="44488"/>
                </a:lnTo>
                <a:lnTo>
                  <a:pt x="53187" y="42252"/>
                </a:lnTo>
                <a:lnTo>
                  <a:pt x="54737" y="41478"/>
                </a:lnTo>
                <a:lnTo>
                  <a:pt x="71831" y="41478"/>
                </a:lnTo>
                <a:lnTo>
                  <a:pt x="74853" y="39687"/>
                </a:lnTo>
                <a:lnTo>
                  <a:pt x="75946" y="39039"/>
                </a:lnTo>
                <a:lnTo>
                  <a:pt x="76542" y="38684"/>
                </a:lnTo>
                <a:lnTo>
                  <a:pt x="79387" y="30111"/>
                </a:lnTo>
                <a:lnTo>
                  <a:pt x="79387" y="26720"/>
                </a:lnTo>
                <a:close/>
              </a:path>
              <a:path w="114934" h="93345">
                <a:moveTo>
                  <a:pt x="114528" y="81178"/>
                </a:moveTo>
                <a:lnTo>
                  <a:pt x="113601" y="78930"/>
                </a:lnTo>
                <a:lnTo>
                  <a:pt x="109842" y="75171"/>
                </a:lnTo>
                <a:lnTo>
                  <a:pt x="107569" y="74231"/>
                </a:lnTo>
                <a:lnTo>
                  <a:pt x="104927" y="74231"/>
                </a:lnTo>
                <a:lnTo>
                  <a:pt x="102273" y="74231"/>
                </a:lnTo>
                <a:lnTo>
                  <a:pt x="100037" y="75171"/>
                </a:lnTo>
                <a:lnTo>
                  <a:pt x="96393" y="78930"/>
                </a:lnTo>
                <a:lnTo>
                  <a:pt x="95478" y="81178"/>
                </a:lnTo>
                <a:lnTo>
                  <a:pt x="95478" y="86487"/>
                </a:lnTo>
                <a:lnTo>
                  <a:pt x="96393" y="88734"/>
                </a:lnTo>
                <a:lnTo>
                  <a:pt x="100037" y="92367"/>
                </a:lnTo>
                <a:lnTo>
                  <a:pt x="102273" y="93281"/>
                </a:lnTo>
                <a:lnTo>
                  <a:pt x="107683" y="93281"/>
                </a:lnTo>
                <a:lnTo>
                  <a:pt x="109969" y="92405"/>
                </a:lnTo>
                <a:lnTo>
                  <a:pt x="113626" y="88861"/>
                </a:lnTo>
                <a:lnTo>
                  <a:pt x="114528" y="86601"/>
                </a:lnTo>
                <a:lnTo>
                  <a:pt x="114528" y="81178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5653049" y="5927191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908"/>
                </a:lnTo>
                <a:lnTo>
                  <a:pt x="7340" y="87312"/>
                </a:lnTo>
                <a:lnTo>
                  <a:pt x="7340" y="7607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717613" y="6117729"/>
            <a:ext cx="105410" cy="97790"/>
          </a:xfrm>
          <a:custGeom>
            <a:avLst/>
            <a:gdLst/>
            <a:ahLst/>
            <a:cxnLst/>
            <a:rect l="l" t="t" r="r" b="b"/>
            <a:pathLst>
              <a:path w="105409" h="97789">
                <a:moveTo>
                  <a:pt x="69659" y="59918"/>
                </a:moveTo>
                <a:lnTo>
                  <a:pt x="45720" y="27470"/>
                </a:lnTo>
                <a:lnTo>
                  <a:pt x="17894" y="18542"/>
                </a:lnTo>
                <a:lnTo>
                  <a:pt x="13550" y="16281"/>
                </a:lnTo>
                <a:lnTo>
                  <a:pt x="13550" y="14084"/>
                </a:lnTo>
                <a:lnTo>
                  <a:pt x="13779" y="13741"/>
                </a:lnTo>
                <a:lnTo>
                  <a:pt x="15748" y="12306"/>
                </a:lnTo>
                <a:lnTo>
                  <a:pt x="16510" y="10604"/>
                </a:lnTo>
                <a:lnTo>
                  <a:pt x="16510" y="4749"/>
                </a:lnTo>
                <a:lnTo>
                  <a:pt x="14973" y="2273"/>
                </a:lnTo>
                <a:lnTo>
                  <a:pt x="10680" y="292"/>
                </a:lnTo>
                <a:lnTo>
                  <a:pt x="9588" y="0"/>
                </a:lnTo>
                <a:lnTo>
                  <a:pt x="4521" y="0"/>
                </a:lnTo>
                <a:lnTo>
                  <a:pt x="1714" y="2921"/>
                </a:lnTo>
                <a:lnTo>
                  <a:pt x="165" y="8750"/>
                </a:lnTo>
                <a:lnTo>
                  <a:pt x="0" y="14097"/>
                </a:lnTo>
                <a:lnTo>
                  <a:pt x="1219" y="17284"/>
                </a:lnTo>
                <a:lnTo>
                  <a:pt x="49733" y="44881"/>
                </a:lnTo>
                <a:lnTo>
                  <a:pt x="56997" y="48844"/>
                </a:lnTo>
                <a:lnTo>
                  <a:pt x="60452" y="54178"/>
                </a:lnTo>
                <a:lnTo>
                  <a:pt x="59905" y="64744"/>
                </a:lnTo>
                <a:lnTo>
                  <a:pt x="58369" y="67932"/>
                </a:lnTo>
                <a:lnTo>
                  <a:pt x="55499" y="70459"/>
                </a:lnTo>
                <a:lnTo>
                  <a:pt x="47561" y="76060"/>
                </a:lnTo>
                <a:lnTo>
                  <a:pt x="48260" y="74104"/>
                </a:lnTo>
                <a:lnTo>
                  <a:pt x="48628" y="71945"/>
                </a:lnTo>
                <a:lnTo>
                  <a:pt x="48628" y="63360"/>
                </a:lnTo>
                <a:lnTo>
                  <a:pt x="46443" y="57721"/>
                </a:lnTo>
                <a:lnTo>
                  <a:pt x="37757" y="47701"/>
                </a:lnTo>
                <a:lnTo>
                  <a:pt x="32499" y="45199"/>
                </a:lnTo>
                <a:lnTo>
                  <a:pt x="23698" y="45199"/>
                </a:lnTo>
                <a:lnTo>
                  <a:pt x="3378" y="67373"/>
                </a:lnTo>
                <a:lnTo>
                  <a:pt x="3378" y="77292"/>
                </a:lnTo>
                <a:lnTo>
                  <a:pt x="4597" y="81330"/>
                </a:lnTo>
                <a:lnTo>
                  <a:pt x="9791" y="88709"/>
                </a:lnTo>
                <a:lnTo>
                  <a:pt x="13385" y="90690"/>
                </a:lnTo>
                <a:lnTo>
                  <a:pt x="22669" y="90690"/>
                </a:lnTo>
                <a:lnTo>
                  <a:pt x="25107" y="87668"/>
                </a:lnTo>
                <a:lnTo>
                  <a:pt x="25107" y="76555"/>
                </a:lnTo>
                <a:lnTo>
                  <a:pt x="22707" y="74015"/>
                </a:lnTo>
                <a:lnTo>
                  <a:pt x="15582" y="74015"/>
                </a:lnTo>
                <a:lnTo>
                  <a:pt x="13804" y="72707"/>
                </a:lnTo>
                <a:lnTo>
                  <a:pt x="12903" y="70739"/>
                </a:lnTo>
                <a:lnTo>
                  <a:pt x="12903" y="65379"/>
                </a:lnTo>
                <a:lnTo>
                  <a:pt x="13893" y="62179"/>
                </a:lnTo>
                <a:lnTo>
                  <a:pt x="18084" y="54381"/>
                </a:lnTo>
                <a:lnTo>
                  <a:pt x="20472" y="52514"/>
                </a:lnTo>
                <a:lnTo>
                  <a:pt x="26314" y="53517"/>
                </a:lnTo>
                <a:lnTo>
                  <a:pt x="28359" y="54013"/>
                </a:lnTo>
                <a:lnTo>
                  <a:pt x="29133" y="54470"/>
                </a:lnTo>
                <a:lnTo>
                  <a:pt x="37020" y="62217"/>
                </a:lnTo>
                <a:lnTo>
                  <a:pt x="38900" y="66586"/>
                </a:lnTo>
                <a:lnTo>
                  <a:pt x="38900" y="72466"/>
                </a:lnTo>
                <a:lnTo>
                  <a:pt x="35839" y="90690"/>
                </a:lnTo>
                <a:lnTo>
                  <a:pt x="41783" y="91135"/>
                </a:lnTo>
                <a:lnTo>
                  <a:pt x="69113" y="65430"/>
                </a:lnTo>
                <a:lnTo>
                  <a:pt x="69659" y="59918"/>
                </a:lnTo>
                <a:close/>
              </a:path>
              <a:path w="105409" h="97789">
                <a:moveTo>
                  <a:pt x="105371" y="85344"/>
                </a:moveTo>
                <a:lnTo>
                  <a:pt x="104444" y="83096"/>
                </a:lnTo>
                <a:lnTo>
                  <a:pt x="100685" y="79336"/>
                </a:lnTo>
                <a:lnTo>
                  <a:pt x="98412" y="78384"/>
                </a:lnTo>
                <a:lnTo>
                  <a:pt x="95770" y="78384"/>
                </a:lnTo>
                <a:lnTo>
                  <a:pt x="93116" y="78384"/>
                </a:lnTo>
                <a:lnTo>
                  <a:pt x="90893" y="79336"/>
                </a:lnTo>
                <a:lnTo>
                  <a:pt x="87249" y="83096"/>
                </a:lnTo>
                <a:lnTo>
                  <a:pt x="86321" y="85344"/>
                </a:lnTo>
                <a:lnTo>
                  <a:pt x="86321" y="90665"/>
                </a:lnTo>
                <a:lnTo>
                  <a:pt x="87249" y="92887"/>
                </a:lnTo>
                <a:lnTo>
                  <a:pt x="90893" y="96532"/>
                </a:lnTo>
                <a:lnTo>
                  <a:pt x="93116" y="97434"/>
                </a:lnTo>
                <a:lnTo>
                  <a:pt x="98526" y="97434"/>
                </a:lnTo>
                <a:lnTo>
                  <a:pt x="100825" y="96558"/>
                </a:lnTo>
                <a:lnTo>
                  <a:pt x="104470" y="93014"/>
                </a:lnTo>
                <a:lnTo>
                  <a:pt x="105371" y="90779"/>
                </a:lnTo>
                <a:lnTo>
                  <a:pt x="105371" y="85344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8" name="object 28"/>
          <p:cNvGrpSpPr/>
          <p:nvPr/>
        </p:nvGrpSpPr>
        <p:grpSpPr>
          <a:xfrm>
            <a:off x="704131" y="5279504"/>
            <a:ext cx="5174615" cy="2969260"/>
            <a:chOff x="704131" y="5279504"/>
            <a:chExt cx="5174615" cy="2969260"/>
          </a:xfrm>
        </p:grpSpPr>
        <p:sp>
          <p:nvSpPr>
            <p:cNvPr id="29" name="object 29"/>
            <p:cNvSpPr/>
            <p:nvPr/>
          </p:nvSpPr>
          <p:spPr>
            <a:xfrm>
              <a:off x="725360" y="6319202"/>
              <a:ext cx="173355" cy="97155"/>
            </a:xfrm>
            <a:custGeom>
              <a:avLst/>
              <a:gdLst/>
              <a:ahLst/>
              <a:cxnLst/>
              <a:rect l="l" t="t" r="r" b="b"/>
              <a:pathLst>
                <a:path w="173355" h="97154">
                  <a:moveTo>
                    <a:pt x="48425" y="62826"/>
                  </a:moveTo>
                  <a:lnTo>
                    <a:pt x="30226" y="27622"/>
                  </a:lnTo>
                  <a:lnTo>
                    <a:pt x="18376" y="15443"/>
                  </a:lnTo>
                  <a:lnTo>
                    <a:pt x="19240" y="10325"/>
                  </a:lnTo>
                  <a:lnTo>
                    <a:pt x="19240" y="8737"/>
                  </a:lnTo>
                  <a:lnTo>
                    <a:pt x="18986" y="7404"/>
                  </a:lnTo>
                  <a:lnTo>
                    <a:pt x="17564" y="2463"/>
                  </a:lnTo>
                  <a:lnTo>
                    <a:pt x="14744" y="0"/>
                  </a:lnTo>
                  <a:lnTo>
                    <a:pt x="9131" y="0"/>
                  </a:lnTo>
                  <a:lnTo>
                    <a:pt x="7658" y="419"/>
                  </a:lnTo>
                  <a:lnTo>
                    <a:pt x="2374" y="3403"/>
                  </a:lnTo>
                  <a:lnTo>
                    <a:pt x="495" y="6591"/>
                  </a:lnTo>
                  <a:lnTo>
                    <a:pt x="495" y="14947"/>
                  </a:lnTo>
                  <a:lnTo>
                    <a:pt x="3200" y="19469"/>
                  </a:lnTo>
                  <a:lnTo>
                    <a:pt x="16141" y="31496"/>
                  </a:lnTo>
                  <a:lnTo>
                    <a:pt x="22923" y="38201"/>
                  </a:lnTo>
                  <a:lnTo>
                    <a:pt x="28943" y="44538"/>
                  </a:lnTo>
                  <a:lnTo>
                    <a:pt x="37731" y="54686"/>
                  </a:lnTo>
                  <a:lnTo>
                    <a:pt x="39497" y="58305"/>
                  </a:lnTo>
                  <a:lnTo>
                    <a:pt x="39497" y="65455"/>
                  </a:lnTo>
                  <a:lnTo>
                    <a:pt x="37782" y="69367"/>
                  </a:lnTo>
                  <a:lnTo>
                    <a:pt x="34366" y="73113"/>
                  </a:lnTo>
                  <a:lnTo>
                    <a:pt x="30848" y="69075"/>
                  </a:lnTo>
                  <a:lnTo>
                    <a:pt x="25273" y="67056"/>
                  </a:lnTo>
                  <a:lnTo>
                    <a:pt x="15582" y="67056"/>
                  </a:lnTo>
                  <a:lnTo>
                    <a:pt x="13881" y="67271"/>
                  </a:lnTo>
                  <a:lnTo>
                    <a:pt x="9258" y="68821"/>
                  </a:lnTo>
                  <a:lnTo>
                    <a:pt x="6324" y="70764"/>
                  </a:lnTo>
                  <a:lnTo>
                    <a:pt x="1270" y="76263"/>
                  </a:lnTo>
                  <a:lnTo>
                    <a:pt x="0" y="79286"/>
                  </a:lnTo>
                  <a:lnTo>
                    <a:pt x="0" y="86791"/>
                  </a:lnTo>
                  <a:lnTo>
                    <a:pt x="2260" y="89992"/>
                  </a:lnTo>
                  <a:lnTo>
                    <a:pt x="10299" y="93967"/>
                  </a:lnTo>
                  <a:lnTo>
                    <a:pt x="13169" y="94843"/>
                  </a:lnTo>
                  <a:lnTo>
                    <a:pt x="19761" y="94843"/>
                  </a:lnTo>
                  <a:lnTo>
                    <a:pt x="47294" y="70789"/>
                  </a:lnTo>
                  <a:lnTo>
                    <a:pt x="48425" y="62826"/>
                  </a:lnTo>
                  <a:close/>
                </a:path>
                <a:path w="173355" h="97154">
                  <a:moveTo>
                    <a:pt x="133616" y="47294"/>
                  </a:moveTo>
                  <a:lnTo>
                    <a:pt x="131927" y="41402"/>
                  </a:lnTo>
                  <a:lnTo>
                    <a:pt x="128511" y="36131"/>
                  </a:lnTo>
                  <a:lnTo>
                    <a:pt x="123888" y="30467"/>
                  </a:lnTo>
                  <a:lnTo>
                    <a:pt x="123494" y="29984"/>
                  </a:lnTo>
                  <a:lnTo>
                    <a:pt x="123494" y="38011"/>
                  </a:lnTo>
                  <a:lnTo>
                    <a:pt x="123494" y="54965"/>
                  </a:lnTo>
                  <a:lnTo>
                    <a:pt x="119824" y="62064"/>
                  </a:lnTo>
                  <a:lnTo>
                    <a:pt x="112458" y="68084"/>
                  </a:lnTo>
                  <a:lnTo>
                    <a:pt x="106083" y="73215"/>
                  </a:lnTo>
                  <a:lnTo>
                    <a:pt x="99758" y="75793"/>
                  </a:lnTo>
                  <a:lnTo>
                    <a:pt x="90309" y="75793"/>
                  </a:lnTo>
                  <a:lnTo>
                    <a:pt x="87553" y="75031"/>
                  </a:lnTo>
                  <a:lnTo>
                    <a:pt x="80187" y="70104"/>
                  </a:lnTo>
                  <a:lnTo>
                    <a:pt x="77660" y="65684"/>
                  </a:lnTo>
                  <a:lnTo>
                    <a:pt x="77660" y="55829"/>
                  </a:lnTo>
                  <a:lnTo>
                    <a:pt x="102374" y="30467"/>
                  </a:lnTo>
                  <a:lnTo>
                    <a:pt x="109321" y="30467"/>
                  </a:lnTo>
                  <a:lnTo>
                    <a:pt x="119113" y="32651"/>
                  </a:lnTo>
                  <a:lnTo>
                    <a:pt x="123494" y="38011"/>
                  </a:lnTo>
                  <a:lnTo>
                    <a:pt x="123494" y="29984"/>
                  </a:lnTo>
                  <a:lnTo>
                    <a:pt x="117068" y="25260"/>
                  </a:lnTo>
                  <a:lnTo>
                    <a:pt x="109702" y="22542"/>
                  </a:lnTo>
                  <a:lnTo>
                    <a:pt x="101231" y="21628"/>
                  </a:lnTo>
                  <a:lnTo>
                    <a:pt x="92519" y="21628"/>
                  </a:lnTo>
                  <a:lnTo>
                    <a:pt x="84975" y="24371"/>
                  </a:lnTo>
                  <a:lnTo>
                    <a:pt x="78587" y="29870"/>
                  </a:lnTo>
                  <a:lnTo>
                    <a:pt x="71755" y="35585"/>
                  </a:lnTo>
                  <a:lnTo>
                    <a:pt x="68338" y="42735"/>
                  </a:lnTo>
                  <a:lnTo>
                    <a:pt x="68338" y="60540"/>
                  </a:lnTo>
                  <a:lnTo>
                    <a:pt x="71069" y="68084"/>
                  </a:lnTo>
                  <a:lnTo>
                    <a:pt x="71170" y="68376"/>
                  </a:lnTo>
                  <a:lnTo>
                    <a:pt x="82524" y="81241"/>
                  </a:lnTo>
                  <a:lnTo>
                    <a:pt x="89941" y="84683"/>
                  </a:lnTo>
                  <a:lnTo>
                    <a:pt x="99085" y="85128"/>
                  </a:lnTo>
                  <a:lnTo>
                    <a:pt x="105740" y="84836"/>
                  </a:lnTo>
                  <a:lnTo>
                    <a:pt x="133616" y="62801"/>
                  </a:lnTo>
                  <a:lnTo>
                    <a:pt x="133616" y="47294"/>
                  </a:lnTo>
                  <a:close/>
                </a:path>
                <a:path w="173355" h="97154">
                  <a:moveTo>
                    <a:pt x="173088" y="84543"/>
                  </a:moveTo>
                  <a:lnTo>
                    <a:pt x="172148" y="82270"/>
                  </a:lnTo>
                  <a:lnTo>
                    <a:pt x="168389" y="78511"/>
                  </a:lnTo>
                  <a:lnTo>
                    <a:pt x="166128" y="77584"/>
                  </a:lnTo>
                  <a:lnTo>
                    <a:pt x="163474" y="77584"/>
                  </a:lnTo>
                  <a:lnTo>
                    <a:pt x="160820" y="77584"/>
                  </a:lnTo>
                  <a:lnTo>
                    <a:pt x="158584" y="78511"/>
                  </a:lnTo>
                  <a:lnTo>
                    <a:pt x="154940" y="82270"/>
                  </a:lnTo>
                  <a:lnTo>
                    <a:pt x="154038" y="84543"/>
                  </a:lnTo>
                  <a:lnTo>
                    <a:pt x="154038" y="89839"/>
                  </a:lnTo>
                  <a:lnTo>
                    <a:pt x="154940" y="92075"/>
                  </a:lnTo>
                  <a:lnTo>
                    <a:pt x="158584" y="95719"/>
                  </a:lnTo>
                  <a:lnTo>
                    <a:pt x="160820" y="96634"/>
                  </a:lnTo>
                  <a:lnTo>
                    <a:pt x="166230" y="96634"/>
                  </a:lnTo>
                  <a:lnTo>
                    <a:pt x="168516" y="95745"/>
                  </a:lnTo>
                  <a:lnTo>
                    <a:pt x="172161" y="92202"/>
                  </a:lnTo>
                  <a:lnTo>
                    <a:pt x="173088" y="89954"/>
                  </a:lnTo>
                  <a:lnTo>
                    <a:pt x="173088" y="84543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0" name="object 3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4131" y="5279504"/>
              <a:ext cx="5174228" cy="2969059"/>
            </a:xfrm>
            <a:prstGeom prst="rect">
              <a:avLst/>
            </a:prstGeom>
          </p:spPr>
        </p:pic>
      </p:grpSp>
      <p:pic>
        <p:nvPicPr>
          <p:cNvPr id="44" name="object 44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2192782" y="5282323"/>
            <a:ext cx="525856" cy="132867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447927" y="5479808"/>
            <a:ext cx="381088" cy="132867"/>
          </a:xfrm>
          <a:prstGeom prst="rect">
            <a:avLst/>
          </a:prstGeom>
        </p:spPr>
      </p:pic>
      <p:sp>
        <p:nvSpPr>
          <p:cNvPr id="37" name="object 37"/>
          <p:cNvSpPr/>
          <p:nvPr/>
        </p:nvSpPr>
        <p:spPr>
          <a:xfrm>
            <a:off x="2969399" y="5561038"/>
            <a:ext cx="80010" cy="10795"/>
          </a:xfrm>
          <a:custGeom>
            <a:avLst/>
            <a:gdLst/>
            <a:ahLst/>
            <a:cxnLst/>
            <a:rect l="l" t="t" r="r" b="b"/>
            <a:pathLst>
              <a:path w="80010" h="10795">
                <a:moveTo>
                  <a:pt x="79413" y="0"/>
                </a:moveTo>
                <a:lnTo>
                  <a:pt x="0" y="0"/>
                </a:lnTo>
                <a:lnTo>
                  <a:pt x="0" y="10401"/>
                </a:lnTo>
                <a:lnTo>
                  <a:pt x="79413" y="10401"/>
                </a:lnTo>
                <a:lnTo>
                  <a:pt x="79413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9" name="object 49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2278252" y="5680468"/>
            <a:ext cx="525868" cy="132867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655381" y="5881128"/>
            <a:ext cx="381088" cy="132867"/>
          </a:xfrm>
          <a:prstGeom prst="rect">
            <a:avLst/>
          </a:prstGeom>
        </p:spPr>
      </p:pic>
      <p:sp>
        <p:nvSpPr>
          <p:cNvPr id="38" name="object 38"/>
          <p:cNvSpPr/>
          <p:nvPr/>
        </p:nvSpPr>
        <p:spPr>
          <a:xfrm>
            <a:off x="3174796" y="5963589"/>
            <a:ext cx="80010" cy="10795"/>
          </a:xfrm>
          <a:custGeom>
            <a:avLst/>
            <a:gdLst/>
            <a:ahLst/>
            <a:cxnLst/>
            <a:rect l="l" t="t" r="r" b="b"/>
            <a:pathLst>
              <a:path w="80010" h="10795">
                <a:moveTo>
                  <a:pt x="79413" y="0"/>
                </a:moveTo>
                <a:lnTo>
                  <a:pt x="0" y="0"/>
                </a:lnTo>
                <a:lnTo>
                  <a:pt x="0" y="10401"/>
                </a:lnTo>
                <a:lnTo>
                  <a:pt x="79413" y="10401"/>
                </a:lnTo>
                <a:lnTo>
                  <a:pt x="79413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1" name="object 51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2379891" y="6081788"/>
            <a:ext cx="525856" cy="132867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969926" y="6283705"/>
            <a:ext cx="381086" cy="132867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2981198" y="6484658"/>
            <a:ext cx="381076" cy="132867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876018" y="6707899"/>
            <a:ext cx="643318" cy="109728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777085" y="7086689"/>
            <a:ext cx="525157" cy="132867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702953" y="7286345"/>
            <a:ext cx="525861" cy="132867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538338" y="7486411"/>
            <a:ext cx="525856" cy="132868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2487409" y="7486411"/>
            <a:ext cx="381088" cy="132868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3137446" y="7687081"/>
            <a:ext cx="381076" cy="132868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6242024" y="7949003"/>
            <a:ext cx="96900" cy="2809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862" y="442213"/>
            <a:ext cx="1160762" cy="147446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901228" y="444411"/>
            <a:ext cx="729513" cy="12954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5807530" y="464413"/>
            <a:ext cx="122671" cy="99415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699009" y="1252004"/>
            <a:ext cx="5231765" cy="390525"/>
            <a:chOff x="699009" y="1252004"/>
            <a:chExt cx="5231765" cy="39052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9009" y="1252004"/>
              <a:ext cx="5231560" cy="390118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088081" y="1517307"/>
              <a:ext cx="7620" cy="87630"/>
            </a:xfrm>
            <a:custGeom>
              <a:avLst/>
              <a:gdLst/>
              <a:ahLst/>
              <a:cxnLst/>
              <a:rect l="l" t="t" r="r" b="b"/>
              <a:pathLst>
                <a:path w="7619" h="87630">
                  <a:moveTo>
                    <a:pt x="0" y="0"/>
                  </a:moveTo>
                  <a:lnTo>
                    <a:pt x="0" y="79870"/>
                  </a:lnTo>
                  <a:lnTo>
                    <a:pt x="7340" y="87312"/>
                  </a:lnTo>
                  <a:lnTo>
                    <a:pt x="7340" y="75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5281" y="1774482"/>
            <a:ext cx="331618" cy="109931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8509" y="1750974"/>
            <a:ext cx="670095" cy="133438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870214" y="1774685"/>
            <a:ext cx="291426" cy="109727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34526" y="1774685"/>
            <a:ext cx="358254" cy="116484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676245" y="1774482"/>
            <a:ext cx="241744" cy="109931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990875" y="1788769"/>
            <a:ext cx="340334" cy="106756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3381641" y="1796707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870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476764" y="1751457"/>
            <a:ext cx="579983" cy="132956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129455" y="1750974"/>
            <a:ext cx="597369" cy="133438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5253482" y="1750974"/>
            <a:ext cx="668350" cy="133438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3311347" y="2012607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870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0" name="object 20"/>
          <p:cNvGrpSpPr/>
          <p:nvPr/>
        </p:nvGrpSpPr>
        <p:grpSpPr>
          <a:xfrm>
            <a:off x="699606" y="1772500"/>
            <a:ext cx="5224780" cy="570865"/>
            <a:chOff x="699606" y="1772500"/>
            <a:chExt cx="5224780" cy="570865"/>
          </a:xfrm>
        </p:grpSpPr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384562" y="1772500"/>
              <a:ext cx="2539517" cy="34389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99606" y="1966874"/>
              <a:ext cx="2912032" cy="375932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664762" y="2228507"/>
              <a:ext cx="7620" cy="87630"/>
            </a:xfrm>
            <a:custGeom>
              <a:avLst/>
              <a:gdLst/>
              <a:ahLst/>
              <a:cxnLst/>
              <a:rect l="l" t="t" r="r" b="b"/>
              <a:pathLst>
                <a:path w="7620" h="87630">
                  <a:moveTo>
                    <a:pt x="0" y="0"/>
                  </a:moveTo>
                  <a:lnTo>
                    <a:pt x="0" y="79870"/>
                  </a:lnTo>
                  <a:lnTo>
                    <a:pt x="7340" y="87312"/>
                  </a:lnTo>
                  <a:lnTo>
                    <a:pt x="7340" y="75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" name="object 3"/>
          <p:cNvGrpSpPr/>
          <p:nvPr/>
        </p:nvGrpSpPr>
        <p:grpSpPr>
          <a:xfrm>
            <a:off x="1184783" y="2853359"/>
            <a:ext cx="4379595" cy="3190240"/>
            <a:chOff x="1184783" y="2853359"/>
            <a:chExt cx="4379595" cy="3190240"/>
          </a:xfrm>
        </p:grpSpPr>
        <p:sp>
          <p:nvSpPr>
            <p:cNvPr id="4" name="object 4"/>
            <p:cNvSpPr/>
            <p:nvPr/>
          </p:nvSpPr>
          <p:spPr>
            <a:xfrm>
              <a:off x="1189545" y="2858122"/>
              <a:ext cx="4370070" cy="3180715"/>
            </a:xfrm>
            <a:custGeom>
              <a:avLst/>
              <a:gdLst/>
              <a:ahLst/>
              <a:cxnLst/>
              <a:rect l="l" t="t" r="r" b="b"/>
              <a:pathLst>
                <a:path w="4370070" h="3180715">
                  <a:moveTo>
                    <a:pt x="4369523" y="0"/>
                  </a:moveTo>
                  <a:lnTo>
                    <a:pt x="0" y="0"/>
                  </a:lnTo>
                  <a:lnTo>
                    <a:pt x="0" y="3180715"/>
                  </a:lnTo>
                  <a:lnTo>
                    <a:pt x="4369523" y="3180715"/>
                  </a:lnTo>
                  <a:lnTo>
                    <a:pt x="4369523" y="0"/>
                  </a:lnTo>
                  <a:close/>
                </a:path>
              </a:pathLst>
            </a:custGeom>
            <a:solidFill>
              <a:srgbClr val="F9F2C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1189545" y="2858122"/>
              <a:ext cx="4370070" cy="3180715"/>
            </a:xfrm>
            <a:custGeom>
              <a:avLst/>
              <a:gdLst/>
              <a:ahLst/>
              <a:cxnLst/>
              <a:rect l="l" t="t" r="r" b="b"/>
              <a:pathLst>
                <a:path w="4370070" h="3180715">
                  <a:moveTo>
                    <a:pt x="4369523" y="3180715"/>
                  </a:moveTo>
                  <a:lnTo>
                    <a:pt x="0" y="3180715"/>
                  </a:lnTo>
                  <a:lnTo>
                    <a:pt x="0" y="0"/>
                  </a:lnTo>
                  <a:lnTo>
                    <a:pt x="4369523" y="0"/>
                  </a:lnTo>
                  <a:lnTo>
                    <a:pt x="4369523" y="3180715"/>
                  </a:lnTo>
                  <a:close/>
                </a:path>
              </a:pathLst>
            </a:custGeom>
            <a:ln w="9525">
              <a:solidFill>
                <a:srgbClr val="23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27" name="object 2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407337" y="2978023"/>
            <a:ext cx="1091577" cy="105029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407337" y="3155823"/>
            <a:ext cx="1127886" cy="105029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414551" y="3331641"/>
            <a:ext cx="1713534" cy="304939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867928" y="3865041"/>
            <a:ext cx="1784858" cy="308940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867928" y="4398441"/>
            <a:ext cx="1992883" cy="308940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873250" y="4933975"/>
            <a:ext cx="1131455" cy="124777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865807" y="5287441"/>
            <a:ext cx="3280435" cy="482511"/>
          </a:xfrm>
          <a:prstGeom prst="rect">
            <a:avLst/>
          </a:prstGeom>
        </p:spPr>
      </p:pic>
      <p:sp>
        <p:nvSpPr>
          <p:cNvPr id="34" name="object 34"/>
          <p:cNvSpPr/>
          <p:nvPr/>
        </p:nvSpPr>
        <p:spPr>
          <a:xfrm>
            <a:off x="1413370" y="5821654"/>
            <a:ext cx="37465" cy="128905"/>
          </a:xfrm>
          <a:custGeom>
            <a:avLst/>
            <a:gdLst/>
            <a:ahLst/>
            <a:cxnLst/>
            <a:rect l="l" t="t" r="r" b="b"/>
            <a:pathLst>
              <a:path w="37465" h="128904">
                <a:moveTo>
                  <a:pt x="10566" y="0"/>
                </a:moveTo>
                <a:lnTo>
                  <a:pt x="7289" y="0"/>
                </a:lnTo>
                <a:lnTo>
                  <a:pt x="1181" y="812"/>
                </a:lnTo>
                <a:lnTo>
                  <a:pt x="292" y="2222"/>
                </a:lnTo>
                <a:lnTo>
                  <a:pt x="241" y="7607"/>
                </a:lnTo>
                <a:lnTo>
                  <a:pt x="1206" y="9080"/>
                </a:lnTo>
                <a:lnTo>
                  <a:pt x="8064" y="9753"/>
                </a:lnTo>
                <a:lnTo>
                  <a:pt x="9690" y="10642"/>
                </a:lnTo>
                <a:lnTo>
                  <a:pt x="12420" y="41605"/>
                </a:lnTo>
                <a:lnTo>
                  <a:pt x="12623" y="48196"/>
                </a:lnTo>
                <a:lnTo>
                  <a:pt x="25590" y="62661"/>
                </a:lnTo>
                <a:lnTo>
                  <a:pt x="23063" y="63207"/>
                </a:lnTo>
                <a:lnTo>
                  <a:pt x="12306" y="108965"/>
                </a:lnTo>
                <a:lnTo>
                  <a:pt x="11404" y="114896"/>
                </a:lnTo>
                <a:lnTo>
                  <a:pt x="2527" y="119291"/>
                </a:lnTo>
                <a:lnTo>
                  <a:pt x="1257" y="119659"/>
                </a:lnTo>
                <a:lnTo>
                  <a:pt x="546" y="120726"/>
                </a:lnTo>
                <a:lnTo>
                  <a:pt x="0" y="124701"/>
                </a:lnTo>
                <a:lnTo>
                  <a:pt x="546" y="126961"/>
                </a:lnTo>
                <a:lnTo>
                  <a:pt x="1778" y="128269"/>
                </a:lnTo>
                <a:lnTo>
                  <a:pt x="10515" y="128739"/>
                </a:lnTo>
                <a:lnTo>
                  <a:pt x="13195" y="128206"/>
                </a:lnTo>
                <a:lnTo>
                  <a:pt x="23914" y="83235"/>
                </a:lnTo>
                <a:lnTo>
                  <a:pt x="24599" y="78320"/>
                </a:lnTo>
                <a:lnTo>
                  <a:pt x="35064" y="67005"/>
                </a:lnTo>
                <a:lnTo>
                  <a:pt x="36233" y="66281"/>
                </a:lnTo>
                <a:lnTo>
                  <a:pt x="36906" y="62585"/>
                </a:lnTo>
                <a:lnTo>
                  <a:pt x="36588" y="59651"/>
                </a:lnTo>
                <a:lnTo>
                  <a:pt x="35344" y="58216"/>
                </a:lnTo>
                <a:lnTo>
                  <a:pt x="31000" y="57442"/>
                </a:lnTo>
                <a:lnTo>
                  <a:pt x="28270" y="56197"/>
                </a:lnTo>
                <a:lnTo>
                  <a:pt x="23736" y="45643"/>
                </a:lnTo>
                <a:lnTo>
                  <a:pt x="23736" y="21678"/>
                </a:lnTo>
                <a:lnTo>
                  <a:pt x="23482" y="17462"/>
                </a:lnTo>
                <a:lnTo>
                  <a:pt x="13271" y="533"/>
                </a:lnTo>
                <a:lnTo>
                  <a:pt x="10566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5" name="object 25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534477" y="6226175"/>
            <a:ext cx="3607435" cy="145465"/>
          </a:xfrm>
          <a:prstGeom prst="rect">
            <a:avLst/>
          </a:prstGeom>
        </p:spPr>
      </p:pic>
      <p:sp>
        <p:nvSpPr>
          <p:cNvPr id="26" name="object 26"/>
          <p:cNvSpPr/>
          <p:nvPr/>
        </p:nvSpPr>
        <p:spPr>
          <a:xfrm>
            <a:off x="5187696" y="6274993"/>
            <a:ext cx="6350" cy="74295"/>
          </a:xfrm>
          <a:custGeom>
            <a:avLst/>
            <a:gdLst/>
            <a:ahLst/>
            <a:cxnLst/>
            <a:rect l="l" t="t" r="r" b="b"/>
            <a:pathLst>
              <a:path w="6350" h="74295">
                <a:moveTo>
                  <a:pt x="0" y="0"/>
                </a:moveTo>
                <a:lnTo>
                  <a:pt x="0" y="67716"/>
                </a:lnTo>
                <a:lnTo>
                  <a:pt x="6146" y="74015"/>
                </a:lnTo>
                <a:lnTo>
                  <a:pt x="6146" y="6438"/>
                </a:lnTo>
                <a:lnTo>
                  <a:pt x="0" y="0"/>
                </a:lnTo>
                <a:close/>
              </a:path>
            </a:pathLst>
          </a:custGeom>
          <a:solidFill>
            <a:srgbClr val="ED008C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6" name="object 36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07005" y="7949003"/>
            <a:ext cx="96901" cy="2809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ject 1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99592" y="472008"/>
            <a:ext cx="139822" cy="97726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4779530" y="442213"/>
            <a:ext cx="1146911" cy="147446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06389" y="680935"/>
            <a:ext cx="1329128" cy="216103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709314" y="925779"/>
            <a:ext cx="5200015" cy="0"/>
          </a:xfrm>
          <a:custGeom>
            <a:avLst/>
            <a:gdLst/>
            <a:ahLst/>
            <a:cxnLst/>
            <a:rect l="l" t="t" r="r" b="b"/>
            <a:pathLst>
              <a:path w="5200015" h="0">
                <a:moveTo>
                  <a:pt x="0" y="0"/>
                </a:moveTo>
                <a:lnTo>
                  <a:pt x="5199456" y="0"/>
                </a:lnTo>
              </a:path>
            </a:pathLst>
          </a:custGeom>
          <a:ln w="25400">
            <a:solidFill>
              <a:srgbClr val="00AEE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1" name="object 41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709358" y="1043813"/>
            <a:ext cx="5226862" cy="369976"/>
          </a:xfrm>
          <a:prstGeom prst="rect">
            <a:avLst/>
          </a:prstGeom>
        </p:spPr>
      </p:pic>
      <p:sp>
        <p:nvSpPr>
          <p:cNvPr id="43" name="object 43"/>
          <p:cNvSpPr/>
          <p:nvPr/>
        </p:nvSpPr>
        <p:spPr>
          <a:xfrm>
            <a:off x="708393" y="1544649"/>
            <a:ext cx="435609" cy="137795"/>
          </a:xfrm>
          <a:custGeom>
            <a:avLst/>
            <a:gdLst/>
            <a:ahLst/>
            <a:cxnLst/>
            <a:rect l="l" t="t" r="r" b="b"/>
            <a:pathLst>
              <a:path w="435609" h="137794">
                <a:moveTo>
                  <a:pt x="79552" y="71285"/>
                </a:moveTo>
                <a:lnTo>
                  <a:pt x="79425" y="71158"/>
                </a:lnTo>
                <a:lnTo>
                  <a:pt x="65087" y="71158"/>
                </a:lnTo>
                <a:lnTo>
                  <a:pt x="65087" y="71285"/>
                </a:lnTo>
                <a:lnTo>
                  <a:pt x="79552" y="71285"/>
                </a:lnTo>
                <a:close/>
              </a:path>
              <a:path w="435609" h="137794">
                <a:moveTo>
                  <a:pt x="95389" y="90754"/>
                </a:moveTo>
                <a:lnTo>
                  <a:pt x="95338" y="89598"/>
                </a:lnTo>
                <a:lnTo>
                  <a:pt x="94894" y="84696"/>
                </a:lnTo>
                <a:lnTo>
                  <a:pt x="94830" y="83870"/>
                </a:lnTo>
                <a:lnTo>
                  <a:pt x="94742" y="82892"/>
                </a:lnTo>
                <a:lnTo>
                  <a:pt x="92595" y="76123"/>
                </a:lnTo>
                <a:lnTo>
                  <a:pt x="89738" y="71285"/>
                </a:lnTo>
                <a:lnTo>
                  <a:pt x="79552" y="71285"/>
                </a:lnTo>
                <a:lnTo>
                  <a:pt x="87337" y="79248"/>
                </a:lnTo>
                <a:lnTo>
                  <a:pt x="89420" y="83870"/>
                </a:lnTo>
                <a:lnTo>
                  <a:pt x="89408" y="90309"/>
                </a:lnTo>
                <a:lnTo>
                  <a:pt x="89268" y="90754"/>
                </a:lnTo>
                <a:lnTo>
                  <a:pt x="87020" y="87566"/>
                </a:lnTo>
                <a:lnTo>
                  <a:pt x="84366" y="86182"/>
                </a:lnTo>
                <a:lnTo>
                  <a:pt x="79641" y="86182"/>
                </a:lnTo>
                <a:lnTo>
                  <a:pt x="78092" y="86461"/>
                </a:lnTo>
                <a:lnTo>
                  <a:pt x="76377" y="87007"/>
                </a:lnTo>
                <a:lnTo>
                  <a:pt x="73342" y="89598"/>
                </a:lnTo>
                <a:lnTo>
                  <a:pt x="71869" y="92354"/>
                </a:lnTo>
                <a:lnTo>
                  <a:pt x="71983" y="97739"/>
                </a:lnTo>
                <a:lnTo>
                  <a:pt x="72415" y="98971"/>
                </a:lnTo>
                <a:lnTo>
                  <a:pt x="72517" y="99275"/>
                </a:lnTo>
                <a:lnTo>
                  <a:pt x="73812" y="101041"/>
                </a:lnTo>
                <a:lnTo>
                  <a:pt x="75933" y="104025"/>
                </a:lnTo>
                <a:lnTo>
                  <a:pt x="78790" y="105511"/>
                </a:lnTo>
                <a:lnTo>
                  <a:pt x="86093" y="105511"/>
                </a:lnTo>
                <a:lnTo>
                  <a:pt x="89039" y="104025"/>
                </a:lnTo>
                <a:lnTo>
                  <a:pt x="89179" y="104025"/>
                </a:lnTo>
                <a:lnTo>
                  <a:pt x="91846" y="100711"/>
                </a:lnTo>
                <a:lnTo>
                  <a:pt x="94107" y="97739"/>
                </a:lnTo>
                <a:lnTo>
                  <a:pt x="95275" y="94272"/>
                </a:lnTo>
                <a:lnTo>
                  <a:pt x="95389" y="90754"/>
                </a:lnTo>
                <a:close/>
              </a:path>
              <a:path w="435609" h="137794">
                <a:moveTo>
                  <a:pt x="135039" y="50685"/>
                </a:moveTo>
                <a:lnTo>
                  <a:pt x="126961" y="42265"/>
                </a:lnTo>
                <a:lnTo>
                  <a:pt x="118922" y="42265"/>
                </a:lnTo>
                <a:lnTo>
                  <a:pt x="115862" y="30772"/>
                </a:lnTo>
                <a:lnTo>
                  <a:pt x="114007" y="26720"/>
                </a:lnTo>
                <a:lnTo>
                  <a:pt x="112001" y="23545"/>
                </a:lnTo>
                <a:lnTo>
                  <a:pt x="112001" y="42265"/>
                </a:lnTo>
                <a:lnTo>
                  <a:pt x="93929" y="42265"/>
                </a:lnTo>
                <a:lnTo>
                  <a:pt x="92176" y="42265"/>
                </a:lnTo>
                <a:lnTo>
                  <a:pt x="89458" y="42265"/>
                </a:lnTo>
                <a:lnTo>
                  <a:pt x="89916" y="39954"/>
                </a:lnTo>
                <a:lnTo>
                  <a:pt x="89916" y="35217"/>
                </a:lnTo>
                <a:lnTo>
                  <a:pt x="89090" y="32308"/>
                </a:lnTo>
                <a:lnTo>
                  <a:pt x="46685" y="20421"/>
                </a:lnTo>
                <a:lnTo>
                  <a:pt x="44170" y="19050"/>
                </a:lnTo>
                <a:lnTo>
                  <a:pt x="44170" y="15519"/>
                </a:lnTo>
                <a:lnTo>
                  <a:pt x="44424" y="14808"/>
                </a:lnTo>
                <a:lnTo>
                  <a:pt x="48717" y="11277"/>
                </a:lnTo>
                <a:lnTo>
                  <a:pt x="53492" y="9461"/>
                </a:lnTo>
                <a:lnTo>
                  <a:pt x="59309" y="8915"/>
                </a:lnTo>
                <a:lnTo>
                  <a:pt x="68922" y="8636"/>
                </a:lnTo>
                <a:lnTo>
                  <a:pt x="77952" y="9575"/>
                </a:lnTo>
                <a:lnTo>
                  <a:pt x="110159" y="33235"/>
                </a:lnTo>
                <a:lnTo>
                  <a:pt x="112001" y="42265"/>
                </a:lnTo>
                <a:lnTo>
                  <a:pt x="112001" y="23545"/>
                </a:lnTo>
                <a:lnTo>
                  <a:pt x="74599" y="0"/>
                </a:lnTo>
                <a:lnTo>
                  <a:pt x="67830" y="0"/>
                </a:lnTo>
                <a:lnTo>
                  <a:pt x="57099" y="1816"/>
                </a:lnTo>
                <a:lnTo>
                  <a:pt x="51727" y="3352"/>
                </a:lnTo>
                <a:lnTo>
                  <a:pt x="42710" y="7861"/>
                </a:lnTo>
                <a:lnTo>
                  <a:pt x="39979" y="11607"/>
                </a:lnTo>
                <a:lnTo>
                  <a:pt x="39979" y="20421"/>
                </a:lnTo>
                <a:lnTo>
                  <a:pt x="78105" y="31699"/>
                </a:lnTo>
                <a:lnTo>
                  <a:pt x="82080" y="32804"/>
                </a:lnTo>
                <a:lnTo>
                  <a:pt x="84226" y="35661"/>
                </a:lnTo>
                <a:lnTo>
                  <a:pt x="84594" y="36601"/>
                </a:lnTo>
                <a:lnTo>
                  <a:pt x="84594" y="39243"/>
                </a:lnTo>
                <a:lnTo>
                  <a:pt x="83299" y="41160"/>
                </a:lnTo>
                <a:lnTo>
                  <a:pt x="81940" y="42265"/>
                </a:lnTo>
                <a:lnTo>
                  <a:pt x="0" y="42265"/>
                </a:lnTo>
                <a:lnTo>
                  <a:pt x="8153" y="50685"/>
                </a:lnTo>
                <a:lnTo>
                  <a:pt x="57048" y="50685"/>
                </a:lnTo>
                <a:lnTo>
                  <a:pt x="57048" y="57111"/>
                </a:lnTo>
                <a:lnTo>
                  <a:pt x="49657" y="59728"/>
                </a:lnTo>
                <a:lnTo>
                  <a:pt x="42176" y="62966"/>
                </a:lnTo>
                <a:lnTo>
                  <a:pt x="12077" y="81826"/>
                </a:lnTo>
                <a:lnTo>
                  <a:pt x="23075" y="95681"/>
                </a:lnTo>
                <a:lnTo>
                  <a:pt x="23202" y="95834"/>
                </a:lnTo>
                <a:lnTo>
                  <a:pt x="30187" y="96608"/>
                </a:lnTo>
                <a:lnTo>
                  <a:pt x="36728" y="98971"/>
                </a:lnTo>
                <a:lnTo>
                  <a:pt x="42926" y="102971"/>
                </a:lnTo>
                <a:lnTo>
                  <a:pt x="45656" y="104686"/>
                </a:lnTo>
                <a:lnTo>
                  <a:pt x="48933" y="107835"/>
                </a:lnTo>
                <a:lnTo>
                  <a:pt x="52679" y="112395"/>
                </a:lnTo>
                <a:lnTo>
                  <a:pt x="56464" y="116954"/>
                </a:lnTo>
                <a:lnTo>
                  <a:pt x="58813" y="120713"/>
                </a:lnTo>
                <a:lnTo>
                  <a:pt x="59766" y="123685"/>
                </a:lnTo>
                <a:lnTo>
                  <a:pt x="62191" y="130937"/>
                </a:lnTo>
                <a:lnTo>
                  <a:pt x="65087" y="133896"/>
                </a:lnTo>
                <a:lnTo>
                  <a:pt x="65087" y="111442"/>
                </a:lnTo>
                <a:lnTo>
                  <a:pt x="65087" y="71285"/>
                </a:lnTo>
                <a:lnTo>
                  <a:pt x="57048" y="71285"/>
                </a:lnTo>
                <a:lnTo>
                  <a:pt x="57048" y="111442"/>
                </a:lnTo>
                <a:lnTo>
                  <a:pt x="51765" y="102971"/>
                </a:lnTo>
                <a:lnTo>
                  <a:pt x="45224" y="95681"/>
                </a:lnTo>
                <a:lnTo>
                  <a:pt x="37414" y="89598"/>
                </a:lnTo>
                <a:lnTo>
                  <a:pt x="28346" y="84696"/>
                </a:lnTo>
                <a:lnTo>
                  <a:pt x="35090" y="79857"/>
                </a:lnTo>
                <a:lnTo>
                  <a:pt x="57048" y="68186"/>
                </a:lnTo>
                <a:lnTo>
                  <a:pt x="57048" y="71158"/>
                </a:lnTo>
                <a:lnTo>
                  <a:pt x="65087" y="71158"/>
                </a:lnTo>
                <a:lnTo>
                  <a:pt x="65087" y="68186"/>
                </a:lnTo>
                <a:lnTo>
                  <a:pt x="65087" y="68033"/>
                </a:lnTo>
                <a:lnTo>
                  <a:pt x="71970" y="67360"/>
                </a:lnTo>
                <a:lnTo>
                  <a:pt x="77978" y="69672"/>
                </a:lnTo>
                <a:lnTo>
                  <a:pt x="79425" y="71158"/>
                </a:lnTo>
                <a:lnTo>
                  <a:pt x="89662" y="71158"/>
                </a:lnTo>
                <a:lnTo>
                  <a:pt x="72694" y="56794"/>
                </a:lnTo>
                <a:lnTo>
                  <a:pt x="72237" y="56578"/>
                </a:lnTo>
                <a:lnTo>
                  <a:pt x="65532" y="56578"/>
                </a:lnTo>
                <a:lnTo>
                  <a:pt x="65087" y="56794"/>
                </a:lnTo>
                <a:lnTo>
                  <a:pt x="65087" y="50685"/>
                </a:lnTo>
                <a:lnTo>
                  <a:pt x="100799" y="50685"/>
                </a:lnTo>
                <a:lnTo>
                  <a:pt x="101828" y="50685"/>
                </a:lnTo>
                <a:lnTo>
                  <a:pt x="110871" y="50685"/>
                </a:lnTo>
                <a:lnTo>
                  <a:pt x="110871" y="126974"/>
                </a:lnTo>
                <a:lnTo>
                  <a:pt x="118922" y="135216"/>
                </a:lnTo>
                <a:lnTo>
                  <a:pt x="118922" y="50685"/>
                </a:lnTo>
                <a:lnTo>
                  <a:pt x="135039" y="50685"/>
                </a:lnTo>
                <a:close/>
              </a:path>
              <a:path w="435609" h="137794">
                <a:moveTo>
                  <a:pt x="180149" y="91973"/>
                </a:moveTo>
                <a:lnTo>
                  <a:pt x="140500" y="91973"/>
                </a:lnTo>
                <a:lnTo>
                  <a:pt x="140500" y="102362"/>
                </a:lnTo>
                <a:lnTo>
                  <a:pt x="180149" y="102362"/>
                </a:lnTo>
                <a:lnTo>
                  <a:pt x="180149" y="91973"/>
                </a:lnTo>
                <a:close/>
              </a:path>
              <a:path w="435609" h="137794">
                <a:moveTo>
                  <a:pt x="424256" y="50685"/>
                </a:moveTo>
                <a:lnTo>
                  <a:pt x="416217" y="42265"/>
                </a:lnTo>
                <a:lnTo>
                  <a:pt x="332752" y="42265"/>
                </a:lnTo>
                <a:lnTo>
                  <a:pt x="331622" y="42265"/>
                </a:lnTo>
                <a:lnTo>
                  <a:pt x="327113" y="42265"/>
                </a:lnTo>
                <a:lnTo>
                  <a:pt x="325958" y="40944"/>
                </a:lnTo>
                <a:lnTo>
                  <a:pt x="324650" y="38963"/>
                </a:lnTo>
                <a:lnTo>
                  <a:pt x="323189" y="35217"/>
                </a:lnTo>
                <a:lnTo>
                  <a:pt x="322465" y="30048"/>
                </a:lnTo>
                <a:lnTo>
                  <a:pt x="319379" y="27406"/>
                </a:lnTo>
                <a:lnTo>
                  <a:pt x="319379" y="33680"/>
                </a:lnTo>
                <a:lnTo>
                  <a:pt x="319659" y="39458"/>
                </a:lnTo>
                <a:lnTo>
                  <a:pt x="322605" y="63563"/>
                </a:lnTo>
                <a:lnTo>
                  <a:pt x="319735" y="55245"/>
                </a:lnTo>
                <a:lnTo>
                  <a:pt x="318871" y="53492"/>
                </a:lnTo>
                <a:lnTo>
                  <a:pt x="316433" y="46888"/>
                </a:lnTo>
                <a:lnTo>
                  <a:pt x="312343" y="43141"/>
                </a:lnTo>
                <a:lnTo>
                  <a:pt x="302780" y="41706"/>
                </a:lnTo>
                <a:lnTo>
                  <a:pt x="298538" y="41706"/>
                </a:lnTo>
                <a:lnTo>
                  <a:pt x="293916" y="42265"/>
                </a:lnTo>
                <a:lnTo>
                  <a:pt x="228498" y="42265"/>
                </a:lnTo>
                <a:lnTo>
                  <a:pt x="227025" y="42265"/>
                </a:lnTo>
                <a:lnTo>
                  <a:pt x="222567" y="42265"/>
                </a:lnTo>
                <a:lnTo>
                  <a:pt x="216725" y="45072"/>
                </a:lnTo>
                <a:lnTo>
                  <a:pt x="194983" y="83375"/>
                </a:lnTo>
                <a:lnTo>
                  <a:pt x="194652" y="90970"/>
                </a:lnTo>
                <a:lnTo>
                  <a:pt x="195592" y="102400"/>
                </a:lnTo>
                <a:lnTo>
                  <a:pt x="216979" y="132245"/>
                </a:lnTo>
                <a:lnTo>
                  <a:pt x="225793" y="132245"/>
                </a:lnTo>
                <a:lnTo>
                  <a:pt x="229082" y="130848"/>
                </a:lnTo>
                <a:lnTo>
                  <a:pt x="234683" y="125222"/>
                </a:lnTo>
                <a:lnTo>
                  <a:pt x="236067" y="121907"/>
                </a:lnTo>
                <a:lnTo>
                  <a:pt x="236067" y="115849"/>
                </a:lnTo>
                <a:lnTo>
                  <a:pt x="235115" y="113614"/>
                </a:lnTo>
                <a:lnTo>
                  <a:pt x="231368" y="109105"/>
                </a:lnTo>
                <a:lnTo>
                  <a:pt x="229400" y="108089"/>
                </a:lnTo>
                <a:lnTo>
                  <a:pt x="227342" y="108305"/>
                </a:lnTo>
                <a:lnTo>
                  <a:pt x="223812" y="108305"/>
                </a:lnTo>
                <a:lnTo>
                  <a:pt x="221399" y="108800"/>
                </a:lnTo>
                <a:lnTo>
                  <a:pt x="217855" y="111556"/>
                </a:lnTo>
                <a:lnTo>
                  <a:pt x="216725" y="114312"/>
                </a:lnTo>
                <a:lnTo>
                  <a:pt x="216725" y="118046"/>
                </a:lnTo>
                <a:lnTo>
                  <a:pt x="217157" y="120243"/>
                </a:lnTo>
                <a:lnTo>
                  <a:pt x="218109" y="122123"/>
                </a:lnTo>
                <a:lnTo>
                  <a:pt x="221615" y="125539"/>
                </a:lnTo>
                <a:lnTo>
                  <a:pt x="212585" y="125641"/>
                </a:lnTo>
                <a:lnTo>
                  <a:pt x="206959" y="119862"/>
                </a:lnTo>
                <a:lnTo>
                  <a:pt x="202958" y="103466"/>
                </a:lnTo>
                <a:lnTo>
                  <a:pt x="202374" y="99555"/>
                </a:lnTo>
                <a:lnTo>
                  <a:pt x="202374" y="92405"/>
                </a:lnTo>
                <a:lnTo>
                  <a:pt x="224091" y="54038"/>
                </a:lnTo>
                <a:lnTo>
                  <a:pt x="234950" y="50685"/>
                </a:lnTo>
                <a:lnTo>
                  <a:pt x="286829" y="50685"/>
                </a:lnTo>
                <a:lnTo>
                  <a:pt x="286829" y="56286"/>
                </a:lnTo>
                <a:lnTo>
                  <a:pt x="286829" y="69342"/>
                </a:lnTo>
                <a:lnTo>
                  <a:pt x="286829" y="112763"/>
                </a:lnTo>
                <a:lnTo>
                  <a:pt x="281101" y="104470"/>
                </a:lnTo>
                <a:lnTo>
                  <a:pt x="274027" y="97218"/>
                </a:lnTo>
                <a:lnTo>
                  <a:pt x="265607" y="91008"/>
                </a:lnTo>
                <a:lnTo>
                  <a:pt x="255866" y="85852"/>
                </a:lnTo>
                <a:lnTo>
                  <a:pt x="264058" y="80556"/>
                </a:lnTo>
                <a:lnTo>
                  <a:pt x="271945" y="76034"/>
                </a:lnTo>
                <a:lnTo>
                  <a:pt x="279539" y="72301"/>
                </a:lnTo>
                <a:lnTo>
                  <a:pt x="286829" y="69342"/>
                </a:lnTo>
                <a:lnTo>
                  <a:pt x="286829" y="56286"/>
                </a:lnTo>
                <a:lnTo>
                  <a:pt x="246557" y="75895"/>
                </a:lnTo>
                <a:lnTo>
                  <a:pt x="238963" y="81508"/>
                </a:lnTo>
                <a:lnTo>
                  <a:pt x="249262" y="96494"/>
                </a:lnTo>
                <a:lnTo>
                  <a:pt x="256146" y="97053"/>
                </a:lnTo>
                <a:lnTo>
                  <a:pt x="262902" y="99301"/>
                </a:lnTo>
                <a:lnTo>
                  <a:pt x="290703" y="129616"/>
                </a:lnTo>
                <a:lnTo>
                  <a:pt x="294894" y="135877"/>
                </a:lnTo>
                <a:lnTo>
                  <a:pt x="294894" y="112763"/>
                </a:lnTo>
                <a:lnTo>
                  <a:pt x="294894" y="69342"/>
                </a:lnTo>
                <a:lnTo>
                  <a:pt x="294894" y="50685"/>
                </a:lnTo>
                <a:lnTo>
                  <a:pt x="302145" y="50685"/>
                </a:lnTo>
                <a:lnTo>
                  <a:pt x="309486" y="50685"/>
                </a:lnTo>
                <a:lnTo>
                  <a:pt x="313778" y="53200"/>
                </a:lnTo>
                <a:lnTo>
                  <a:pt x="317868" y="59347"/>
                </a:lnTo>
                <a:lnTo>
                  <a:pt x="318414" y="60667"/>
                </a:lnTo>
                <a:lnTo>
                  <a:pt x="318947" y="62852"/>
                </a:lnTo>
                <a:lnTo>
                  <a:pt x="319379" y="66967"/>
                </a:lnTo>
                <a:lnTo>
                  <a:pt x="319379" y="128651"/>
                </a:lnTo>
                <a:lnTo>
                  <a:pt x="327113" y="137198"/>
                </a:lnTo>
                <a:lnTo>
                  <a:pt x="327113" y="50685"/>
                </a:lnTo>
                <a:lnTo>
                  <a:pt x="339661" y="50685"/>
                </a:lnTo>
                <a:lnTo>
                  <a:pt x="340817" y="50685"/>
                </a:lnTo>
                <a:lnTo>
                  <a:pt x="371424" y="50685"/>
                </a:lnTo>
                <a:lnTo>
                  <a:pt x="371424" y="84404"/>
                </a:lnTo>
                <a:lnTo>
                  <a:pt x="373557" y="91541"/>
                </a:lnTo>
                <a:lnTo>
                  <a:pt x="377278" y="95097"/>
                </a:lnTo>
                <a:lnTo>
                  <a:pt x="385203" y="95097"/>
                </a:lnTo>
                <a:lnTo>
                  <a:pt x="404596" y="78587"/>
                </a:lnTo>
                <a:lnTo>
                  <a:pt x="408038" y="82435"/>
                </a:lnTo>
                <a:lnTo>
                  <a:pt x="409498" y="86448"/>
                </a:lnTo>
                <a:lnTo>
                  <a:pt x="408647" y="93395"/>
                </a:lnTo>
                <a:lnTo>
                  <a:pt x="407568" y="96253"/>
                </a:lnTo>
                <a:lnTo>
                  <a:pt x="403694" y="102527"/>
                </a:lnTo>
                <a:lnTo>
                  <a:pt x="400723" y="105143"/>
                </a:lnTo>
                <a:lnTo>
                  <a:pt x="393001" y="108991"/>
                </a:lnTo>
                <a:lnTo>
                  <a:pt x="389077" y="109956"/>
                </a:lnTo>
                <a:lnTo>
                  <a:pt x="382854" y="109956"/>
                </a:lnTo>
                <a:lnTo>
                  <a:pt x="380606" y="109626"/>
                </a:lnTo>
                <a:lnTo>
                  <a:pt x="373938" y="107759"/>
                </a:lnTo>
                <a:lnTo>
                  <a:pt x="370878" y="106260"/>
                </a:lnTo>
                <a:lnTo>
                  <a:pt x="369163" y="104508"/>
                </a:lnTo>
                <a:lnTo>
                  <a:pt x="364210" y="100876"/>
                </a:lnTo>
                <a:lnTo>
                  <a:pt x="350405" y="64452"/>
                </a:lnTo>
                <a:lnTo>
                  <a:pt x="349656" y="58115"/>
                </a:lnTo>
                <a:lnTo>
                  <a:pt x="344982" y="55473"/>
                </a:lnTo>
                <a:lnTo>
                  <a:pt x="354164" y="98399"/>
                </a:lnTo>
                <a:lnTo>
                  <a:pt x="390537" y="124815"/>
                </a:lnTo>
                <a:lnTo>
                  <a:pt x="397141" y="123380"/>
                </a:lnTo>
                <a:lnTo>
                  <a:pt x="414743" y="92621"/>
                </a:lnTo>
                <a:lnTo>
                  <a:pt x="414743" y="85026"/>
                </a:lnTo>
                <a:lnTo>
                  <a:pt x="395084" y="72377"/>
                </a:lnTo>
                <a:lnTo>
                  <a:pt x="392569" y="75171"/>
                </a:lnTo>
                <a:lnTo>
                  <a:pt x="385508" y="81013"/>
                </a:lnTo>
                <a:lnTo>
                  <a:pt x="382244" y="82550"/>
                </a:lnTo>
                <a:lnTo>
                  <a:pt x="379463" y="82550"/>
                </a:lnTo>
                <a:lnTo>
                  <a:pt x="379463" y="50685"/>
                </a:lnTo>
                <a:lnTo>
                  <a:pt x="424256" y="50685"/>
                </a:lnTo>
                <a:close/>
              </a:path>
              <a:path w="435609" h="137794">
                <a:moveTo>
                  <a:pt x="435229" y="1320"/>
                </a:moveTo>
                <a:lnTo>
                  <a:pt x="428117" y="330"/>
                </a:lnTo>
                <a:lnTo>
                  <a:pt x="381558" y="35496"/>
                </a:lnTo>
                <a:lnTo>
                  <a:pt x="400900" y="35496"/>
                </a:lnTo>
                <a:lnTo>
                  <a:pt x="435229" y="132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5" name="object 45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709860" y="1544980"/>
            <a:ext cx="3667512" cy="360070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4441304" y="1544980"/>
            <a:ext cx="530110" cy="136867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5046294" y="1544142"/>
            <a:ext cx="888263" cy="170040"/>
          </a:xfrm>
          <a:prstGeom prst="rect">
            <a:avLst/>
          </a:prstGeom>
        </p:spPr>
      </p:pic>
      <p:grpSp>
        <p:nvGrpSpPr>
          <p:cNvPr id="14" name="object 14"/>
          <p:cNvGrpSpPr/>
          <p:nvPr/>
        </p:nvGrpSpPr>
        <p:grpSpPr>
          <a:xfrm>
            <a:off x="710556" y="2022106"/>
            <a:ext cx="3029585" cy="133350"/>
            <a:chOff x="710556" y="2022106"/>
            <a:chExt cx="3029585" cy="133350"/>
          </a:xfrm>
        </p:grpSpPr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0556" y="2022106"/>
              <a:ext cx="2350093" cy="132943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3067176" y="2109812"/>
              <a:ext cx="75565" cy="10795"/>
            </a:xfrm>
            <a:custGeom>
              <a:avLst/>
              <a:gdLst/>
              <a:ahLst/>
              <a:cxnLst/>
              <a:rect l="l" t="t" r="r" b="b"/>
              <a:pathLst>
                <a:path w="75564" h="10794">
                  <a:moveTo>
                    <a:pt x="75425" y="0"/>
                  </a:moveTo>
                  <a:lnTo>
                    <a:pt x="0" y="0"/>
                  </a:lnTo>
                  <a:lnTo>
                    <a:pt x="0" y="10515"/>
                  </a:lnTo>
                  <a:lnTo>
                    <a:pt x="75425" y="10515"/>
                  </a:lnTo>
                  <a:lnTo>
                    <a:pt x="75425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182277" y="2044725"/>
              <a:ext cx="263690" cy="11032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476358" y="2044725"/>
              <a:ext cx="263690" cy="110324"/>
            </a:xfrm>
            <a:prstGeom prst="rect">
              <a:avLst/>
            </a:prstGeom>
          </p:spPr>
        </p:pic>
      </p:grpSp>
      <p:pic>
        <p:nvPicPr>
          <p:cNvPr id="19" name="object 19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809581" y="2045322"/>
            <a:ext cx="448767" cy="109727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4334916" y="2059609"/>
            <a:ext cx="225450" cy="95046"/>
          </a:xfrm>
          <a:prstGeom prst="rect">
            <a:avLst/>
          </a:prstGeom>
        </p:spPr>
      </p:pic>
      <p:sp>
        <p:nvSpPr>
          <p:cNvPr id="21" name="object 21"/>
          <p:cNvSpPr/>
          <p:nvPr/>
        </p:nvSpPr>
        <p:spPr>
          <a:xfrm>
            <a:off x="5503836" y="2067344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895"/>
                </a:lnTo>
                <a:lnTo>
                  <a:pt x="7264" y="87312"/>
                </a:lnTo>
                <a:lnTo>
                  <a:pt x="7264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5585663" y="2059406"/>
            <a:ext cx="267335" cy="95250"/>
          </a:xfrm>
          <a:custGeom>
            <a:avLst/>
            <a:gdLst/>
            <a:ahLst/>
            <a:cxnLst/>
            <a:rect l="l" t="t" r="r" b="b"/>
            <a:pathLst>
              <a:path w="267335" h="95250">
                <a:moveTo>
                  <a:pt x="267004" y="9131"/>
                </a:moveTo>
                <a:lnTo>
                  <a:pt x="258521" y="800"/>
                </a:lnTo>
                <a:lnTo>
                  <a:pt x="182867" y="800"/>
                </a:lnTo>
                <a:lnTo>
                  <a:pt x="180809" y="800"/>
                </a:lnTo>
                <a:lnTo>
                  <a:pt x="169672" y="800"/>
                </a:lnTo>
                <a:lnTo>
                  <a:pt x="169672" y="9525"/>
                </a:lnTo>
                <a:lnTo>
                  <a:pt x="169672" y="66636"/>
                </a:lnTo>
                <a:lnTo>
                  <a:pt x="164604" y="60185"/>
                </a:lnTo>
                <a:lnTo>
                  <a:pt x="163741" y="59067"/>
                </a:lnTo>
                <a:lnTo>
                  <a:pt x="159156" y="53581"/>
                </a:lnTo>
                <a:lnTo>
                  <a:pt x="155905" y="50190"/>
                </a:lnTo>
                <a:lnTo>
                  <a:pt x="156146" y="47777"/>
                </a:lnTo>
                <a:lnTo>
                  <a:pt x="156222" y="47104"/>
                </a:lnTo>
                <a:lnTo>
                  <a:pt x="155486" y="41846"/>
                </a:lnTo>
                <a:lnTo>
                  <a:pt x="155448" y="41706"/>
                </a:lnTo>
                <a:lnTo>
                  <a:pt x="152552" y="29997"/>
                </a:lnTo>
                <a:lnTo>
                  <a:pt x="150228" y="25996"/>
                </a:lnTo>
                <a:lnTo>
                  <a:pt x="143751" y="19405"/>
                </a:lnTo>
                <a:lnTo>
                  <a:pt x="138887" y="15138"/>
                </a:lnTo>
                <a:lnTo>
                  <a:pt x="132092" y="9525"/>
                </a:lnTo>
                <a:lnTo>
                  <a:pt x="169672" y="9525"/>
                </a:lnTo>
                <a:lnTo>
                  <a:pt x="169672" y="800"/>
                </a:lnTo>
                <a:lnTo>
                  <a:pt x="106286" y="800"/>
                </a:lnTo>
                <a:lnTo>
                  <a:pt x="105333" y="800"/>
                </a:lnTo>
                <a:lnTo>
                  <a:pt x="93878" y="800"/>
                </a:lnTo>
                <a:lnTo>
                  <a:pt x="93878" y="9131"/>
                </a:lnTo>
                <a:lnTo>
                  <a:pt x="93878" y="72085"/>
                </a:lnTo>
                <a:lnTo>
                  <a:pt x="87807" y="63906"/>
                </a:lnTo>
                <a:lnTo>
                  <a:pt x="80784" y="57175"/>
                </a:lnTo>
                <a:lnTo>
                  <a:pt x="72783" y="51879"/>
                </a:lnTo>
                <a:lnTo>
                  <a:pt x="63842" y="48031"/>
                </a:lnTo>
                <a:lnTo>
                  <a:pt x="69507" y="41554"/>
                </a:lnTo>
                <a:lnTo>
                  <a:pt x="73152" y="37706"/>
                </a:lnTo>
                <a:lnTo>
                  <a:pt x="74790" y="36499"/>
                </a:lnTo>
                <a:lnTo>
                  <a:pt x="79032" y="32651"/>
                </a:lnTo>
                <a:lnTo>
                  <a:pt x="81902" y="29845"/>
                </a:lnTo>
                <a:lnTo>
                  <a:pt x="83439" y="28079"/>
                </a:lnTo>
                <a:lnTo>
                  <a:pt x="77343" y="20942"/>
                </a:lnTo>
                <a:lnTo>
                  <a:pt x="73367" y="16675"/>
                </a:lnTo>
                <a:lnTo>
                  <a:pt x="67716" y="12280"/>
                </a:lnTo>
                <a:lnTo>
                  <a:pt x="64668" y="10248"/>
                </a:lnTo>
                <a:lnTo>
                  <a:pt x="62369" y="9131"/>
                </a:lnTo>
                <a:lnTo>
                  <a:pt x="93878" y="9131"/>
                </a:lnTo>
                <a:lnTo>
                  <a:pt x="93878" y="800"/>
                </a:lnTo>
                <a:lnTo>
                  <a:pt x="34645" y="800"/>
                </a:lnTo>
                <a:lnTo>
                  <a:pt x="33489" y="0"/>
                </a:lnTo>
                <a:lnTo>
                  <a:pt x="4762" y="28511"/>
                </a:lnTo>
                <a:lnTo>
                  <a:pt x="0" y="53733"/>
                </a:lnTo>
                <a:lnTo>
                  <a:pt x="457" y="60794"/>
                </a:lnTo>
                <a:lnTo>
                  <a:pt x="29425" y="92075"/>
                </a:lnTo>
                <a:lnTo>
                  <a:pt x="33147" y="92075"/>
                </a:lnTo>
                <a:lnTo>
                  <a:pt x="36347" y="90792"/>
                </a:lnTo>
                <a:lnTo>
                  <a:pt x="41821" y="85623"/>
                </a:lnTo>
                <a:lnTo>
                  <a:pt x="43167" y="82473"/>
                </a:lnTo>
                <a:lnTo>
                  <a:pt x="43167" y="75552"/>
                </a:lnTo>
                <a:lnTo>
                  <a:pt x="24485" y="83350"/>
                </a:lnTo>
                <a:lnTo>
                  <a:pt x="17907" y="83350"/>
                </a:lnTo>
                <a:lnTo>
                  <a:pt x="14643" y="79819"/>
                </a:lnTo>
                <a:lnTo>
                  <a:pt x="9728" y="67056"/>
                </a:lnTo>
                <a:lnTo>
                  <a:pt x="8636" y="61747"/>
                </a:lnTo>
                <a:lnTo>
                  <a:pt x="8636" y="56908"/>
                </a:lnTo>
                <a:lnTo>
                  <a:pt x="25234" y="20878"/>
                </a:lnTo>
                <a:lnTo>
                  <a:pt x="41478" y="9880"/>
                </a:lnTo>
                <a:lnTo>
                  <a:pt x="43103" y="11861"/>
                </a:lnTo>
                <a:lnTo>
                  <a:pt x="43878" y="12636"/>
                </a:lnTo>
                <a:lnTo>
                  <a:pt x="48171" y="14414"/>
                </a:lnTo>
                <a:lnTo>
                  <a:pt x="63842" y="20027"/>
                </a:lnTo>
                <a:lnTo>
                  <a:pt x="68834" y="22085"/>
                </a:lnTo>
                <a:lnTo>
                  <a:pt x="71018" y="23393"/>
                </a:lnTo>
                <a:lnTo>
                  <a:pt x="64033" y="28956"/>
                </a:lnTo>
                <a:lnTo>
                  <a:pt x="57632" y="34378"/>
                </a:lnTo>
                <a:lnTo>
                  <a:pt x="51790" y="39687"/>
                </a:lnTo>
                <a:lnTo>
                  <a:pt x="46532" y="44856"/>
                </a:lnTo>
                <a:lnTo>
                  <a:pt x="57670" y="58699"/>
                </a:lnTo>
                <a:lnTo>
                  <a:pt x="63741" y="58915"/>
                </a:lnTo>
                <a:lnTo>
                  <a:pt x="68630" y="59766"/>
                </a:lnTo>
                <a:lnTo>
                  <a:pt x="98348" y="90043"/>
                </a:lnTo>
                <a:lnTo>
                  <a:pt x="101917" y="93662"/>
                </a:lnTo>
                <a:lnTo>
                  <a:pt x="101917" y="72085"/>
                </a:lnTo>
                <a:lnTo>
                  <a:pt x="101917" y="9131"/>
                </a:lnTo>
                <a:lnTo>
                  <a:pt x="113474" y="9131"/>
                </a:lnTo>
                <a:lnTo>
                  <a:pt x="115252" y="12687"/>
                </a:lnTo>
                <a:lnTo>
                  <a:pt x="117081" y="14986"/>
                </a:lnTo>
                <a:lnTo>
                  <a:pt x="118618" y="16522"/>
                </a:lnTo>
                <a:lnTo>
                  <a:pt x="119811" y="17297"/>
                </a:lnTo>
                <a:lnTo>
                  <a:pt x="120142" y="17741"/>
                </a:lnTo>
                <a:lnTo>
                  <a:pt x="123088" y="18859"/>
                </a:lnTo>
                <a:lnTo>
                  <a:pt x="134277" y="22504"/>
                </a:lnTo>
                <a:lnTo>
                  <a:pt x="137604" y="23799"/>
                </a:lnTo>
                <a:lnTo>
                  <a:pt x="138684" y="24561"/>
                </a:lnTo>
                <a:lnTo>
                  <a:pt x="144424" y="28511"/>
                </a:lnTo>
                <a:lnTo>
                  <a:pt x="147294" y="34239"/>
                </a:lnTo>
                <a:lnTo>
                  <a:pt x="147294" y="41478"/>
                </a:lnTo>
                <a:lnTo>
                  <a:pt x="146773" y="40640"/>
                </a:lnTo>
                <a:lnTo>
                  <a:pt x="144767" y="40093"/>
                </a:lnTo>
                <a:lnTo>
                  <a:pt x="135242" y="40093"/>
                </a:lnTo>
                <a:lnTo>
                  <a:pt x="131127" y="41478"/>
                </a:lnTo>
                <a:lnTo>
                  <a:pt x="128968" y="44234"/>
                </a:lnTo>
                <a:lnTo>
                  <a:pt x="126136" y="47777"/>
                </a:lnTo>
                <a:lnTo>
                  <a:pt x="124752" y="51206"/>
                </a:lnTo>
                <a:lnTo>
                  <a:pt x="124853" y="56261"/>
                </a:lnTo>
                <a:lnTo>
                  <a:pt x="126619" y="63703"/>
                </a:lnTo>
                <a:lnTo>
                  <a:pt x="126733" y="64147"/>
                </a:lnTo>
                <a:lnTo>
                  <a:pt x="126809" y="64452"/>
                </a:lnTo>
                <a:lnTo>
                  <a:pt x="131279" y="68072"/>
                </a:lnTo>
                <a:lnTo>
                  <a:pt x="140296" y="68072"/>
                </a:lnTo>
                <a:lnTo>
                  <a:pt x="143103" y="67208"/>
                </a:lnTo>
                <a:lnTo>
                  <a:pt x="150622" y="63703"/>
                </a:lnTo>
                <a:lnTo>
                  <a:pt x="152501" y="62064"/>
                </a:lnTo>
                <a:lnTo>
                  <a:pt x="152501" y="60401"/>
                </a:lnTo>
                <a:lnTo>
                  <a:pt x="152336" y="60185"/>
                </a:lnTo>
                <a:lnTo>
                  <a:pt x="154940" y="61074"/>
                </a:lnTo>
                <a:lnTo>
                  <a:pt x="159181" y="64147"/>
                </a:lnTo>
                <a:lnTo>
                  <a:pt x="167957" y="72059"/>
                </a:lnTo>
                <a:lnTo>
                  <a:pt x="170345" y="76327"/>
                </a:lnTo>
                <a:lnTo>
                  <a:pt x="172173" y="82283"/>
                </a:lnTo>
                <a:lnTo>
                  <a:pt x="172847" y="84366"/>
                </a:lnTo>
                <a:lnTo>
                  <a:pt x="173545" y="86817"/>
                </a:lnTo>
                <a:lnTo>
                  <a:pt x="174307" y="89700"/>
                </a:lnTo>
                <a:lnTo>
                  <a:pt x="177711" y="93472"/>
                </a:lnTo>
                <a:lnTo>
                  <a:pt x="177711" y="66636"/>
                </a:lnTo>
                <a:lnTo>
                  <a:pt x="177711" y="9525"/>
                </a:lnTo>
                <a:lnTo>
                  <a:pt x="191173" y="9525"/>
                </a:lnTo>
                <a:lnTo>
                  <a:pt x="190792" y="9131"/>
                </a:lnTo>
                <a:lnTo>
                  <a:pt x="244754" y="9131"/>
                </a:lnTo>
                <a:lnTo>
                  <a:pt x="244754" y="52768"/>
                </a:lnTo>
                <a:lnTo>
                  <a:pt x="243420" y="50177"/>
                </a:lnTo>
                <a:lnTo>
                  <a:pt x="240665" y="45351"/>
                </a:lnTo>
                <a:lnTo>
                  <a:pt x="215112" y="26390"/>
                </a:lnTo>
                <a:lnTo>
                  <a:pt x="209677" y="26390"/>
                </a:lnTo>
                <a:lnTo>
                  <a:pt x="205016" y="28232"/>
                </a:lnTo>
                <a:lnTo>
                  <a:pt x="197256" y="35471"/>
                </a:lnTo>
                <a:lnTo>
                  <a:pt x="195313" y="40043"/>
                </a:lnTo>
                <a:lnTo>
                  <a:pt x="195313" y="55664"/>
                </a:lnTo>
                <a:lnTo>
                  <a:pt x="200507" y="60718"/>
                </a:lnTo>
                <a:lnTo>
                  <a:pt x="215887" y="60718"/>
                </a:lnTo>
                <a:lnTo>
                  <a:pt x="219354" y="41998"/>
                </a:lnTo>
                <a:lnTo>
                  <a:pt x="216725" y="38201"/>
                </a:lnTo>
                <a:lnTo>
                  <a:pt x="216725" y="37884"/>
                </a:lnTo>
                <a:lnTo>
                  <a:pt x="217144" y="37706"/>
                </a:lnTo>
                <a:lnTo>
                  <a:pt x="218020" y="37706"/>
                </a:lnTo>
                <a:lnTo>
                  <a:pt x="222161" y="37477"/>
                </a:lnTo>
                <a:lnTo>
                  <a:pt x="226479" y="39192"/>
                </a:lnTo>
                <a:lnTo>
                  <a:pt x="230911" y="42811"/>
                </a:lnTo>
                <a:lnTo>
                  <a:pt x="235051" y="46113"/>
                </a:lnTo>
                <a:lnTo>
                  <a:pt x="238455" y="50584"/>
                </a:lnTo>
                <a:lnTo>
                  <a:pt x="241058" y="56184"/>
                </a:lnTo>
                <a:lnTo>
                  <a:pt x="242798" y="59702"/>
                </a:lnTo>
                <a:lnTo>
                  <a:pt x="244703" y="65036"/>
                </a:lnTo>
                <a:lnTo>
                  <a:pt x="246761" y="72186"/>
                </a:lnTo>
                <a:lnTo>
                  <a:pt x="249275" y="80645"/>
                </a:lnTo>
                <a:lnTo>
                  <a:pt x="250240" y="86969"/>
                </a:lnTo>
                <a:lnTo>
                  <a:pt x="249694" y="91135"/>
                </a:lnTo>
                <a:lnTo>
                  <a:pt x="252818" y="95250"/>
                </a:lnTo>
                <a:lnTo>
                  <a:pt x="252818" y="53086"/>
                </a:lnTo>
                <a:lnTo>
                  <a:pt x="252818" y="9131"/>
                </a:lnTo>
                <a:lnTo>
                  <a:pt x="267004" y="9131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4" name="object 24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554080" y="2022106"/>
            <a:ext cx="1373860" cy="352221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10556" y="2221331"/>
            <a:ext cx="3714276" cy="340118"/>
          </a:xfrm>
          <a:prstGeom prst="rect">
            <a:avLst/>
          </a:prstGeom>
        </p:spPr>
      </p:pic>
      <p:sp>
        <p:nvSpPr>
          <p:cNvPr id="25" name="object 25"/>
          <p:cNvSpPr/>
          <p:nvPr/>
        </p:nvSpPr>
        <p:spPr>
          <a:xfrm>
            <a:off x="4479607" y="2270544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895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7" name="object 2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695021" y="2902978"/>
            <a:ext cx="282580" cy="143141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047760" y="2926676"/>
            <a:ext cx="285396" cy="109727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397025" y="2926689"/>
            <a:ext cx="263639" cy="110312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724825" y="2921622"/>
            <a:ext cx="355460" cy="120853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2150275" y="2897936"/>
            <a:ext cx="688543" cy="133413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697437" y="2699994"/>
            <a:ext cx="5247699" cy="341083"/>
          </a:xfrm>
          <a:prstGeom prst="rect">
            <a:avLst/>
          </a:prstGeom>
        </p:spPr>
      </p:pic>
      <p:sp>
        <p:nvSpPr>
          <p:cNvPr id="46" name="object 46"/>
          <p:cNvSpPr/>
          <p:nvPr/>
        </p:nvSpPr>
        <p:spPr>
          <a:xfrm>
            <a:off x="5331091" y="2942920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908"/>
                </a:lnTo>
                <a:lnTo>
                  <a:pt x="7594" y="87337"/>
                </a:lnTo>
                <a:lnTo>
                  <a:pt x="7594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2" name="object 32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005098" y="3142170"/>
            <a:ext cx="422038" cy="109740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2226017" y="3113836"/>
            <a:ext cx="347268" cy="131432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2641841" y="3137522"/>
            <a:ext cx="379577" cy="109727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3089757" y="3114306"/>
            <a:ext cx="228892" cy="131559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3387369" y="3113836"/>
            <a:ext cx="1134237" cy="133413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688597" y="3118497"/>
            <a:ext cx="2958257" cy="358546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4587951" y="3138284"/>
            <a:ext cx="891476" cy="112433"/>
          </a:xfrm>
          <a:prstGeom prst="rect">
            <a:avLst/>
          </a:prstGeom>
        </p:spPr>
      </p:pic>
      <p:sp>
        <p:nvSpPr>
          <p:cNvPr id="48" name="object 48"/>
          <p:cNvSpPr/>
          <p:nvPr/>
        </p:nvSpPr>
        <p:spPr>
          <a:xfrm>
            <a:off x="5533275" y="3160420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908"/>
                </a:lnTo>
                <a:lnTo>
                  <a:pt x="7162" y="87325"/>
                </a:lnTo>
                <a:lnTo>
                  <a:pt x="7162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7" name="object 37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5592914" y="3115297"/>
            <a:ext cx="354926" cy="141287"/>
          </a:xfrm>
          <a:prstGeom prst="rect">
            <a:avLst/>
          </a:prstGeom>
        </p:spPr>
      </p:pic>
      <p:sp>
        <p:nvSpPr>
          <p:cNvPr id="39" name="object 39"/>
          <p:cNvSpPr/>
          <p:nvPr/>
        </p:nvSpPr>
        <p:spPr>
          <a:xfrm>
            <a:off x="3700017" y="3362743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95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19908" y="3612680"/>
            <a:ext cx="1109891" cy="197713"/>
          </a:xfrm>
          <a:prstGeom prst="rect">
            <a:avLst/>
          </a:prstGeom>
        </p:spPr>
      </p:pic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7407" y="3850473"/>
            <a:ext cx="4872507" cy="3571013"/>
          </a:xfrm>
          <a:prstGeom prst="rect">
            <a:avLst/>
          </a:prstGeom>
        </p:spPr>
      </p:pic>
      <p:sp>
        <p:nvSpPr>
          <p:cNvPr id="50" name="object 50"/>
          <p:cNvSpPr/>
          <p:nvPr/>
        </p:nvSpPr>
        <p:spPr>
          <a:xfrm>
            <a:off x="1624228" y="4871961"/>
            <a:ext cx="128270" cy="125095"/>
          </a:xfrm>
          <a:custGeom>
            <a:avLst/>
            <a:gdLst/>
            <a:ahLst/>
            <a:cxnLst/>
            <a:rect l="l" t="t" r="r" b="b"/>
            <a:pathLst>
              <a:path w="128269" h="125095">
                <a:moveTo>
                  <a:pt x="127711" y="46786"/>
                </a:moveTo>
                <a:lnTo>
                  <a:pt x="120078" y="39014"/>
                </a:lnTo>
                <a:lnTo>
                  <a:pt x="112471" y="39014"/>
                </a:lnTo>
                <a:lnTo>
                  <a:pt x="105918" y="22885"/>
                </a:lnTo>
                <a:lnTo>
                  <a:pt x="105918" y="39014"/>
                </a:lnTo>
                <a:lnTo>
                  <a:pt x="89154" y="39014"/>
                </a:lnTo>
                <a:lnTo>
                  <a:pt x="87172" y="39014"/>
                </a:lnTo>
                <a:lnTo>
                  <a:pt x="84747" y="39014"/>
                </a:lnTo>
                <a:lnTo>
                  <a:pt x="85178" y="36868"/>
                </a:lnTo>
                <a:lnTo>
                  <a:pt x="85178" y="29718"/>
                </a:lnTo>
                <a:lnTo>
                  <a:pt x="82905" y="25628"/>
                </a:lnTo>
                <a:lnTo>
                  <a:pt x="74942" y="21247"/>
                </a:lnTo>
                <a:lnTo>
                  <a:pt x="69888" y="20066"/>
                </a:lnTo>
                <a:lnTo>
                  <a:pt x="48031" y="18796"/>
                </a:lnTo>
                <a:lnTo>
                  <a:pt x="43840" y="18288"/>
                </a:lnTo>
                <a:lnTo>
                  <a:pt x="41744" y="17056"/>
                </a:lnTo>
                <a:lnTo>
                  <a:pt x="41744" y="15125"/>
                </a:lnTo>
                <a:lnTo>
                  <a:pt x="42519" y="13131"/>
                </a:lnTo>
                <a:lnTo>
                  <a:pt x="46990" y="9563"/>
                </a:lnTo>
                <a:lnTo>
                  <a:pt x="53746" y="7772"/>
                </a:lnTo>
                <a:lnTo>
                  <a:pt x="62788" y="7772"/>
                </a:lnTo>
                <a:lnTo>
                  <a:pt x="79248" y="9728"/>
                </a:lnTo>
                <a:lnTo>
                  <a:pt x="91922" y="15582"/>
                </a:lnTo>
                <a:lnTo>
                  <a:pt x="100812" y="25349"/>
                </a:lnTo>
                <a:lnTo>
                  <a:pt x="105918" y="39014"/>
                </a:lnTo>
                <a:lnTo>
                  <a:pt x="105918" y="22885"/>
                </a:lnTo>
                <a:lnTo>
                  <a:pt x="105537" y="21945"/>
                </a:lnTo>
                <a:lnTo>
                  <a:pt x="95427" y="9753"/>
                </a:lnTo>
                <a:lnTo>
                  <a:pt x="82143" y="2438"/>
                </a:lnTo>
                <a:lnTo>
                  <a:pt x="65684" y="0"/>
                </a:lnTo>
                <a:lnTo>
                  <a:pt x="59893" y="0"/>
                </a:lnTo>
                <a:lnTo>
                  <a:pt x="54203" y="1117"/>
                </a:lnTo>
                <a:lnTo>
                  <a:pt x="41402" y="6299"/>
                </a:lnTo>
                <a:lnTo>
                  <a:pt x="37795" y="10210"/>
                </a:lnTo>
                <a:lnTo>
                  <a:pt x="37795" y="21082"/>
                </a:lnTo>
                <a:lnTo>
                  <a:pt x="41452" y="25044"/>
                </a:lnTo>
                <a:lnTo>
                  <a:pt x="50279" y="27381"/>
                </a:lnTo>
                <a:lnTo>
                  <a:pt x="76352" y="29870"/>
                </a:lnTo>
                <a:lnTo>
                  <a:pt x="80010" y="31648"/>
                </a:lnTo>
                <a:lnTo>
                  <a:pt x="80010" y="36423"/>
                </a:lnTo>
                <a:lnTo>
                  <a:pt x="78778" y="38201"/>
                </a:lnTo>
                <a:lnTo>
                  <a:pt x="77635" y="39014"/>
                </a:lnTo>
                <a:lnTo>
                  <a:pt x="0" y="39014"/>
                </a:lnTo>
                <a:lnTo>
                  <a:pt x="7734" y="46786"/>
                </a:lnTo>
                <a:lnTo>
                  <a:pt x="54102" y="46786"/>
                </a:lnTo>
                <a:lnTo>
                  <a:pt x="54102" y="52717"/>
                </a:lnTo>
                <a:lnTo>
                  <a:pt x="54102" y="62484"/>
                </a:lnTo>
                <a:lnTo>
                  <a:pt x="54102" y="102870"/>
                </a:lnTo>
                <a:lnTo>
                  <a:pt x="49072" y="94957"/>
                </a:lnTo>
                <a:lnTo>
                  <a:pt x="42862" y="88163"/>
                </a:lnTo>
                <a:lnTo>
                  <a:pt x="35445" y="82473"/>
                </a:lnTo>
                <a:lnTo>
                  <a:pt x="26835" y="77901"/>
                </a:lnTo>
                <a:lnTo>
                  <a:pt x="34239" y="72898"/>
                </a:lnTo>
                <a:lnTo>
                  <a:pt x="41262" y="68656"/>
                </a:lnTo>
                <a:lnTo>
                  <a:pt x="47879" y="65189"/>
                </a:lnTo>
                <a:lnTo>
                  <a:pt x="54102" y="62484"/>
                </a:lnTo>
                <a:lnTo>
                  <a:pt x="54102" y="52717"/>
                </a:lnTo>
                <a:lnTo>
                  <a:pt x="42684" y="56832"/>
                </a:lnTo>
                <a:lnTo>
                  <a:pt x="31775" y="62001"/>
                </a:lnTo>
                <a:lnTo>
                  <a:pt x="21348" y="68237"/>
                </a:lnTo>
                <a:lnTo>
                  <a:pt x="11430" y="75539"/>
                </a:lnTo>
                <a:lnTo>
                  <a:pt x="21945" y="88455"/>
                </a:lnTo>
                <a:lnTo>
                  <a:pt x="34302" y="91579"/>
                </a:lnTo>
                <a:lnTo>
                  <a:pt x="44577" y="98018"/>
                </a:lnTo>
                <a:lnTo>
                  <a:pt x="52743" y="107784"/>
                </a:lnTo>
                <a:lnTo>
                  <a:pt x="58826" y="120865"/>
                </a:lnTo>
                <a:lnTo>
                  <a:pt x="61569" y="123596"/>
                </a:lnTo>
                <a:lnTo>
                  <a:pt x="61569" y="102870"/>
                </a:lnTo>
                <a:lnTo>
                  <a:pt x="61569" y="62636"/>
                </a:lnTo>
                <a:lnTo>
                  <a:pt x="63703" y="62484"/>
                </a:lnTo>
                <a:lnTo>
                  <a:pt x="68884" y="62280"/>
                </a:lnTo>
                <a:lnTo>
                  <a:pt x="73660" y="64147"/>
                </a:lnTo>
                <a:lnTo>
                  <a:pt x="82397" y="72021"/>
                </a:lnTo>
                <a:lnTo>
                  <a:pt x="84582" y="76657"/>
                </a:lnTo>
                <a:lnTo>
                  <a:pt x="84582" y="81978"/>
                </a:lnTo>
                <a:lnTo>
                  <a:pt x="84124" y="83362"/>
                </a:lnTo>
                <a:lnTo>
                  <a:pt x="82296" y="80822"/>
                </a:lnTo>
                <a:lnTo>
                  <a:pt x="79806" y="79552"/>
                </a:lnTo>
                <a:lnTo>
                  <a:pt x="75336" y="79552"/>
                </a:lnTo>
                <a:lnTo>
                  <a:pt x="73863" y="79806"/>
                </a:lnTo>
                <a:lnTo>
                  <a:pt x="72237" y="80314"/>
                </a:lnTo>
                <a:lnTo>
                  <a:pt x="69392" y="82651"/>
                </a:lnTo>
                <a:lnTo>
                  <a:pt x="67970" y="85242"/>
                </a:lnTo>
                <a:lnTo>
                  <a:pt x="67970" y="90627"/>
                </a:lnTo>
                <a:lnTo>
                  <a:pt x="68986" y="92811"/>
                </a:lnTo>
                <a:lnTo>
                  <a:pt x="73050" y="96469"/>
                </a:lnTo>
                <a:lnTo>
                  <a:pt x="75336" y="97383"/>
                </a:lnTo>
                <a:lnTo>
                  <a:pt x="81432" y="97383"/>
                </a:lnTo>
                <a:lnTo>
                  <a:pt x="84378" y="95961"/>
                </a:lnTo>
                <a:lnTo>
                  <a:pt x="89052" y="90271"/>
                </a:lnTo>
                <a:lnTo>
                  <a:pt x="90220" y="87020"/>
                </a:lnTo>
                <a:lnTo>
                  <a:pt x="90220" y="83362"/>
                </a:lnTo>
                <a:lnTo>
                  <a:pt x="90220" y="75946"/>
                </a:lnTo>
                <a:lnTo>
                  <a:pt x="87617" y="68986"/>
                </a:lnTo>
                <a:lnTo>
                  <a:pt x="82257" y="62280"/>
                </a:lnTo>
                <a:lnTo>
                  <a:pt x="76898" y="55575"/>
                </a:lnTo>
                <a:lnTo>
                  <a:pt x="70459" y="52120"/>
                </a:lnTo>
                <a:lnTo>
                  <a:pt x="61569" y="52120"/>
                </a:lnTo>
                <a:lnTo>
                  <a:pt x="61569" y="46786"/>
                </a:lnTo>
                <a:lnTo>
                  <a:pt x="95402" y="46786"/>
                </a:lnTo>
                <a:lnTo>
                  <a:pt x="96621" y="46786"/>
                </a:lnTo>
                <a:lnTo>
                  <a:pt x="105003" y="46786"/>
                </a:lnTo>
                <a:lnTo>
                  <a:pt x="105003" y="117208"/>
                </a:lnTo>
                <a:lnTo>
                  <a:pt x="112471" y="124815"/>
                </a:lnTo>
                <a:lnTo>
                  <a:pt x="112471" y="46786"/>
                </a:lnTo>
                <a:lnTo>
                  <a:pt x="127711" y="46786"/>
                </a:lnTo>
                <a:close/>
              </a:path>
            </a:pathLst>
          </a:custGeom>
          <a:solidFill>
            <a:srgbClr val="ED008C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5" name="object 55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1757121" y="4872266"/>
            <a:ext cx="1017955" cy="153746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4573168" y="4918240"/>
            <a:ext cx="817499" cy="146913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851861" y="6042393"/>
            <a:ext cx="1021960" cy="293090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3059798" y="6244844"/>
            <a:ext cx="962494" cy="130187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4257751" y="7239558"/>
            <a:ext cx="1148334" cy="138404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781489" y="7472029"/>
            <a:ext cx="1633174" cy="13503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3915" y="8114796"/>
            <a:ext cx="1041052" cy="148628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817192" y="8093562"/>
            <a:ext cx="248716" cy="13136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149589" y="8115986"/>
            <a:ext cx="326326" cy="10994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549156" y="8116380"/>
            <a:ext cx="231495" cy="10954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846044" y="8093087"/>
            <a:ext cx="602919" cy="133424"/>
          </a:xfrm>
          <a:prstGeom prst="rect">
            <a:avLst/>
          </a:prstGeom>
        </p:spPr>
      </p:pic>
      <p:sp>
        <p:nvSpPr>
          <p:cNvPr id="10" name="object 10"/>
          <p:cNvSpPr/>
          <p:nvPr/>
        </p:nvSpPr>
        <p:spPr>
          <a:xfrm>
            <a:off x="5481599" y="8139007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908"/>
                </a:lnTo>
                <a:lnTo>
                  <a:pt x="7518" y="87109"/>
                </a:lnTo>
                <a:lnTo>
                  <a:pt x="7518" y="7708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1" name="object 1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551322" y="8116784"/>
            <a:ext cx="355803" cy="109728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698554" y="7686686"/>
            <a:ext cx="5236460" cy="576737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698352" y="7889887"/>
            <a:ext cx="1580078" cy="138875"/>
          </a:xfrm>
          <a:prstGeom prst="rect">
            <a:avLst/>
          </a:prstGeom>
        </p:spPr>
      </p:pic>
      <p:sp>
        <p:nvSpPr>
          <p:cNvPr id="49" name="object 49"/>
          <p:cNvSpPr/>
          <p:nvPr/>
        </p:nvSpPr>
        <p:spPr>
          <a:xfrm>
            <a:off x="2333053" y="7938461"/>
            <a:ext cx="7620" cy="87630"/>
          </a:xfrm>
          <a:custGeom>
            <a:avLst/>
            <a:gdLst/>
            <a:ahLst/>
            <a:cxnLst/>
            <a:rect l="l" t="t" r="r" b="b"/>
            <a:pathLst>
              <a:path w="7619" h="87629">
                <a:moveTo>
                  <a:pt x="0" y="0"/>
                </a:moveTo>
                <a:lnTo>
                  <a:pt x="0" y="79908"/>
                </a:lnTo>
                <a:lnTo>
                  <a:pt x="7264" y="87337"/>
                </a:lnTo>
                <a:lnTo>
                  <a:pt x="7264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8" name="object 58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6187236" y="7949003"/>
            <a:ext cx="96900" cy="2809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object 47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710869" y="442213"/>
            <a:ext cx="1919871" cy="147446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776672" y="475018"/>
            <a:ext cx="139330" cy="97726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742146" y="749198"/>
            <a:ext cx="1304255" cy="146392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2349766" y="752881"/>
            <a:ext cx="1041285" cy="143167"/>
          </a:xfrm>
          <a:prstGeom prst="rect">
            <a:avLst/>
          </a:prstGeom>
        </p:spPr>
      </p:pic>
      <p:sp>
        <p:nvSpPr>
          <p:cNvPr id="37" name="object 37"/>
          <p:cNvSpPr/>
          <p:nvPr/>
        </p:nvSpPr>
        <p:spPr>
          <a:xfrm>
            <a:off x="3454412" y="798804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908"/>
                </a:lnTo>
                <a:lnTo>
                  <a:pt x="7505" y="87109"/>
                </a:lnTo>
                <a:lnTo>
                  <a:pt x="7505" y="7708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8" name="object 38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4669497" y="752881"/>
            <a:ext cx="275717" cy="133426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5002923" y="776579"/>
            <a:ext cx="211709" cy="109727"/>
          </a:xfrm>
          <a:prstGeom prst="rect">
            <a:avLst/>
          </a:prstGeom>
        </p:spPr>
      </p:pic>
      <p:grpSp>
        <p:nvGrpSpPr>
          <p:cNvPr id="40" name="object 40"/>
          <p:cNvGrpSpPr/>
          <p:nvPr/>
        </p:nvGrpSpPr>
        <p:grpSpPr>
          <a:xfrm>
            <a:off x="739340" y="754545"/>
            <a:ext cx="5182235" cy="570865"/>
            <a:chOff x="739340" y="754545"/>
            <a:chExt cx="5182235" cy="570865"/>
          </a:xfrm>
        </p:grpSpPr>
        <p:pic>
          <p:nvPicPr>
            <p:cNvPr id="41" name="object 41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278831" y="776376"/>
              <a:ext cx="243039" cy="109931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39340" y="754545"/>
              <a:ext cx="5182212" cy="570636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54133" y="1204302"/>
              <a:ext cx="199122" cy="93268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1007046" y="1208849"/>
              <a:ext cx="8890" cy="87630"/>
            </a:xfrm>
            <a:custGeom>
              <a:avLst/>
              <a:gdLst/>
              <a:ahLst/>
              <a:cxnLst/>
              <a:rect l="l" t="t" r="r" b="b"/>
              <a:pathLst>
                <a:path w="8890" h="87630">
                  <a:moveTo>
                    <a:pt x="0" y="0"/>
                  </a:moveTo>
                  <a:lnTo>
                    <a:pt x="0" y="79971"/>
                  </a:lnTo>
                  <a:lnTo>
                    <a:pt x="1498" y="81483"/>
                  </a:lnTo>
                  <a:lnTo>
                    <a:pt x="8305" y="87528"/>
                  </a:lnTo>
                  <a:lnTo>
                    <a:pt x="8305" y="7442"/>
                  </a:lnTo>
                  <a:lnTo>
                    <a:pt x="7874" y="69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1199" y="1719863"/>
            <a:ext cx="4978399" cy="3553264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4294289" y="3376281"/>
            <a:ext cx="426720" cy="101600"/>
          </a:xfrm>
          <a:custGeom>
            <a:avLst/>
            <a:gdLst/>
            <a:ahLst/>
            <a:cxnLst/>
            <a:rect l="l" t="t" r="r" b="b"/>
            <a:pathLst>
              <a:path w="426720" h="101600">
                <a:moveTo>
                  <a:pt x="71793" y="66535"/>
                </a:moveTo>
                <a:lnTo>
                  <a:pt x="71640" y="65011"/>
                </a:lnTo>
                <a:lnTo>
                  <a:pt x="70827" y="60858"/>
                </a:lnTo>
                <a:lnTo>
                  <a:pt x="68745" y="57200"/>
                </a:lnTo>
                <a:lnTo>
                  <a:pt x="65087" y="52527"/>
                </a:lnTo>
                <a:lnTo>
                  <a:pt x="66802" y="50685"/>
                </a:lnTo>
                <a:lnTo>
                  <a:pt x="68224" y="47650"/>
                </a:lnTo>
                <a:lnTo>
                  <a:pt x="70358" y="39624"/>
                </a:lnTo>
                <a:lnTo>
                  <a:pt x="70853" y="36233"/>
                </a:lnTo>
                <a:lnTo>
                  <a:pt x="70853" y="32258"/>
                </a:lnTo>
                <a:lnTo>
                  <a:pt x="69977" y="26530"/>
                </a:lnTo>
                <a:lnTo>
                  <a:pt x="67843" y="23101"/>
                </a:lnTo>
                <a:lnTo>
                  <a:pt x="60756" y="18122"/>
                </a:lnTo>
                <a:lnTo>
                  <a:pt x="56680" y="16916"/>
                </a:lnTo>
                <a:lnTo>
                  <a:pt x="52120" y="17030"/>
                </a:lnTo>
                <a:lnTo>
                  <a:pt x="45821" y="17132"/>
                </a:lnTo>
                <a:lnTo>
                  <a:pt x="20447" y="37896"/>
                </a:lnTo>
                <a:lnTo>
                  <a:pt x="20447" y="48069"/>
                </a:lnTo>
                <a:lnTo>
                  <a:pt x="23990" y="51841"/>
                </a:lnTo>
                <a:lnTo>
                  <a:pt x="36296" y="51841"/>
                </a:lnTo>
                <a:lnTo>
                  <a:pt x="38900" y="49644"/>
                </a:lnTo>
                <a:lnTo>
                  <a:pt x="38900" y="41071"/>
                </a:lnTo>
                <a:lnTo>
                  <a:pt x="37312" y="37947"/>
                </a:lnTo>
                <a:lnTo>
                  <a:pt x="34137" y="35902"/>
                </a:lnTo>
                <a:lnTo>
                  <a:pt x="35153" y="34264"/>
                </a:lnTo>
                <a:lnTo>
                  <a:pt x="36614" y="32727"/>
                </a:lnTo>
                <a:lnTo>
                  <a:pt x="38557" y="31305"/>
                </a:lnTo>
                <a:lnTo>
                  <a:pt x="46812" y="25742"/>
                </a:lnTo>
                <a:lnTo>
                  <a:pt x="51130" y="24574"/>
                </a:lnTo>
                <a:lnTo>
                  <a:pt x="62395" y="24574"/>
                </a:lnTo>
                <a:lnTo>
                  <a:pt x="65493" y="27533"/>
                </a:lnTo>
                <a:lnTo>
                  <a:pt x="65493" y="37782"/>
                </a:lnTo>
                <a:lnTo>
                  <a:pt x="63652" y="40855"/>
                </a:lnTo>
                <a:lnTo>
                  <a:pt x="60007" y="42697"/>
                </a:lnTo>
                <a:lnTo>
                  <a:pt x="58191" y="41592"/>
                </a:lnTo>
                <a:lnTo>
                  <a:pt x="56095" y="41046"/>
                </a:lnTo>
                <a:lnTo>
                  <a:pt x="51257" y="41046"/>
                </a:lnTo>
                <a:lnTo>
                  <a:pt x="49123" y="42024"/>
                </a:lnTo>
                <a:lnTo>
                  <a:pt x="45669" y="45974"/>
                </a:lnTo>
                <a:lnTo>
                  <a:pt x="44805" y="48234"/>
                </a:lnTo>
                <a:lnTo>
                  <a:pt x="44805" y="52184"/>
                </a:lnTo>
                <a:lnTo>
                  <a:pt x="45199" y="53708"/>
                </a:lnTo>
                <a:lnTo>
                  <a:pt x="47510" y="58369"/>
                </a:lnTo>
                <a:lnTo>
                  <a:pt x="50215" y="59893"/>
                </a:lnTo>
                <a:lnTo>
                  <a:pt x="56705" y="59893"/>
                </a:lnTo>
                <a:lnTo>
                  <a:pt x="58991" y="58877"/>
                </a:lnTo>
                <a:lnTo>
                  <a:pt x="60998" y="56870"/>
                </a:lnTo>
                <a:lnTo>
                  <a:pt x="64008" y="59194"/>
                </a:lnTo>
                <a:lnTo>
                  <a:pt x="65493" y="61633"/>
                </a:lnTo>
                <a:lnTo>
                  <a:pt x="65493" y="64858"/>
                </a:lnTo>
                <a:lnTo>
                  <a:pt x="64477" y="70358"/>
                </a:lnTo>
                <a:lnTo>
                  <a:pt x="62420" y="73190"/>
                </a:lnTo>
                <a:lnTo>
                  <a:pt x="55943" y="77038"/>
                </a:lnTo>
                <a:lnTo>
                  <a:pt x="52438" y="77952"/>
                </a:lnTo>
                <a:lnTo>
                  <a:pt x="42849" y="77952"/>
                </a:lnTo>
                <a:lnTo>
                  <a:pt x="12776" y="45097"/>
                </a:lnTo>
                <a:lnTo>
                  <a:pt x="5270" y="26644"/>
                </a:lnTo>
                <a:lnTo>
                  <a:pt x="0" y="23799"/>
                </a:lnTo>
                <a:lnTo>
                  <a:pt x="17030" y="67411"/>
                </a:lnTo>
                <a:lnTo>
                  <a:pt x="55372" y="90055"/>
                </a:lnTo>
                <a:lnTo>
                  <a:pt x="61125" y="88239"/>
                </a:lnTo>
                <a:lnTo>
                  <a:pt x="69659" y="80632"/>
                </a:lnTo>
                <a:lnTo>
                  <a:pt x="71793" y="75171"/>
                </a:lnTo>
                <a:lnTo>
                  <a:pt x="71793" y="66535"/>
                </a:lnTo>
                <a:close/>
              </a:path>
              <a:path w="426720" h="101600">
                <a:moveTo>
                  <a:pt x="153949" y="23241"/>
                </a:moveTo>
                <a:lnTo>
                  <a:pt x="152781" y="21209"/>
                </a:lnTo>
                <a:lnTo>
                  <a:pt x="146786" y="15024"/>
                </a:lnTo>
                <a:lnTo>
                  <a:pt x="143675" y="13106"/>
                </a:lnTo>
                <a:lnTo>
                  <a:pt x="136042" y="12788"/>
                </a:lnTo>
                <a:lnTo>
                  <a:pt x="130810" y="14617"/>
                </a:lnTo>
                <a:lnTo>
                  <a:pt x="108254" y="47383"/>
                </a:lnTo>
                <a:lnTo>
                  <a:pt x="108750" y="50025"/>
                </a:lnTo>
                <a:lnTo>
                  <a:pt x="112229" y="57111"/>
                </a:lnTo>
                <a:lnTo>
                  <a:pt x="116001" y="59245"/>
                </a:lnTo>
                <a:lnTo>
                  <a:pt x="123939" y="59156"/>
                </a:lnTo>
                <a:lnTo>
                  <a:pt x="121158" y="42189"/>
                </a:lnTo>
                <a:lnTo>
                  <a:pt x="122072" y="37439"/>
                </a:lnTo>
                <a:lnTo>
                  <a:pt x="124510" y="33248"/>
                </a:lnTo>
                <a:lnTo>
                  <a:pt x="134696" y="23964"/>
                </a:lnTo>
                <a:lnTo>
                  <a:pt x="139839" y="21132"/>
                </a:lnTo>
                <a:lnTo>
                  <a:pt x="145440" y="21132"/>
                </a:lnTo>
                <a:lnTo>
                  <a:pt x="146215" y="21678"/>
                </a:lnTo>
                <a:lnTo>
                  <a:pt x="146215" y="78143"/>
                </a:lnTo>
                <a:lnTo>
                  <a:pt x="141312" y="73723"/>
                </a:lnTo>
                <a:lnTo>
                  <a:pt x="137261" y="70980"/>
                </a:lnTo>
                <a:lnTo>
                  <a:pt x="131622" y="69608"/>
                </a:lnTo>
                <a:lnTo>
                  <a:pt x="121653" y="69608"/>
                </a:lnTo>
                <a:lnTo>
                  <a:pt x="117830" y="69913"/>
                </a:lnTo>
                <a:lnTo>
                  <a:pt x="110413" y="70827"/>
                </a:lnTo>
                <a:lnTo>
                  <a:pt x="107264" y="70548"/>
                </a:lnTo>
                <a:lnTo>
                  <a:pt x="99745" y="68821"/>
                </a:lnTo>
                <a:lnTo>
                  <a:pt x="97053" y="67589"/>
                </a:lnTo>
                <a:lnTo>
                  <a:pt x="91960" y="62496"/>
                </a:lnTo>
                <a:lnTo>
                  <a:pt x="90246" y="57823"/>
                </a:lnTo>
                <a:lnTo>
                  <a:pt x="90246" y="51930"/>
                </a:lnTo>
                <a:lnTo>
                  <a:pt x="90995" y="43091"/>
                </a:lnTo>
                <a:lnTo>
                  <a:pt x="90995" y="44323"/>
                </a:lnTo>
                <a:lnTo>
                  <a:pt x="91198" y="42887"/>
                </a:lnTo>
                <a:lnTo>
                  <a:pt x="92303" y="40614"/>
                </a:lnTo>
                <a:lnTo>
                  <a:pt x="94348" y="37465"/>
                </a:lnTo>
                <a:lnTo>
                  <a:pt x="91198" y="34048"/>
                </a:lnTo>
                <a:lnTo>
                  <a:pt x="87566" y="40436"/>
                </a:lnTo>
                <a:lnTo>
                  <a:pt x="86652" y="42481"/>
                </a:lnTo>
                <a:lnTo>
                  <a:pt x="85344" y="47371"/>
                </a:lnTo>
                <a:lnTo>
                  <a:pt x="84899" y="50673"/>
                </a:lnTo>
                <a:lnTo>
                  <a:pt x="84899" y="53911"/>
                </a:lnTo>
                <a:lnTo>
                  <a:pt x="112280" y="82257"/>
                </a:lnTo>
                <a:lnTo>
                  <a:pt x="116598" y="82003"/>
                </a:lnTo>
                <a:lnTo>
                  <a:pt x="128181" y="80289"/>
                </a:lnTo>
                <a:lnTo>
                  <a:pt x="132448" y="79819"/>
                </a:lnTo>
                <a:lnTo>
                  <a:pt x="139560" y="79819"/>
                </a:lnTo>
                <a:lnTo>
                  <a:pt x="143103" y="81191"/>
                </a:lnTo>
                <a:lnTo>
                  <a:pt x="145567" y="83921"/>
                </a:lnTo>
                <a:lnTo>
                  <a:pt x="147891" y="88684"/>
                </a:lnTo>
                <a:lnTo>
                  <a:pt x="149415" y="92532"/>
                </a:lnTo>
                <a:lnTo>
                  <a:pt x="150126" y="95478"/>
                </a:lnTo>
                <a:lnTo>
                  <a:pt x="153949" y="99123"/>
                </a:lnTo>
                <a:lnTo>
                  <a:pt x="153949" y="23241"/>
                </a:lnTo>
                <a:close/>
              </a:path>
              <a:path w="426720" h="101600">
                <a:moveTo>
                  <a:pt x="392912" y="82423"/>
                </a:moveTo>
                <a:lnTo>
                  <a:pt x="392099" y="80606"/>
                </a:lnTo>
                <a:lnTo>
                  <a:pt x="388874" y="77609"/>
                </a:lnTo>
                <a:lnTo>
                  <a:pt x="386930" y="76796"/>
                </a:lnTo>
                <a:lnTo>
                  <a:pt x="382739" y="76796"/>
                </a:lnTo>
                <a:lnTo>
                  <a:pt x="380949" y="77609"/>
                </a:lnTo>
                <a:lnTo>
                  <a:pt x="378129" y="80606"/>
                </a:lnTo>
                <a:lnTo>
                  <a:pt x="377431" y="82423"/>
                </a:lnTo>
                <a:lnTo>
                  <a:pt x="377444" y="86588"/>
                </a:lnTo>
                <a:lnTo>
                  <a:pt x="378256" y="88417"/>
                </a:lnTo>
                <a:lnTo>
                  <a:pt x="381622" y="91668"/>
                </a:lnTo>
                <a:lnTo>
                  <a:pt x="383565" y="92468"/>
                </a:lnTo>
                <a:lnTo>
                  <a:pt x="387756" y="92468"/>
                </a:lnTo>
                <a:lnTo>
                  <a:pt x="389458" y="91668"/>
                </a:lnTo>
                <a:lnTo>
                  <a:pt x="392214" y="88417"/>
                </a:lnTo>
                <a:lnTo>
                  <a:pt x="392912" y="86588"/>
                </a:lnTo>
                <a:lnTo>
                  <a:pt x="392912" y="82423"/>
                </a:lnTo>
                <a:close/>
              </a:path>
              <a:path w="426720" h="101600">
                <a:moveTo>
                  <a:pt x="426377" y="21234"/>
                </a:moveTo>
                <a:lnTo>
                  <a:pt x="418617" y="13690"/>
                </a:lnTo>
                <a:lnTo>
                  <a:pt x="353771" y="13690"/>
                </a:lnTo>
                <a:lnTo>
                  <a:pt x="352628" y="13690"/>
                </a:lnTo>
                <a:lnTo>
                  <a:pt x="348437" y="13690"/>
                </a:lnTo>
                <a:lnTo>
                  <a:pt x="347357" y="12484"/>
                </a:lnTo>
                <a:lnTo>
                  <a:pt x="346075" y="10655"/>
                </a:lnTo>
                <a:lnTo>
                  <a:pt x="344728" y="7302"/>
                </a:lnTo>
                <a:lnTo>
                  <a:pt x="344030" y="2438"/>
                </a:lnTo>
                <a:lnTo>
                  <a:pt x="341096" y="0"/>
                </a:lnTo>
                <a:lnTo>
                  <a:pt x="341096" y="5803"/>
                </a:lnTo>
                <a:lnTo>
                  <a:pt x="341376" y="11150"/>
                </a:lnTo>
                <a:lnTo>
                  <a:pt x="343827" y="31813"/>
                </a:lnTo>
                <a:lnTo>
                  <a:pt x="344208" y="33451"/>
                </a:lnTo>
                <a:lnTo>
                  <a:pt x="341528" y="25730"/>
                </a:lnTo>
                <a:lnTo>
                  <a:pt x="340702" y="24104"/>
                </a:lnTo>
                <a:lnTo>
                  <a:pt x="338378" y="17983"/>
                </a:lnTo>
                <a:lnTo>
                  <a:pt x="334505" y="14516"/>
                </a:lnTo>
                <a:lnTo>
                  <a:pt x="325678" y="13182"/>
                </a:lnTo>
                <a:lnTo>
                  <a:pt x="321652" y="13182"/>
                </a:lnTo>
                <a:lnTo>
                  <a:pt x="317093" y="13690"/>
                </a:lnTo>
                <a:lnTo>
                  <a:pt x="231394" y="13690"/>
                </a:lnTo>
                <a:lnTo>
                  <a:pt x="231114" y="13690"/>
                </a:lnTo>
                <a:lnTo>
                  <a:pt x="219316" y="13690"/>
                </a:lnTo>
                <a:lnTo>
                  <a:pt x="219316" y="21831"/>
                </a:lnTo>
                <a:lnTo>
                  <a:pt x="219316" y="74587"/>
                </a:lnTo>
                <a:lnTo>
                  <a:pt x="214642" y="68745"/>
                </a:lnTo>
                <a:lnTo>
                  <a:pt x="213728" y="67589"/>
                </a:lnTo>
                <a:lnTo>
                  <a:pt x="209423" y="62534"/>
                </a:lnTo>
                <a:lnTo>
                  <a:pt x="206362" y="59385"/>
                </a:lnTo>
                <a:lnTo>
                  <a:pt x="206603" y="57277"/>
                </a:lnTo>
                <a:lnTo>
                  <a:pt x="206692" y="56540"/>
                </a:lnTo>
                <a:lnTo>
                  <a:pt x="205968" y="51676"/>
                </a:lnTo>
                <a:lnTo>
                  <a:pt x="183997" y="21831"/>
                </a:lnTo>
                <a:lnTo>
                  <a:pt x="219316" y="21831"/>
                </a:lnTo>
                <a:lnTo>
                  <a:pt x="219316" y="13690"/>
                </a:lnTo>
                <a:lnTo>
                  <a:pt x="158991" y="13690"/>
                </a:lnTo>
                <a:lnTo>
                  <a:pt x="166598" y="21336"/>
                </a:lnTo>
                <a:lnTo>
                  <a:pt x="168275" y="24688"/>
                </a:lnTo>
                <a:lnTo>
                  <a:pt x="170002" y="26822"/>
                </a:lnTo>
                <a:lnTo>
                  <a:pt x="171437" y="28244"/>
                </a:lnTo>
                <a:lnTo>
                  <a:pt x="172554" y="28968"/>
                </a:lnTo>
                <a:lnTo>
                  <a:pt x="172859" y="29375"/>
                </a:lnTo>
                <a:lnTo>
                  <a:pt x="175602" y="30416"/>
                </a:lnTo>
                <a:lnTo>
                  <a:pt x="186080" y="33782"/>
                </a:lnTo>
                <a:lnTo>
                  <a:pt x="189204" y="34975"/>
                </a:lnTo>
                <a:lnTo>
                  <a:pt x="190220" y="35687"/>
                </a:lnTo>
                <a:lnTo>
                  <a:pt x="195605" y="39357"/>
                </a:lnTo>
                <a:lnTo>
                  <a:pt x="198285" y="44653"/>
                </a:lnTo>
                <a:lnTo>
                  <a:pt x="198285" y="51587"/>
                </a:lnTo>
                <a:lnTo>
                  <a:pt x="197789" y="50660"/>
                </a:lnTo>
                <a:lnTo>
                  <a:pt x="195897" y="50203"/>
                </a:lnTo>
                <a:lnTo>
                  <a:pt x="186918" y="50203"/>
                </a:lnTo>
                <a:lnTo>
                  <a:pt x="182460" y="51676"/>
                </a:lnTo>
                <a:lnTo>
                  <a:pt x="182880" y="51676"/>
                </a:lnTo>
                <a:lnTo>
                  <a:pt x="178384" y="57277"/>
                </a:lnTo>
                <a:lnTo>
                  <a:pt x="177050" y="60439"/>
                </a:lnTo>
                <a:lnTo>
                  <a:pt x="177152" y="65112"/>
                </a:lnTo>
                <a:lnTo>
                  <a:pt x="177368" y="65925"/>
                </a:lnTo>
                <a:lnTo>
                  <a:pt x="178803" y="71920"/>
                </a:lnTo>
                <a:lnTo>
                  <a:pt x="178892" y="72301"/>
                </a:lnTo>
                <a:lnTo>
                  <a:pt x="178981" y="72644"/>
                </a:lnTo>
                <a:lnTo>
                  <a:pt x="183172" y="75996"/>
                </a:lnTo>
                <a:lnTo>
                  <a:pt x="191630" y="75996"/>
                </a:lnTo>
                <a:lnTo>
                  <a:pt x="194233" y="75184"/>
                </a:lnTo>
                <a:lnTo>
                  <a:pt x="201282" y="71920"/>
                </a:lnTo>
                <a:lnTo>
                  <a:pt x="203047" y="70383"/>
                </a:lnTo>
                <a:lnTo>
                  <a:pt x="202996" y="68745"/>
                </a:lnTo>
                <a:lnTo>
                  <a:pt x="205308" y="69469"/>
                </a:lnTo>
                <a:lnTo>
                  <a:pt x="209296" y="72301"/>
                </a:lnTo>
                <a:lnTo>
                  <a:pt x="217487" y="79603"/>
                </a:lnTo>
                <a:lnTo>
                  <a:pt x="219760" y="83578"/>
                </a:lnTo>
                <a:lnTo>
                  <a:pt x="221475" y="89065"/>
                </a:lnTo>
                <a:lnTo>
                  <a:pt x="222097" y="90995"/>
                </a:lnTo>
                <a:lnTo>
                  <a:pt x="223456" y="95910"/>
                </a:lnTo>
                <a:lnTo>
                  <a:pt x="226656" y="99415"/>
                </a:lnTo>
                <a:lnTo>
                  <a:pt x="226656" y="74587"/>
                </a:lnTo>
                <a:lnTo>
                  <a:pt x="226656" y="21831"/>
                </a:lnTo>
                <a:lnTo>
                  <a:pt x="239153" y="21831"/>
                </a:lnTo>
                <a:lnTo>
                  <a:pt x="235800" y="18338"/>
                </a:lnTo>
                <a:lnTo>
                  <a:pt x="238760" y="21234"/>
                </a:lnTo>
                <a:lnTo>
                  <a:pt x="311086" y="21234"/>
                </a:lnTo>
                <a:lnTo>
                  <a:pt x="311086" y="71551"/>
                </a:lnTo>
                <a:lnTo>
                  <a:pt x="302348" y="56121"/>
                </a:lnTo>
                <a:lnTo>
                  <a:pt x="302348" y="45605"/>
                </a:lnTo>
                <a:lnTo>
                  <a:pt x="299656" y="39344"/>
                </a:lnTo>
                <a:lnTo>
                  <a:pt x="288861" y="28956"/>
                </a:lnTo>
                <a:lnTo>
                  <a:pt x="282409" y="26111"/>
                </a:lnTo>
                <a:lnTo>
                  <a:pt x="273456" y="25501"/>
                </a:lnTo>
                <a:lnTo>
                  <a:pt x="271818" y="25806"/>
                </a:lnTo>
                <a:lnTo>
                  <a:pt x="265823" y="28143"/>
                </a:lnTo>
                <a:lnTo>
                  <a:pt x="263728" y="31178"/>
                </a:lnTo>
                <a:lnTo>
                  <a:pt x="263728" y="38785"/>
                </a:lnTo>
                <a:lnTo>
                  <a:pt x="265099" y="41325"/>
                </a:lnTo>
                <a:lnTo>
                  <a:pt x="270624" y="45186"/>
                </a:lnTo>
                <a:lnTo>
                  <a:pt x="273634" y="46050"/>
                </a:lnTo>
                <a:lnTo>
                  <a:pt x="278447" y="45745"/>
                </a:lnTo>
                <a:lnTo>
                  <a:pt x="280428" y="44437"/>
                </a:lnTo>
                <a:lnTo>
                  <a:pt x="286410" y="38328"/>
                </a:lnTo>
                <a:lnTo>
                  <a:pt x="288759" y="38227"/>
                </a:lnTo>
                <a:lnTo>
                  <a:pt x="290690" y="40043"/>
                </a:lnTo>
                <a:lnTo>
                  <a:pt x="293547" y="46875"/>
                </a:lnTo>
                <a:lnTo>
                  <a:pt x="294208" y="49771"/>
                </a:lnTo>
                <a:lnTo>
                  <a:pt x="294208" y="60655"/>
                </a:lnTo>
                <a:lnTo>
                  <a:pt x="289928" y="64973"/>
                </a:lnTo>
                <a:lnTo>
                  <a:pt x="275983" y="65798"/>
                </a:lnTo>
                <a:lnTo>
                  <a:pt x="271081" y="64579"/>
                </a:lnTo>
                <a:lnTo>
                  <a:pt x="244856" y="27571"/>
                </a:lnTo>
                <a:lnTo>
                  <a:pt x="240118" y="25603"/>
                </a:lnTo>
                <a:lnTo>
                  <a:pt x="257035" y="64884"/>
                </a:lnTo>
                <a:lnTo>
                  <a:pt x="278638" y="78587"/>
                </a:lnTo>
                <a:lnTo>
                  <a:pt x="288582" y="78587"/>
                </a:lnTo>
                <a:lnTo>
                  <a:pt x="294894" y="74663"/>
                </a:lnTo>
                <a:lnTo>
                  <a:pt x="299872" y="66814"/>
                </a:lnTo>
                <a:lnTo>
                  <a:pt x="306844" y="75298"/>
                </a:lnTo>
                <a:lnTo>
                  <a:pt x="311213" y="82410"/>
                </a:lnTo>
                <a:lnTo>
                  <a:pt x="314007" y="88861"/>
                </a:lnTo>
                <a:lnTo>
                  <a:pt x="315722" y="95465"/>
                </a:lnTo>
                <a:lnTo>
                  <a:pt x="318630" y="99415"/>
                </a:lnTo>
                <a:lnTo>
                  <a:pt x="318630" y="21234"/>
                </a:lnTo>
                <a:lnTo>
                  <a:pt x="324827" y="21234"/>
                </a:lnTo>
                <a:lnTo>
                  <a:pt x="331698" y="21234"/>
                </a:lnTo>
                <a:lnTo>
                  <a:pt x="335813" y="23583"/>
                </a:lnTo>
                <a:lnTo>
                  <a:pt x="340385" y="30378"/>
                </a:lnTo>
                <a:lnTo>
                  <a:pt x="341096" y="33083"/>
                </a:lnTo>
                <a:lnTo>
                  <a:pt x="341096" y="93472"/>
                </a:lnTo>
                <a:lnTo>
                  <a:pt x="348437" y="101396"/>
                </a:lnTo>
                <a:lnTo>
                  <a:pt x="348437" y="21234"/>
                </a:lnTo>
                <a:lnTo>
                  <a:pt x="360413" y="21234"/>
                </a:lnTo>
                <a:lnTo>
                  <a:pt x="361403" y="21234"/>
                </a:lnTo>
                <a:lnTo>
                  <a:pt x="407200" y="21234"/>
                </a:lnTo>
                <a:lnTo>
                  <a:pt x="407200" y="26276"/>
                </a:lnTo>
                <a:lnTo>
                  <a:pt x="407200" y="37719"/>
                </a:lnTo>
                <a:lnTo>
                  <a:pt x="407200" y="79921"/>
                </a:lnTo>
                <a:lnTo>
                  <a:pt x="401942" y="71462"/>
                </a:lnTo>
                <a:lnTo>
                  <a:pt x="395236" y="64198"/>
                </a:lnTo>
                <a:lnTo>
                  <a:pt x="387070" y="58140"/>
                </a:lnTo>
                <a:lnTo>
                  <a:pt x="377456" y="53263"/>
                </a:lnTo>
                <a:lnTo>
                  <a:pt x="383184" y="49187"/>
                </a:lnTo>
                <a:lnTo>
                  <a:pt x="407200" y="37719"/>
                </a:lnTo>
                <a:lnTo>
                  <a:pt x="407200" y="26276"/>
                </a:lnTo>
                <a:lnTo>
                  <a:pt x="395808" y="30353"/>
                </a:lnTo>
                <a:lnTo>
                  <a:pt x="384441" y="35560"/>
                </a:lnTo>
                <a:lnTo>
                  <a:pt x="372986" y="41935"/>
                </a:lnTo>
                <a:lnTo>
                  <a:pt x="361759" y="49326"/>
                </a:lnTo>
                <a:lnTo>
                  <a:pt x="371678" y="62903"/>
                </a:lnTo>
                <a:lnTo>
                  <a:pt x="378206" y="63322"/>
                </a:lnTo>
                <a:lnTo>
                  <a:pt x="384606" y="65405"/>
                </a:lnTo>
                <a:lnTo>
                  <a:pt x="397230" y="72923"/>
                </a:lnTo>
                <a:lnTo>
                  <a:pt x="401916" y="77609"/>
                </a:lnTo>
                <a:lnTo>
                  <a:pt x="411835" y="95885"/>
                </a:lnTo>
                <a:lnTo>
                  <a:pt x="414743" y="98628"/>
                </a:lnTo>
                <a:lnTo>
                  <a:pt x="414743" y="79921"/>
                </a:lnTo>
                <a:lnTo>
                  <a:pt x="414743" y="37719"/>
                </a:lnTo>
                <a:lnTo>
                  <a:pt x="414743" y="21234"/>
                </a:lnTo>
                <a:lnTo>
                  <a:pt x="426377" y="21234"/>
                </a:lnTo>
                <a:close/>
              </a:path>
            </a:pathLst>
          </a:custGeom>
          <a:solidFill>
            <a:srgbClr val="ED00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4738522" y="3378466"/>
            <a:ext cx="398145" cy="119380"/>
          </a:xfrm>
          <a:custGeom>
            <a:avLst/>
            <a:gdLst/>
            <a:ahLst/>
            <a:cxnLst/>
            <a:rect l="l" t="t" r="r" b="b"/>
            <a:pathLst>
              <a:path w="398145" h="119379">
                <a:moveTo>
                  <a:pt x="35623" y="2413"/>
                </a:moveTo>
                <a:lnTo>
                  <a:pt x="2146" y="40843"/>
                </a:lnTo>
                <a:lnTo>
                  <a:pt x="0" y="58293"/>
                </a:lnTo>
                <a:lnTo>
                  <a:pt x="2120" y="76466"/>
                </a:lnTo>
                <a:lnTo>
                  <a:pt x="8483" y="92697"/>
                </a:lnTo>
                <a:lnTo>
                  <a:pt x="19088" y="106984"/>
                </a:lnTo>
                <a:lnTo>
                  <a:pt x="33947" y="119341"/>
                </a:lnTo>
                <a:lnTo>
                  <a:pt x="35623" y="117106"/>
                </a:lnTo>
                <a:lnTo>
                  <a:pt x="29171" y="111290"/>
                </a:lnTo>
                <a:lnTo>
                  <a:pt x="23787" y="104889"/>
                </a:lnTo>
                <a:lnTo>
                  <a:pt x="12141" y="66827"/>
                </a:lnTo>
                <a:lnTo>
                  <a:pt x="11874" y="57035"/>
                </a:lnTo>
                <a:lnTo>
                  <a:pt x="13347" y="39331"/>
                </a:lnTo>
                <a:lnTo>
                  <a:pt x="17805" y="24320"/>
                </a:lnTo>
                <a:lnTo>
                  <a:pt x="25234" y="12014"/>
                </a:lnTo>
                <a:lnTo>
                  <a:pt x="35623" y="2413"/>
                </a:lnTo>
                <a:close/>
              </a:path>
              <a:path w="398145" h="119379">
                <a:moveTo>
                  <a:pt x="135178" y="47815"/>
                </a:moveTo>
                <a:lnTo>
                  <a:pt x="119545" y="11569"/>
                </a:lnTo>
                <a:lnTo>
                  <a:pt x="119545" y="49657"/>
                </a:lnTo>
                <a:lnTo>
                  <a:pt x="119113" y="57912"/>
                </a:lnTo>
                <a:lnTo>
                  <a:pt x="98221" y="91884"/>
                </a:lnTo>
                <a:lnTo>
                  <a:pt x="81394" y="91884"/>
                </a:lnTo>
                <a:lnTo>
                  <a:pt x="75082" y="88900"/>
                </a:lnTo>
                <a:lnTo>
                  <a:pt x="74930" y="88900"/>
                </a:lnTo>
                <a:lnTo>
                  <a:pt x="60312" y="49657"/>
                </a:lnTo>
                <a:lnTo>
                  <a:pt x="60210" y="47815"/>
                </a:lnTo>
                <a:lnTo>
                  <a:pt x="60718" y="38544"/>
                </a:lnTo>
                <a:lnTo>
                  <a:pt x="60782" y="37376"/>
                </a:lnTo>
                <a:lnTo>
                  <a:pt x="81203" y="4978"/>
                </a:lnTo>
                <a:lnTo>
                  <a:pt x="98285" y="4978"/>
                </a:lnTo>
                <a:lnTo>
                  <a:pt x="118745" y="37376"/>
                </a:lnTo>
                <a:lnTo>
                  <a:pt x="118859" y="38011"/>
                </a:lnTo>
                <a:lnTo>
                  <a:pt x="118960" y="38544"/>
                </a:lnTo>
                <a:lnTo>
                  <a:pt x="119443" y="47815"/>
                </a:lnTo>
                <a:lnTo>
                  <a:pt x="119545" y="49657"/>
                </a:lnTo>
                <a:lnTo>
                  <a:pt x="119545" y="11569"/>
                </a:lnTo>
                <a:lnTo>
                  <a:pt x="90779" y="0"/>
                </a:lnTo>
                <a:lnTo>
                  <a:pt x="80848" y="863"/>
                </a:lnTo>
                <a:lnTo>
                  <a:pt x="81648" y="863"/>
                </a:lnTo>
                <a:lnTo>
                  <a:pt x="73888" y="3022"/>
                </a:lnTo>
                <a:lnTo>
                  <a:pt x="45554" y="37376"/>
                </a:lnTo>
                <a:lnTo>
                  <a:pt x="44589" y="48018"/>
                </a:lnTo>
                <a:lnTo>
                  <a:pt x="45364" y="57912"/>
                </a:lnTo>
                <a:lnTo>
                  <a:pt x="72097" y="93332"/>
                </a:lnTo>
                <a:lnTo>
                  <a:pt x="89687" y="96723"/>
                </a:lnTo>
                <a:lnTo>
                  <a:pt x="98552" y="95885"/>
                </a:lnTo>
                <a:lnTo>
                  <a:pt x="98704" y="95885"/>
                </a:lnTo>
                <a:lnTo>
                  <a:pt x="131838" y="67106"/>
                </a:lnTo>
                <a:lnTo>
                  <a:pt x="135153" y="48018"/>
                </a:lnTo>
                <a:lnTo>
                  <a:pt x="135178" y="47815"/>
                </a:lnTo>
                <a:close/>
              </a:path>
              <a:path w="398145" h="119379">
                <a:moveTo>
                  <a:pt x="261848" y="2120"/>
                </a:moveTo>
                <a:lnTo>
                  <a:pt x="235648" y="2120"/>
                </a:lnTo>
                <a:lnTo>
                  <a:pt x="202641" y="74498"/>
                </a:lnTo>
                <a:lnTo>
                  <a:pt x="169075" y="2120"/>
                </a:lnTo>
                <a:lnTo>
                  <a:pt x="142887" y="2120"/>
                </a:lnTo>
                <a:lnTo>
                  <a:pt x="142887" y="4648"/>
                </a:lnTo>
                <a:lnTo>
                  <a:pt x="146659" y="4648"/>
                </a:lnTo>
                <a:lnTo>
                  <a:pt x="149390" y="5080"/>
                </a:lnTo>
                <a:lnTo>
                  <a:pt x="152806" y="6858"/>
                </a:lnTo>
                <a:lnTo>
                  <a:pt x="153987" y="7962"/>
                </a:lnTo>
                <a:lnTo>
                  <a:pt x="155524" y="11099"/>
                </a:lnTo>
                <a:lnTo>
                  <a:pt x="155981" y="14058"/>
                </a:lnTo>
                <a:lnTo>
                  <a:pt x="155981" y="83769"/>
                </a:lnTo>
                <a:lnTo>
                  <a:pt x="155486" y="87083"/>
                </a:lnTo>
                <a:lnTo>
                  <a:pt x="152844" y="90906"/>
                </a:lnTo>
                <a:lnTo>
                  <a:pt x="150063" y="92087"/>
                </a:lnTo>
                <a:lnTo>
                  <a:pt x="142887" y="92087"/>
                </a:lnTo>
                <a:lnTo>
                  <a:pt x="142887" y="94615"/>
                </a:lnTo>
                <a:lnTo>
                  <a:pt x="175082" y="94615"/>
                </a:lnTo>
                <a:lnTo>
                  <a:pt x="175082" y="92087"/>
                </a:lnTo>
                <a:lnTo>
                  <a:pt x="168173" y="92087"/>
                </a:lnTo>
                <a:lnTo>
                  <a:pt x="165506" y="91135"/>
                </a:lnTo>
                <a:lnTo>
                  <a:pt x="162585" y="87820"/>
                </a:lnTo>
                <a:lnTo>
                  <a:pt x="161988" y="84277"/>
                </a:lnTo>
                <a:lnTo>
                  <a:pt x="161988" y="16789"/>
                </a:lnTo>
                <a:lnTo>
                  <a:pt x="197726" y="94615"/>
                </a:lnTo>
                <a:lnTo>
                  <a:pt x="199974" y="94615"/>
                </a:lnTo>
                <a:lnTo>
                  <a:pt x="235648" y="16789"/>
                </a:lnTo>
                <a:lnTo>
                  <a:pt x="235648" y="83769"/>
                </a:lnTo>
                <a:lnTo>
                  <a:pt x="235153" y="87083"/>
                </a:lnTo>
                <a:lnTo>
                  <a:pt x="232562" y="90906"/>
                </a:lnTo>
                <a:lnTo>
                  <a:pt x="229781" y="92087"/>
                </a:lnTo>
                <a:lnTo>
                  <a:pt x="222554" y="92087"/>
                </a:lnTo>
                <a:lnTo>
                  <a:pt x="222554" y="94615"/>
                </a:lnTo>
                <a:lnTo>
                  <a:pt x="261848" y="94615"/>
                </a:lnTo>
                <a:lnTo>
                  <a:pt x="261848" y="92087"/>
                </a:lnTo>
                <a:lnTo>
                  <a:pt x="255003" y="92087"/>
                </a:lnTo>
                <a:lnTo>
                  <a:pt x="252349" y="91135"/>
                </a:lnTo>
                <a:lnTo>
                  <a:pt x="249377" y="87820"/>
                </a:lnTo>
                <a:lnTo>
                  <a:pt x="248754" y="84277"/>
                </a:lnTo>
                <a:lnTo>
                  <a:pt x="248754" y="12966"/>
                </a:lnTo>
                <a:lnTo>
                  <a:pt x="249250" y="9652"/>
                </a:lnTo>
                <a:lnTo>
                  <a:pt x="251891" y="5829"/>
                </a:lnTo>
                <a:lnTo>
                  <a:pt x="254685" y="4648"/>
                </a:lnTo>
                <a:lnTo>
                  <a:pt x="261848" y="4648"/>
                </a:lnTo>
                <a:lnTo>
                  <a:pt x="261848" y="2120"/>
                </a:lnTo>
                <a:close/>
              </a:path>
              <a:path w="398145" h="119379">
                <a:moveTo>
                  <a:pt x="359194" y="92087"/>
                </a:moveTo>
                <a:lnTo>
                  <a:pt x="317817" y="51358"/>
                </a:lnTo>
                <a:lnTo>
                  <a:pt x="316547" y="49593"/>
                </a:lnTo>
                <a:lnTo>
                  <a:pt x="324345" y="47853"/>
                </a:lnTo>
                <a:lnTo>
                  <a:pt x="325742" y="47129"/>
                </a:lnTo>
                <a:lnTo>
                  <a:pt x="330073" y="44907"/>
                </a:lnTo>
                <a:lnTo>
                  <a:pt x="337489" y="36537"/>
                </a:lnTo>
                <a:lnTo>
                  <a:pt x="339344" y="31610"/>
                </a:lnTo>
                <a:lnTo>
                  <a:pt x="339344" y="20599"/>
                </a:lnTo>
                <a:lnTo>
                  <a:pt x="337820" y="16344"/>
                </a:lnTo>
                <a:lnTo>
                  <a:pt x="337705" y="16014"/>
                </a:lnTo>
                <a:lnTo>
                  <a:pt x="331216" y="8331"/>
                </a:lnTo>
                <a:lnTo>
                  <a:pt x="329653" y="7302"/>
                </a:lnTo>
                <a:lnTo>
                  <a:pt x="327253" y="5702"/>
                </a:lnTo>
                <a:lnTo>
                  <a:pt x="323989" y="4699"/>
                </a:lnTo>
                <a:lnTo>
                  <a:pt x="323989" y="21031"/>
                </a:lnTo>
                <a:lnTo>
                  <a:pt x="323989" y="32715"/>
                </a:lnTo>
                <a:lnTo>
                  <a:pt x="321754" y="37579"/>
                </a:lnTo>
                <a:lnTo>
                  <a:pt x="312801" y="45224"/>
                </a:lnTo>
                <a:lnTo>
                  <a:pt x="306146" y="47129"/>
                </a:lnTo>
                <a:lnTo>
                  <a:pt x="293509" y="47129"/>
                </a:lnTo>
                <a:lnTo>
                  <a:pt x="293509" y="8597"/>
                </a:lnTo>
                <a:lnTo>
                  <a:pt x="298005" y="7734"/>
                </a:lnTo>
                <a:lnTo>
                  <a:pt x="301574" y="7302"/>
                </a:lnTo>
                <a:lnTo>
                  <a:pt x="310172" y="7302"/>
                </a:lnTo>
                <a:lnTo>
                  <a:pt x="314947" y="9105"/>
                </a:lnTo>
                <a:lnTo>
                  <a:pt x="318579" y="12712"/>
                </a:lnTo>
                <a:lnTo>
                  <a:pt x="322186" y="16344"/>
                </a:lnTo>
                <a:lnTo>
                  <a:pt x="323989" y="21031"/>
                </a:lnTo>
                <a:lnTo>
                  <a:pt x="323989" y="4699"/>
                </a:lnTo>
                <a:lnTo>
                  <a:pt x="317931" y="2832"/>
                </a:lnTo>
                <a:lnTo>
                  <a:pt x="310705" y="2108"/>
                </a:lnTo>
                <a:lnTo>
                  <a:pt x="267169" y="2108"/>
                </a:lnTo>
                <a:lnTo>
                  <a:pt x="267169" y="4635"/>
                </a:lnTo>
                <a:lnTo>
                  <a:pt x="274154" y="4635"/>
                </a:lnTo>
                <a:lnTo>
                  <a:pt x="276847" y="5702"/>
                </a:lnTo>
                <a:lnTo>
                  <a:pt x="278638" y="7734"/>
                </a:lnTo>
                <a:lnTo>
                  <a:pt x="279425" y="8597"/>
                </a:lnTo>
                <a:lnTo>
                  <a:pt x="279844" y="9105"/>
                </a:lnTo>
                <a:lnTo>
                  <a:pt x="280479" y="12712"/>
                </a:lnTo>
                <a:lnTo>
                  <a:pt x="280390" y="84061"/>
                </a:lnTo>
                <a:lnTo>
                  <a:pt x="280073" y="86258"/>
                </a:lnTo>
                <a:lnTo>
                  <a:pt x="279996" y="86855"/>
                </a:lnTo>
                <a:lnTo>
                  <a:pt x="279044" y="88265"/>
                </a:lnTo>
                <a:lnTo>
                  <a:pt x="277368" y="90817"/>
                </a:lnTo>
                <a:lnTo>
                  <a:pt x="274561" y="92087"/>
                </a:lnTo>
                <a:lnTo>
                  <a:pt x="267169" y="92087"/>
                </a:lnTo>
                <a:lnTo>
                  <a:pt x="267169" y="94615"/>
                </a:lnTo>
                <a:lnTo>
                  <a:pt x="306806" y="94615"/>
                </a:lnTo>
                <a:lnTo>
                  <a:pt x="306806" y="92087"/>
                </a:lnTo>
                <a:lnTo>
                  <a:pt x="299732" y="92087"/>
                </a:lnTo>
                <a:lnTo>
                  <a:pt x="297141" y="91084"/>
                </a:lnTo>
                <a:lnTo>
                  <a:pt x="295414" y="89090"/>
                </a:lnTo>
                <a:lnTo>
                  <a:pt x="294144" y="87680"/>
                </a:lnTo>
                <a:lnTo>
                  <a:pt x="293509" y="84061"/>
                </a:lnTo>
                <a:lnTo>
                  <a:pt x="293509" y="51358"/>
                </a:lnTo>
                <a:lnTo>
                  <a:pt x="303187" y="51358"/>
                </a:lnTo>
                <a:lnTo>
                  <a:pt x="334505" y="94615"/>
                </a:lnTo>
                <a:lnTo>
                  <a:pt x="359194" y="94615"/>
                </a:lnTo>
                <a:lnTo>
                  <a:pt x="359194" y="92087"/>
                </a:lnTo>
                <a:close/>
              </a:path>
              <a:path w="398145" h="119379">
                <a:moveTo>
                  <a:pt x="397776" y="62204"/>
                </a:moveTo>
                <a:lnTo>
                  <a:pt x="383654" y="17729"/>
                </a:lnTo>
                <a:lnTo>
                  <a:pt x="363829" y="177"/>
                </a:lnTo>
                <a:lnTo>
                  <a:pt x="362153" y="2413"/>
                </a:lnTo>
                <a:lnTo>
                  <a:pt x="368668" y="7810"/>
                </a:lnTo>
                <a:lnTo>
                  <a:pt x="374091" y="14046"/>
                </a:lnTo>
                <a:lnTo>
                  <a:pt x="385635" y="52730"/>
                </a:lnTo>
                <a:lnTo>
                  <a:pt x="385902" y="62623"/>
                </a:lnTo>
                <a:lnTo>
                  <a:pt x="384416" y="80289"/>
                </a:lnTo>
                <a:lnTo>
                  <a:pt x="379958" y="95250"/>
                </a:lnTo>
                <a:lnTo>
                  <a:pt x="372529" y="107530"/>
                </a:lnTo>
                <a:lnTo>
                  <a:pt x="362153" y="117106"/>
                </a:lnTo>
                <a:lnTo>
                  <a:pt x="363410" y="119341"/>
                </a:lnTo>
                <a:lnTo>
                  <a:pt x="392430" y="87439"/>
                </a:lnTo>
                <a:lnTo>
                  <a:pt x="397179" y="70878"/>
                </a:lnTo>
                <a:lnTo>
                  <a:pt x="397776" y="62204"/>
                </a:lnTo>
                <a:close/>
              </a:path>
            </a:pathLst>
          </a:custGeom>
          <a:solidFill>
            <a:srgbClr val="ED008C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417332" y="3617836"/>
            <a:ext cx="398703" cy="121729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849348" y="3642143"/>
            <a:ext cx="537400" cy="127152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599813" y="5257381"/>
            <a:ext cx="729780" cy="122821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29435" y="5358358"/>
            <a:ext cx="586995" cy="130365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636941" y="5378754"/>
            <a:ext cx="762304" cy="126885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509668" y="5424474"/>
            <a:ext cx="975398" cy="12172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717740" y="5835789"/>
            <a:ext cx="5210810" cy="1399540"/>
            <a:chOff x="717740" y="5835789"/>
            <a:chExt cx="5210810" cy="1399540"/>
          </a:xfrm>
        </p:grpSpPr>
        <p:sp>
          <p:nvSpPr>
            <p:cNvPr id="4" name="object 4"/>
            <p:cNvSpPr/>
            <p:nvPr/>
          </p:nvSpPr>
          <p:spPr>
            <a:xfrm>
              <a:off x="721537" y="5839586"/>
              <a:ext cx="5203825" cy="1391920"/>
            </a:xfrm>
            <a:custGeom>
              <a:avLst/>
              <a:gdLst/>
              <a:ahLst/>
              <a:cxnLst/>
              <a:rect l="l" t="t" r="r" b="b"/>
              <a:pathLst>
                <a:path w="5203825" h="1391920">
                  <a:moveTo>
                    <a:pt x="5203202" y="0"/>
                  </a:moveTo>
                  <a:lnTo>
                    <a:pt x="0" y="0"/>
                  </a:lnTo>
                  <a:lnTo>
                    <a:pt x="0" y="1391450"/>
                  </a:lnTo>
                  <a:lnTo>
                    <a:pt x="5203202" y="1391450"/>
                  </a:lnTo>
                  <a:lnTo>
                    <a:pt x="5203202" y="0"/>
                  </a:lnTo>
                  <a:close/>
                </a:path>
              </a:pathLst>
            </a:custGeom>
            <a:solidFill>
              <a:srgbClr val="CDEDF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721537" y="5839586"/>
              <a:ext cx="5203825" cy="1391920"/>
            </a:xfrm>
            <a:custGeom>
              <a:avLst/>
              <a:gdLst/>
              <a:ahLst/>
              <a:cxnLst/>
              <a:rect l="l" t="t" r="r" b="b"/>
              <a:pathLst>
                <a:path w="5203825" h="1391920">
                  <a:moveTo>
                    <a:pt x="5203202" y="1391450"/>
                  </a:moveTo>
                  <a:lnTo>
                    <a:pt x="0" y="1391450"/>
                  </a:lnTo>
                  <a:lnTo>
                    <a:pt x="0" y="0"/>
                  </a:lnTo>
                  <a:lnTo>
                    <a:pt x="5203202" y="0"/>
                  </a:lnTo>
                  <a:lnTo>
                    <a:pt x="5203202" y="1391450"/>
                  </a:lnTo>
                  <a:close/>
                </a:path>
              </a:pathLst>
            </a:custGeom>
            <a:ln w="7594">
              <a:solidFill>
                <a:srgbClr val="23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8" name="object 1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34921" y="5998997"/>
            <a:ext cx="201386" cy="98425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1056157" y="6215697"/>
            <a:ext cx="76835" cy="81915"/>
          </a:xfrm>
          <a:custGeom>
            <a:avLst/>
            <a:gdLst/>
            <a:ahLst/>
            <a:cxnLst/>
            <a:rect l="l" t="t" r="r" b="b"/>
            <a:pathLst>
              <a:path w="76834" h="81914">
                <a:moveTo>
                  <a:pt x="40881" y="46443"/>
                </a:moveTo>
                <a:lnTo>
                  <a:pt x="37960" y="39090"/>
                </a:lnTo>
                <a:lnTo>
                  <a:pt x="28854" y="26797"/>
                </a:lnTo>
                <a:lnTo>
                  <a:pt x="23368" y="20828"/>
                </a:lnTo>
                <a:lnTo>
                  <a:pt x="15557" y="13081"/>
                </a:lnTo>
                <a:lnTo>
                  <a:pt x="16319" y="8763"/>
                </a:lnTo>
                <a:lnTo>
                  <a:pt x="16319" y="7404"/>
                </a:lnTo>
                <a:lnTo>
                  <a:pt x="14859" y="2095"/>
                </a:lnTo>
                <a:lnTo>
                  <a:pt x="12484" y="0"/>
                </a:lnTo>
                <a:lnTo>
                  <a:pt x="7721" y="0"/>
                </a:lnTo>
                <a:lnTo>
                  <a:pt x="6477" y="381"/>
                </a:lnTo>
                <a:lnTo>
                  <a:pt x="1981" y="2895"/>
                </a:lnTo>
                <a:lnTo>
                  <a:pt x="419" y="5600"/>
                </a:lnTo>
                <a:lnTo>
                  <a:pt x="419" y="12661"/>
                </a:lnTo>
                <a:lnTo>
                  <a:pt x="2679" y="16484"/>
                </a:lnTo>
                <a:lnTo>
                  <a:pt x="13627" y="26670"/>
                </a:lnTo>
                <a:lnTo>
                  <a:pt x="19367" y="32346"/>
                </a:lnTo>
                <a:lnTo>
                  <a:pt x="24447" y="37706"/>
                </a:lnTo>
                <a:lnTo>
                  <a:pt x="31851" y="46304"/>
                </a:lnTo>
                <a:lnTo>
                  <a:pt x="33337" y="49364"/>
                </a:lnTo>
                <a:lnTo>
                  <a:pt x="33337" y="55422"/>
                </a:lnTo>
                <a:lnTo>
                  <a:pt x="31889" y="58724"/>
                </a:lnTo>
                <a:lnTo>
                  <a:pt x="28994" y="61887"/>
                </a:lnTo>
                <a:lnTo>
                  <a:pt x="26022" y="58597"/>
                </a:lnTo>
                <a:lnTo>
                  <a:pt x="21323" y="56959"/>
                </a:lnTo>
                <a:lnTo>
                  <a:pt x="0" y="67271"/>
                </a:lnTo>
                <a:lnTo>
                  <a:pt x="0" y="73583"/>
                </a:lnTo>
                <a:lnTo>
                  <a:pt x="1917" y="76288"/>
                </a:lnTo>
                <a:lnTo>
                  <a:pt x="8686" y="79629"/>
                </a:lnTo>
                <a:lnTo>
                  <a:pt x="11112" y="80365"/>
                </a:lnTo>
                <a:lnTo>
                  <a:pt x="16700" y="80365"/>
                </a:lnTo>
                <a:lnTo>
                  <a:pt x="40881" y="53263"/>
                </a:lnTo>
                <a:lnTo>
                  <a:pt x="40881" y="46443"/>
                </a:lnTo>
                <a:close/>
              </a:path>
              <a:path w="76834" h="81914">
                <a:moveTo>
                  <a:pt x="76479" y="71551"/>
                </a:moveTo>
                <a:lnTo>
                  <a:pt x="75679" y="69646"/>
                </a:lnTo>
                <a:lnTo>
                  <a:pt x="72504" y="66471"/>
                </a:lnTo>
                <a:lnTo>
                  <a:pt x="70599" y="65684"/>
                </a:lnTo>
                <a:lnTo>
                  <a:pt x="68364" y="65684"/>
                </a:lnTo>
                <a:lnTo>
                  <a:pt x="66128" y="65684"/>
                </a:lnTo>
                <a:lnTo>
                  <a:pt x="64249" y="66471"/>
                </a:lnTo>
                <a:lnTo>
                  <a:pt x="61175" y="69646"/>
                </a:lnTo>
                <a:lnTo>
                  <a:pt x="60401" y="71551"/>
                </a:lnTo>
                <a:lnTo>
                  <a:pt x="60401" y="76022"/>
                </a:lnTo>
                <a:lnTo>
                  <a:pt x="61175" y="77914"/>
                </a:lnTo>
                <a:lnTo>
                  <a:pt x="64249" y="80987"/>
                </a:lnTo>
                <a:lnTo>
                  <a:pt x="66128" y="81762"/>
                </a:lnTo>
                <a:lnTo>
                  <a:pt x="70700" y="81762"/>
                </a:lnTo>
                <a:lnTo>
                  <a:pt x="72631" y="81013"/>
                </a:lnTo>
                <a:lnTo>
                  <a:pt x="75704" y="78028"/>
                </a:lnTo>
                <a:lnTo>
                  <a:pt x="76479" y="76111"/>
                </a:lnTo>
                <a:lnTo>
                  <a:pt x="76479" y="71551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0" name="object 20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243825" y="6185027"/>
            <a:ext cx="1261935" cy="135255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573223" y="6203188"/>
            <a:ext cx="896124" cy="126009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537216" y="6181762"/>
            <a:ext cx="2186749" cy="138518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254213" y="6388544"/>
            <a:ext cx="920991" cy="116065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2222360" y="6426834"/>
            <a:ext cx="6350" cy="74295"/>
          </a:xfrm>
          <a:custGeom>
            <a:avLst/>
            <a:gdLst/>
            <a:ahLst/>
            <a:cxnLst/>
            <a:rect l="l" t="t" r="r" b="b"/>
            <a:pathLst>
              <a:path w="6350" h="74295">
                <a:moveTo>
                  <a:pt x="0" y="0"/>
                </a:moveTo>
                <a:lnTo>
                  <a:pt x="0" y="67716"/>
                </a:lnTo>
                <a:lnTo>
                  <a:pt x="6350" y="74015"/>
                </a:lnTo>
                <a:lnTo>
                  <a:pt x="6350" y="6438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1051661" y="6610870"/>
            <a:ext cx="86995" cy="90170"/>
          </a:xfrm>
          <a:custGeom>
            <a:avLst/>
            <a:gdLst/>
            <a:ahLst/>
            <a:cxnLst/>
            <a:rect l="l" t="t" r="r" b="b"/>
            <a:pathLst>
              <a:path w="86994" h="90170">
                <a:moveTo>
                  <a:pt x="61252" y="89611"/>
                </a:moveTo>
                <a:lnTo>
                  <a:pt x="30416" y="57340"/>
                </a:lnTo>
                <a:lnTo>
                  <a:pt x="29400" y="56781"/>
                </a:lnTo>
                <a:lnTo>
                  <a:pt x="34010" y="55384"/>
                </a:lnTo>
                <a:lnTo>
                  <a:pt x="48552" y="27863"/>
                </a:lnTo>
                <a:lnTo>
                  <a:pt x="45974" y="22225"/>
                </a:lnTo>
                <a:lnTo>
                  <a:pt x="37414" y="14592"/>
                </a:lnTo>
                <a:lnTo>
                  <a:pt x="31902" y="11137"/>
                </a:lnTo>
                <a:lnTo>
                  <a:pt x="24371" y="7327"/>
                </a:lnTo>
                <a:lnTo>
                  <a:pt x="24142" y="4660"/>
                </a:lnTo>
                <a:lnTo>
                  <a:pt x="17475" y="0"/>
                </a:lnTo>
                <a:lnTo>
                  <a:pt x="14503" y="0"/>
                </a:lnTo>
                <a:lnTo>
                  <a:pt x="12636" y="850"/>
                </a:lnTo>
                <a:lnTo>
                  <a:pt x="10680" y="2692"/>
                </a:lnTo>
                <a:lnTo>
                  <a:pt x="9728" y="4660"/>
                </a:lnTo>
                <a:lnTo>
                  <a:pt x="9283" y="6426"/>
                </a:lnTo>
                <a:lnTo>
                  <a:pt x="9410" y="11137"/>
                </a:lnTo>
                <a:lnTo>
                  <a:pt x="11506" y="13601"/>
                </a:lnTo>
                <a:lnTo>
                  <a:pt x="27165" y="21285"/>
                </a:lnTo>
                <a:lnTo>
                  <a:pt x="34798" y="25107"/>
                </a:lnTo>
                <a:lnTo>
                  <a:pt x="38900" y="29248"/>
                </a:lnTo>
                <a:lnTo>
                  <a:pt x="42151" y="35775"/>
                </a:lnTo>
                <a:lnTo>
                  <a:pt x="42405" y="36664"/>
                </a:lnTo>
                <a:lnTo>
                  <a:pt x="42405" y="40386"/>
                </a:lnTo>
                <a:lnTo>
                  <a:pt x="40386" y="42811"/>
                </a:lnTo>
                <a:lnTo>
                  <a:pt x="32854" y="46532"/>
                </a:lnTo>
                <a:lnTo>
                  <a:pt x="29540" y="47244"/>
                </a:lnTo>
                <a:lnTo>
                  <a:pt x="23977" y="46532"/>
                </a:lnTo>
                <a:lnTo>
                  <a:pt x="23774" y="46532"/>
                </a:lnTo>
                <a:lnTo>
                  <a:pt x="19799" y="45516"/>
                </a:lnTo>
                <a:lnTo>
                  <a:pt x="5372" y="40589"/>
                </a:lnTo>
                <a:lnTo>
                  <a:pt x="0" y="37109"/>
                </a:lnTo>
                <a:lnTo>
                  <a:pt x="5676" y="56781"/>
                </a:lnTo>
                <a:lnTo>
                  <a:pt x="5791" y="57200"/>
                </a:lnTo>
                <a:lnTo>
                  <a:pt x="13347" y="59207"/>
                </a:lnTo>
                <a:lnTo>
                  <a:pt x="21323" y="62242"/>
                </a:lnTo>
                <a:lnTo>
                  <a:pt x="56222" y="84709"/>
                </a:lnTo>
                <a:lnTo>
                  <a:pt x="61252" y="89611"/>
                </a:lnTo>
                <a:close/>
              </a:path>
              <a:path w="86994" h="90170">
                <a:moveTo>
                  <a:pt x="86677" y="70078"/>
                </a:moveTo>
                <a:lnTo>
                  <a:pt x="85890" y="68173"/>
                </a:lnTo>
                <a:lnTo>
                  <a:pt x="82740" y="64998"/>
                </a:lnTo>
                <a:lnTo>
                  <a:pt x="80835" y="64211"/>
                </a:lnTo>
                <a:lnTo>
                  <a:pt x="78600" y="64211"/>
                </a:lnTo>
                <a:lnTo>
                  <a:pt x="76339" y="64211"/>
                </a:lnTo>
                <a:lnTo>
                  <a:pt x="74460" y="64998"/>
                </a:lnTo>
                <a:lnTo>
                  <a:pt x="71386" y="68173"/>
                </a:lnTo>
                <a:lnTo>
                  <a:pt x="70612" y="70078"/>
                </a:lnTo>
                <a:lnTo>
                  <a:pt x="70612" y="74549"/>
                </a:lnTo>
                <a:lnTo>
                  <a:pt x="71386" y="76441"/>
                </a:lnTo>
                <a:lnTo>
                  <a:pt x="74460" y="79514"/>
                </a:lnTo>
                <a:lnTo>
                  <a:pt x="76339" y="80289"/>
                </a:lnTo>
                <a:lnTo>
                  <a:pt x="80911" y="80289"/>
                </a:lnTo>
                <a:lnTo>
                  <a:pt x="82842" y="79540"/>
                </a:lnTo>
                <a:lnTo>
                  <a:pt x="85915" y="76555"/>
                </a:lnTo>
                <a:lnTo>
                  <a:pt x="86677" y="74637"/>
                </a:lnTo>
                <a:lnTo>
                  <a:pt x="86677" y="70078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6" name="object 26"/>
          <p:cNvGrpSpPr/>
          <p:nvPr/>
        </p:nvGrpSpPr>
        <p:grpSpPr>
          <a:xfrm>
            <a:off x="1224610" y="6578727"/>
            <a:ext cx="4537075" cy="330200"/>
            <a:chOff x="1224610" y="6578727"/>
            <a:chExt cx="4537075" cy="330200"/>
          </a:xfrm>
        </p:grpSpPr>
        <p:pic>
          <p:nvPicPr>
            <p:cNvPr id="27" name="object 2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254810" y="6789178"/>
              <a:ext cx="638365" cy="102196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224610" y="6578727"/>
              <a:ext cx="4536935" cy="329907"/>
            </a:xfrm>
            <a:prstGeom prst="rect">
              <a:avLst/>
            </a:prstGeom>
          </p:spPr>
        </p:pic>
      </p:grpSp>
      <p:pic>
        <p:nvPicPr>
          <p:cNvPr id="29" name="object 29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254213" y="6960044"/>
            <a:ext cx="1330262" cy="121831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20142" y="7493939"/>
            <a:ext cx="459649" cy="30536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4036" y="7542566"/>
            <a:ext cx="588822" cy="148228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907539" y="7603086"/>
            <a:ext cx="18415" cy="48260"/>
          </a:xfrm>
          <a:custGeom>
            <a:avLst/>
            <a:gdLst/>
            <a:ahLst/>
            <a:cxnLst/>
            <a:rect l="l" t="t" r="r" b="b"/>
            <a:pathLst>
              <a:path w="18414" h="48259">
                <a:moveTo>
                  <a:pt x="11506" y="30162"/>
                </a:moveTo>
                <a:lnTo>
                  <a:pt x="6629" y="30162"/>
                </a:lnTo>
                <a:lnTo>
                  <a:pt x="4495" y="31064"/>
                </a:lnTo>
                <a:lnTo>
                  <a:pt x="2705" y="32893"/>
                </a:lnTo>
                <a:lnTo>
                  <a:pt x="889" y="34696"/>
                </a:lnTo>
                <a:lnTo>
                  <a:pt x="0" y="36855"/>
                </a:lnTo>
                <a:lnTo>
                  <a:pt x="0" y="41884"/>
                </a:lnTo>
                <a:lnTo>
                  <a:pt x="965" y="43954"/>
                </a:lnTo>
                <a:lnTo>
                  <a:pt x="4838" y="47205"/>
                </a:lnTo>
                <a:lnTo>
                  <a:pt x="7048" y="48018"/>
                </a:lnTo>
                <a:lnTo>
                  <a:pt x="12026" y="48018"/>
                </a:lnTo>
                <a:lnTo>
                  <a:pt x="13881" y="47205"/>
                </a:lnTo>
                <a:lnTo>
                  <a:pt x="17411" y="43484"/>
                </a:lnTo>
                <a:lnTo>
                  <a:pt x="18262" y="41325"/>
                </a:lnTo>
                <a:lnTo>
                  <a:pt x="18262" y="36385"/>
                </a:lnTo>
                <a:lnTo>
                  <a:pt x="17335" y="34353"/>
                </a:lnTo>
                <a:lnTo>
                  <a:pt x="13709" y="31064"/>
                </a:lnTo>
                <a:lnTo>
                  <a:pt x="11506" y="30162"/>
                </a:lnTo>
                <a:close/>
              </a:path>
              <a:path w="18414" h="48259">
                <a:moveTo>
                  <a:pt x="11506" y="0"/>
                </a:moveTo>
                <a:lnTo>
                  <a:pt x="6451" y="0"/>
                </a:lnTo>
                <a:lnTo>
                  <a:pt x="4318" y="927"/>
                </a:lnTo>
                <a:lnTo>
                  <a:pt x="863" y="4648"/>
                </a:lnTo>
                <a:lnTo>
                  <a:pt x="0" y="6832"/>
                </a:lnTo>
                <a:lnTo>
                  <a:pt x="0" y="11836"/>
                </a:lnTo>
                <a:lnTo>
                  <a:pt x="939" y="13957"/>
                </a:lnTo>
                <a:lnTo>
                  <a:pt x="4686" y="17399"/>
                </a:lnTo>
                <a:lnTo>
                  <a:pt x="6870" y="18249"/>
                </a:lnTo>
                <a:lnTo>
                  <a:pt x="11925" y="18249"/>
                </a:lnTo>
                <a:lnTo>
                  <a:pt x="13871" y="17399"/>
                </a:lnTo>
                <a:lnTo>
                  <a:pt x="17411" y="13614"/>
                </a:lnTo>
                <a:lnTo>
                  <a:pt x="18262" y="11379"/>
                </a:lnTo>
                <a:lnTo>
                  <a:pt x="18262" y="6273"/>
                </a:lnTo>
                <a:lnTo>
                  <a:pt x="17335" y="4178"/>
                </a:lnTo>
                <a:lnTo>
                  <a:pt x="13787" y="927"/>
                </a:lnTo>
                <a:lnTo>
                  <a:pt x="13922" y="927"/>
                </a:lnTo>
                <a:lnTo>
                  <a:pt x="11506" y="0"/>
                </a:lnTo>
                <a:close/>
              </a:path>
            </a:pathLst>
          </a:custGeom>
          <a:solidFill>
            <a:srgbClr val="00AEE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8" name="object 8"/>
          <p:cNvGrpSpPr/>
          <p:nvPr/>
        </p:nvGrpSpPr>
        <p:grpSpPr>
          <a:xfrm>
            <a:off x="2025662" y="7541176"/>
            <a:ext cx="1986280" cy="299085"/>
            <a:chOff x="2025662" y="7541176"/>
            <a:chExt cx="1986280" cy="299085"/>
          </a:xfrm>
        </p:grpSpPr>
        <p:sp>
          <p:nvSpPr>
            <p:cNvPr id="9" name="object 9"/>
            <p:cNvSpPr/>
            <p:nvPr/>
          </p:nvSpPr>
          <p:spPr>
            <a:xfrm>
              <a:off x="2025662" y="7576691"/>
              <a:ext cx="88900" cy="78105"/>
            </a:xfrm>
            <a:custGeom>
              <a:avLst/>
              <a:gdLst/>
              <a:ahLst/>
              <a:cxnLst/>
              <a:rect l="l" t="t" r="r" b="b"/>
              <a:pathLst>
                <a:path w="88900" h="78104">
                  <a:moveTo>
                    <a:pt x="56349" y="6946"/>
                  </a:moveTo>
                  <a:lnTo>
                    <a:pt x="49415" y="6946"/>
                  </a:lnTo>
                  <a:lnTo>
                    <a:pt x="49415" y="12407"/>
                  </a:lnTo>
                  <a:lnTo>
                    <a:pt x="43010" y="14624"/>
                  </a:lnTo>
                  <a:lnTo>
                    <a:pt x="10464" y="33388"/>
                  </a:lnTo>
                  <a:lnTo>
                    <a:pt x="20091" y="45262"/>
                  </a:lnTo>
                  <a:lnTo>
                    <a:pt x="26035" y="45923"/>
                  </a:lnTo>
                  <a:lnTo>
                    <a:pt x="31699" y="47929"/>
                  </a:lnTo>
                  <a:lnTo>
                    <a:pt x="53822" y="75069"/>
                  </a:lnTo>
                  <a:lnTo>
                    <a:pt x="56349" y="77584"/>
                  </a:lnTo>
                  <a:lnTo>
                    <a:pt x="56349" y="58559"/>
                  </a:lnTo>
                  <a:lnTo>
                    <a:pt x="49415" y="58559"/>
                  </a:lnTo>
                  <a:lnTo>
                    <a:pt x="44830" y="51387"/>
                  </a:lnTo>
                  <a:lnTo>
                    <a:pt x="39200" y="45262"/>
                  </a:lnTo>
                  <a:lnTo>
                    <a:pt x="32489" y="40132"/>
                  </a:lnTo>
                  <a:lnTo>
                    <a:pt x="24574" y="35941"/>
                  </a:lnTo>
                  <a:lnTo>
                    <a:pt x="33362" y="29743"/>
                  </a:lnTo>
                  <a:lnTo>
                    <a:pt x="37528" y="27038"/>
                  </a:lnTo>
                  <a:lnTo>
                    <a:pt x="42837" y="24485"/>
                  </a:lnTo>
                  <a:lnTo>
                    <a:pt x="49415" y="21958"/>
                  </a:lnTo>
                  <a:lnTo>
                    <a:pt x="56349" y="21958"/>
                  </a:lnTo>
                  <a:lnTo>
                    <a:pt x="56349" y="21831"/>
                  </a:lnTo>
                  <a:lnTo>
                    <a:pt x="62331" y="21272"/>
                  </a:lnTo>
                  <a:lnTo>
                    <a:pt x="75491" y="21272"/>
                  </a:lnTo>
                  <a:lnTo>
                    <a:pt x="67348" y="14338"/>
                  </a:lnTo>
                  <a:lnTo>
                    <a:pt x="63133" y="12407"/>
                  </a:lnTo>
                  <a:lnTo>
                    <a:pt x="56349" y="12407"/>
                  </a:lnTo>
                  <a:lnTo>
                    <a:pt x="56349" y="6946"/>
                  </a:lnTo>
                  <a:close/>
                </a:path>
                <a:path w="88900" h="78104">
                  <a:moveTo>
                    <a:pt x="56349" y="21958"/>
                  </a:moveTo>
                  <a:lnTo>
                    <a:pt x="49415" y="21958"/>
                  </a:lnTo>
                  <a:lnTo>
                    <a:pt x="49415" y="58559"/>
                  </a:lnTo>
                  <a:lnTo>
                    <a:pt x="56349" y="58559"/>
                  </a:lnTo>
                  <a:lnTo>
                    <a:pt x="56349" y="21958"/>
                  </a:lnTo>
                  <a:close/>
                </a:path>
                <a:path w="88900" h="78104">
                  <a:moveTo>
                    <a:pt x="73177" y="37312"/>
                  </a:moveTo>
                  <a:lnTo>
                    <a:pt x="69075" y="37312"/>
                  </a:lnTo>
                  <a:lnTo>
                    <a:pt x="67716" y="37541"/>
                  </a:lnTo>
                  <a:lnTo>
                    <a:pt x="66217" y="37998"/>
                  </a:lnTo>
                  <a:lnTo>
                    <a:pt x="63588" y="40132"/>
                  </a:lnTo>
                  <a:lnTo>
                    <a:pt x="62306" y="42506"/>
                  </a:lnTo>
                  <a:lnTo>
                    <a:pt x="62424" y="47104"/>
                  </a:lnTo>
                  <a:lnTo>
                    <a:pt x="62852" y="48348"/>
                  </a:lnTo>
                  <a:lnTo>
                    <a:pt x="65849" y="52324"/>
                  </a:lnTo>
                  <a:lnTo>
                    <a:pt x="68313" y="53581"/>
                  </a:lnTo>
                  <a:lnTo>
                    <a:pt x="74764" y="53581"/>
                  </a:lnTo>
                  <a:lnTo>
                    <a:pt x="77303" y="52324"/>
                  </a:lnTo>
                  <a:lnTo>
                    <a:pt x="78166" y="51387"/>
                  </a:lnTo>
                  <a:lnTo>
                    <a:pt x="79641" y="49517"/>
                  </a:lnTo>
                  <a:lnTo>
                    <a:pt x="81610" y="47104"/>
                  </a:lnTo>
                  <a:lnTo>
                    <a:pt x="82638" y="44170"/>
                  </a:lnTo>
                  <a:lnTo>
                    <a:pt x="82742" y="41046"/>
                  </a:lnTo>
                  <a:lnTo>
                    <a:pt x="77444" y="41046"/>
                  </a:lnTo>
                  <a:lnTo>
                    <a:pt x="75476" y="38430"/>
                  </a:lnTo>
                  <a:lnTo>
                    <a:pt x="73177" y="37312"/>
                  </a:lnTo>
                  <a:close/>
                </a:path>
                <a:path w="88900" h="78104">
                  <a:moveTo>
                    <a:pt x="75491" y="21272"/>
                  </a:moveTo>
                  <a:lnTo>
                    <a:pt x="62331" y="21272"/>
                  </a:lnTo>
                  <a:lnTo>
                    <a:pt x="67589" y="23215"/>
                  </a:lnTo>
                  <a:lnTo>
                    <a:pt x="75742" y="31330"/>
                  </a:lnTo>
                  <a:lnTo>
                    <a:pt x="77584" y="35229"/>
                  </a:lnTo>
                  <a:lnTo>
                    <a:pt x="77558" y="40716"/>
                  </a:lnTo>
                  <a:lnTo>
                    <a:pt x="77444" y="41046"/>
                  </a:lnTo>
                  <a:lnTo>
                    <a:pt x="82742" y="41046"/>
                  </a:lnTo>
                  <a:lnTo>
                    <a:pt x="82816" y="31953"/>
                  </a:lnTo>
                  <a:lnTo>
                    <a:pt x="79489" y="24676"/>
                  </a:lnTo>
                  <a:lnTo>
                    <a:pt x="75491" y="21272"/>
                  </a:lnTo>
                  <a:close/>
                </a:path>
                <a:path w="88900" h="78104">
                  <a:moveTo>
                    <a:pt x="62551" y="12141"/>
                  </a:moveTo>
                  <a:lnTo>
                    <a:pt x="56718" y="12141"/>
                  </a:lnTo>
                  <a:lnTo>
                    <a:pt x="56202" y="12407"/>
                  </a:lnTo>
                  <a:lnTo>
                    <a:pt x="63133" y="12407"/>
                  </a:lnTo>
                  <a:lnTo>
                    <a:pt x="62551" y="12141"/>
                  </a:lnTo>
                  <a:close/>
                </a:path>
                <a:path w="88900" h="78104">
                  <a:moveTo>
                    <a:pt x="81432" y="0"/>
                  </a:moveTo>
                  <a:lnTo>
                    <a:pt x="0" y="0"/>
                  </a:lnTo>
                  <a:lnTo>
                    <a:pt x="7048" y="6946"/>
                  </a:lnTo>
                  <a:lnTo>
                    <a:pt x="88277" y="6946"/>
                  </a:lnTo>
                  <a:lnTo>
                    <a:pt x="81432" y="0"/>
                  </a:lnTo>
                  <a:close/>
                </a:path>
              </a:pathLst>
            </a:custGeom>
            <a:solidFill>
              <a:srgbClr val="00AEE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30323" y="7541176"/>
              <a:ext cx="1981022" cy="298643"/>
            </a:xfrm>
            <a:prstGeom prst="rect">
              <a:avLst/>
            </a:prstGeom>
          </p:spPr>
        </p:pic>
      </p:grpSp>
      <p:sp>
        <p:nvSpPr>
          <p:cNvPr id="30" name="object 30"/>
          <p:cNvSpPr/>
          <p:nvPr/>
        </p:nvSpPr>
        <p:spPr>
          <a:xfrm>
            <a:off x="2046389" y="7538242"/>
            <a:ext cx="96520" cy="125095"/>
          </a:xfrm>
          <a:custGeom>
            <a:avLst/>
            <a:gdLst/>
            <a:ahLst/>
            <a:cxnLst/>
            <a:rect l="l" t="t" r="r" b="b"/>
            <a:pathLst>
              <a:path w="96519" h="125095">
                <a:moveTo>
                  <a:pt x="31267" y="0"/>
                </a:moveTo>
                <a:lnTo>
                  <a:pt x="28054" y="0"/>
                </a:lnTo>
                <a:lnTo>
                  <a:pt x="21399" y="622"/>
                </a:lnTo>
                <a:lnTo>
                  <a:pt x="0" y="12776"/>
                </a:lnTo>
                <a:lnTo>
                  <a:pt x="0" y="17144"/>
                </a:lnTo>
                <a:lnTo>
                  <a:pt x="29171" y="29146"/>
                </a:lnTo>
                <a:lnTo>
                  <a:pt x="35001" y="30149"/>
                </a:lnTo>
                <a:lnTo>
                  <a:pt x="36499" y="30708"/>
                </a:lnTo>
                <a:lnTo>
                  <a:pt x="38722" y="32207"/>
                </a:lnTo>
                <a:lnTo>
                  <a:pt x="39281" y="33273"/>
                </a:lnTo>
                <a:lnTo>
                  <a:pt x="39281" y="35813"/>
                </a:lnTo>
                <a:lnTo>
                  <a:pt x="38874" y="36829"/>
                </a:lnTo>
                <a:lnTo>
                  <a:pt x="35636" y="40030"/>
                </a:lnTo>
                <a:lnTo>
                  <a:pt x="43675" y="40043"/>
                </a:lnTo>
                <a:lnTo>
                  <a:pt x="44348" y="36956"/>
                </a:lnTo>
                <a:lnTo>
                  <a:pt x="44348" y="32372"/>
                </a:lnTo>
                <a:lnTo>
                  <a:pt x="12280" y="19189"/>
                </a:lnTo>
                <a:lnTo>
                  <a:pt x="6934" y="18364"/>
                </a:lnTo>
                <a:lnTo>
                  <a:pt x="4660" y="17322"/>
                </a:lnTo>
                <a:lnTo>
                  <a:pt x="4089" y="16471"/>
                </a:lnTo>
                <a:lnTo>
                  <a:pt x="4089" y="14338"/>
                </a:lnTo>
                <a:lnTo>
                  <a:pt x="30556" y="7886"/>
                </a:lnTo>
                <a:lnTo>
                  <a:pt x="35623" y="8458"/>
                </a:lnTo>
                <a:lnTo>
                  <a:pt x="67017" y="33451"/>
                </a:lnTo>
                <a:lnTo>
                  <a:pt x="68160" y="39065"/>
                </a:lnTo>
                <a:lnTo>
                  <a:pt x="49479" y="39065"/>
                </a:lnTo>
                <a:lnTo>
                  <a:pt x="57670" y="46659"/>
                </a:lnTo>
                <a:lnTo>
                  <a:pt x="67259" y="46659"/>
                </a:lnTo>
                <a:lnTo>
                  <a:pt x="67259" y="117208"/>
                </a:lnTo>
                <a:lnTo>
                  <a:pt x="74802" y="124713"/>
                </a:lnTo>
                <a:lnTo>
                  <a:pt x="74853" y="46659"/>
                </a:lnTo>
                <a:lnTo>
                  <a:pt x="96062" y="46659"/>
                </a:lnTo>
                <a:lnTo>
                  <a:pt x="88468" y="39065"/>
                </a:lnTo>
                <a:lnTo>
                  <a:pt x="74701" y="39065"/>
                </a:lnTo>
                <a:lnTo>
                  <a:pt x="72402" y="31648"/>
                </a:lnTo>
                <a:lnTo>
                  <a:pt x="69418" y="24345"/>
                </a:lnTo>
                <a:lnTo>
                  <a:pt x="34505" y="380"/>
                </a:lnTo>
                <a:lnTo>
                  <a:pt x="31267" y="0"/>
                </a:lnTo>
                <a:close/>
              </a:path>
            </a:pathLst>
          </a:custGeom>
          <a:solidFill>
            <a:srgbClr val="14C3E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6" name="object 46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4062653" y="7544303"/>
            <a:ext cx="336029" cy="112422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53153" y="7544414"/>
            <a:ext cx="1347457" cy="130304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321480" y="7949003"/>
            <a:ext cx="96913" cy="2809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3826" y="467194"/>
            <a:ext cx="128792" cy="100164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750346" y="442213"/>
            <a:ext cx="1146911" cy="147446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12725" y="725068"/>
            <a:ext cx="2104020" cy="187515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706796" y="964666"/>
            <a:ext cx="5220970" cy="0"/>
          </a:xfrm>
          <a:custGeom>
            <a:avLst/>
            <a:gdLst/>
            <a:ahLst/>
            <a:cxnLst/>
            <a:rect l="l" t="t" r="r" b="b"/>
            <a:pathLst>
              <a:path w="5220970" h="0">
                <a:moveTo>
                  <a:pt x="0" y="0"/>
                </a:moveTo>
                <a:lnTo>
                  <a:pt x="5220741" y="0"/>
                </a:lnTo>
              </a:path>
            </a:pathLst>
          </a:custGeom>
          <a:ln w="25400">
            <a:solidFill>
              <a:srgbClr val="00AEEF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5" name="object 5"/>
          <p:cNvGrpSpPr/>
          <p:nvPr/>
        </p:nvGrpSpPr>
        <p:grpSpPr>
          <a:xfrm>
            <a:off x="1539687" y="2549856"/>
            <a:ext cx="3575050" cy="1243330"/>
            <a:chOff x="1539687" y="2549856"/>
            <a:chExt cx="3575050" cy="124333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39687" y="2549856"/>
              <a:ext cx="3574792" cy="112019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0575" y="3674351"/>
              <a:ext cx="1110792" cy="11878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75990" y="3692524"/>
              <a:ext cx="217614" cy="8453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55478" y="3692131"/>
              <a:ext cx="1237424" cy="84924"/>
            </a:xfrm>
            <a:prstGeom prst="rect">
              <a:avLst/>
            </a:prstGeom>
          </p:spPr>
        </p:pic>
      </p:grpSp>
      <p:pic>
        <p:nvPicPr>
          <p:cNvPr id="12" name="object 1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02402" y="1066977"/>
            <a:ext cx="5216406" cy="1511820"/>
          </a:xfrm>
          <a:prstGeom prst="rect">
            <a:avLst/>
          </a:prstGeom>
        </p:spPr>
      </p:pic>
      <p:sp>
        <p:nvSpPr>
          <p:cNvPr id="18" name="object 18"/>
          <p:cNvSpPr/>
          <p:nvPr/>
        </p:nvSpPr>
        <p:spPr>
          <a:xfrm>
            <a:off x="2964230" y="3681259"/>
            <a:ext cx="185420" cy="99060"/>
          </a:xfrm>
          <a:custGeom>
            <a:avLst/>
            <a:gdLst/>
            <a:ahLst/>
            <a:cxnLst/>
            <a:rect l="l" t="t" r="r" b="b"/>
            <a:pathLst>
              <a:path w="185419" h="99060">
                <a:moveTo>
                  <a:pt x="184924" y="30962"/>
                </a:moveTo>
                <a:lnTo>
                  <a:pt x="182143" y="28092"/>
                </a:lnTo>
                <a:lnTo>
                  <a:pt x="179006" y="25133"/>
                </a:lnTo>
                <a:lnTo>
                  <a:pt x="176009" y="24942"/>
                </a:lnTo>
                <a:lnTo>
                  <a:pt x="173964" y="25336"/>
                </a:lnTo>
                <a:lnTo>
                  <a:pt x="173901" y="20358"/>
                </a:lnTo>
                <a:lnTo>
                  <a:pt x="172186" y="16484"/>
                </a:lnTo>
                <a:lnTo>
                  <a:pt x="165646" y="11176"/>
                </a:lnTo>
                <a:lnTo>
                  <a:pt x="161544" y="9906"/>
                </a:lnTo>
                <a:lnTo>
                  <a:pt x="154813" y="9906"/>
                </a:lnTo>
                <a:lnTo>
                  <a:pt x="143014" y="10972"/>
                </a:lnTo>
                <a:lnTo>
                  <a:pt x="139522" y="10972"/>
                </a:lnTo>
                <a:lnTo>
                  <a:pt x="137909" y="10452"/>
                </a:lnTo>
                <a:lnTo>
                  <a:pt x="134734" y="8255"/>
                </a:lnTo>
                <a:lnTo>
                  <a:pt x="133883" y="6832"/>
                </a:lnTo>
                <a:lnTo>
                  <a:pt x="133883" y="3670"/>
                </a:lnTo>
                <a:lnTo>
                  <a:pt x="135255" y="1955"/>
                </a:lnTo>
                <a:lnTo>
                  <a:pt x="137972" y="0"/>
                </a:lnTo>
                <a:lnTo>
                  <a:pt x="132245" y="215"/>
                </a:lnTo>
                <a:lnTo>
                  <a:pt x="130632" y="2400"/>
                </a:lnTo>
                <a:lnTo>
                  <a:pt x="129819" y="4572"/>
                </a:lnTo>
                <a:lnTo>
                  <a:pt x="129819" y="10388"/>
                </a:lnTo>
                <a:lnTo>
                  <a:pt x="131749" y="13462"/>
                </a:lnTo>
                <a:lnTo>
                  <a:pt x="139001" y="18059"/>
                </a:lnTo>
                <a:lnTo>
                  <a:pt x="142659" y="19126"/>
                </a:lnTo>
                <a:lnTo>
                  <a:pt x="147967" y="19126"/>
                </a:lnTo>
                <a:lnTo>
                  <a:pt x="157467" y="18262"/>
                </a:lnTo>
                <a:lnTo>
                  <a:pt x="165366" y="18262"/>
                </a:lnTo>
                <a:lnTo>
                  <a:pt x="168630" y="19964"/>
                </a:lnTo>
                <a:lnTo>
                  <a:pt x="168630" y="23393"/>
                </a:lnTo>
                <a:lnTo>
                  <a:pt x="168427" y="25336"/>
                </a:lnTo>
                <a:lnTo>
                  <a:pt x="159981" y="25234"/>
                </a:lnTo>
                <a:lnTo>
                  <a:pt x="131851" y="25323"/>
                </a:lnTo>
                <a:lnTo>
                  <a:pt x="130937" y="25196"/>
                </a:lnTo>
                <a:lnTo>
                  <a:pt x="125044" y="25133"/>
                </a:lnTo>
                <a:lnTo>
                  <a:pt x="124866" y="14973"/>
                </a:lnTo>
                <a:lnTo>
                  <a:pt x="119710" y="9893"/>
                </a:lnTo>
                <a:lnTo>
                  <a:pt x="108267" y="9893"/>
                </a:lnTo>
                <a:lnTo>
                  <a:pt x="98717" y="10871"/>
                </a:lnTo>
                <a:lnTo>
                  <a:pt x="90627" y="10871"/>
                </a:lnTo>
                <a:lnTo>
                  <a:pt x="87312" y="8991"/>
                </a:lnTo>
                <a:lnTo>
                  <a:pt x="87312" y="3695"/>
                </a:lnTo>
                <a:lnTo>
                  <a:pt x="88734" y="1943"/>
                </a:lnTo>
                <a:lnTo>
                  <a:pt x="91579" y="0"/>
                </a:lnTo>
                <a:lnTo>
                  <a:pt x="85763" y="203"/>
                </a:lnTo>
                <a:lnTo>
                  <a:pt x="84074" y="2387"/>
                </a:lnTo>
                <a:lnTo>
                  <a:pt x="83223" y="4559"/>
                </a:lnTo>
                <a:lnTo>
                  <a:pt x="83223" y="10312"/>
                </a:lnTo>
                <a:lnTo>
                  <a:pt x="85178" y="13360"/>
                </a:lnTo>
                <a:lnTo>
                  <a:pt x="92481" y="18008"/>
                </a:lnTo>
                <a:lnTo>
                  <a:pt x="96100" y="19113"/>
                </a:lnTo>
                <a:lnTo>
                  <a:pt x="101346" y="19113"/>
                </a:lnTo>
                <a:lnTo>
                  <a:pt x="111010" y="18148"/>
                </a:lnTo>
                <a:lnTo>
                  <a:pt x="117360" y="18148"/>
                </a:lnTo>
                <a:lnTo>
                  <a:pt x="119811" y="19862"/>
                </a:lnTo>
                <a:lnTo>
                  <a:pt x="119811" y="23279"/>
                </a:lnTo>
                <a:lnTo>
                  <a:pt x="119621" y="25133"/>
                </a:lnTo>
                <a:lnTo>
                  <a:pt x="110705" y="25019"/>
                </a:lnTo>
                <a:lnTo>
                  <a:pt x="72567" y="25133"/>
                </a:lnTo>
                <a:lnTo>
                  <a:pt x="71310" y="25133"/>
                </a:lnTo>
                <a:lnTo>
                  <a:pt x="69659" y="19215"/>
                </a:lnTo>
                <a:lnTo>
                  <a:pt x="65874" y="15913"/>
                </a:lnTo>
                <a:lnTo>
                  <a:pt x="67500" y="27686"/>
                </a:lnTo>
                <a:lnTo>
                  <a:pt x="68402" y="35509"/>
                </a:lnTo>
                <a:lnTo>
                  <a:pt x="64058" y="28587"/>
                </a:lnTo>
                <a:lnTo>
                  <a:pt x="59956" y="25133"/>
                </a:lnTo>
                <a:lnTo>
                  <a:pt x="55499" y="25133"/>
                </a:lnTo>
                <a:lnTo>
                  <a:pt x="48895" y="25133"/>
                </a:lnTo>
                <a:lnTo>
                  <a:pt x="0" y="25133"/>
                </a:lnTo>
                <a:lnTo>
                  <a:pt x="2654" y="27825"/>
                </a:lnTo>
                <a:lnTo>
                  <a:pt x="4699" y="29832"/>
                </a:lnTo>
                <a:lnTo>
                  <a:pt x="6134" y="31153"/>
                </a:lnTo>
                <a:lnTo>
                  <a:pt x="46088" y="31153"/>
                </a:lnTo>
                <a:lnTo>
                  <a:pt x="46088" y="34061"/>
                </a:lnTo>
                <a:lnTo>
                  <a:pt x="46088" y="42214"/>
                </a:lnTo>
                <a:lnTo>
                  <a:pt x="46088" y="74815"/>
                </a:lnTo>
                <a:lnTo>
                  <a:pt x="41389" y="68580"/>
                </a:lnTo>
                <a:lnTo>
                  <a:pt x="35928" y="63080"/>
                </a:lnTo>
                <a:lnTo>
                  <a:pt x="29692" y="58293"/>
                </a:lnTo>
                <a:lnTo>
                  <a:pt x="22694" y="54241"/>
                </a:lnTo>
                <a:lnTo>
                  <a:pt x="28892" y="50546"/>
                </a:lnTo>
                <a:lnTo>
                  <a:pt x="34848" y="47307"/>
                </a:lnTo>
                <a:lnTo>
                  <a:pt x="40589" y="44526"/>
                </a:lnTo>
                <a:lnTo>
                  <a:pt x="46088" y="42214"/>
                </a:lnTo>
                <a:lnTo>
                  <a:pt x="46088" y="34061"/>
                </a:lnTo>
                <a:lnTo>
                  <a:pt x="36791" y="37719"/>
                </a:lnTo>
                <a:lnTo>
                  <a:pt x="27787" y="41986"/>
                </a:lnTo>
                <a:lnTo>
                  <a:pt x="19075" y="46863"/>
                </a:lnTo>
                <a:lnTo>
                  <a:pt x="10668" y="52362"/>
                </a:lnTo>
                <a:lnTo>
                  <a:pt x="17081" y="62242"/>
                </a:lnTo>
                <a:lnTo>
                  <a:pt x="27063" y="65214"/>
                </a:lnTo>
                <a:lnTo>
                  <a:pt x="36156" y="71285"/>
                </a:lnTo>
                <a:lnTo>
                  <a:pt x="44373" y="80467"/>
                </a:lnTo>
                <a:lnTo>
                  <a:pt x="51701" y="92760"/>
                </a:lnTo>
                <a:lnTo>
                  <a:pt x="51701" y="74815"/>
                </a:lnTo>
                <a:lnTo>
                  <a:pt x="51701" y="42214"/>
                </a:lnTo>
                <a:lnTo>
                  <a:pt x="51701" y="31153"/>
                </a:lnTo>
                <a:lnTo>
                  <a:pt x="52971" y="31153"/>
                </a:lnTo>
                <a:lnTo>
                  <a:pt x="58597" y="31153"/>
                </a:lnTo>
                <a:lnTo>
                  <a:pt x="61709" y="32956"/>
                </a:lnTo>
                <a:lnTo>
                  <a:pt x="63779" y="35344"/>
                </a:lnTo>
                <a:lnTo>
                  <a:pt x="65519" y="40322"/>
                </a:lnTo>
                <a:lnTo>
                  <a:pt x="65874" y="43065"/>
                </a:lnTo>
                <a:lnTo>
                  <a:pt x="65874" y="84328"/>
                </a:lnTo>
                <a:lnTo>
                  <a:pt x="71793" y="90716"/>
                </a:lnTo>
                <a:lnTo>
                  <a:pt x="71793" y="31153"/>
                </a:lnTo>
                <a:lnTo>
                  <a:pt x="78384" y="31153"/>
                </a:lnTo>
                <a:lnTo>
                  <a:pt x="83337" y="31153"/>
                </a:lnTo>
                <a:lnTo>
                  <a:pt x="96418" y="31153"/>
                </a:lnTo>
                <a:lnTo>
                  <a:pt x="97993" y="32499"/>
                </a:lnTo>
                <a:lnTo>
                  <a:pt x="99072" y="33883"/>
                </a:lnTo>
                <a:lnTo>
                  <a:pt x="99720" y="35306"/>
                </a:lnTo>
                <a:lnTo>
                  <a:pt x="92163" y="37363"/>
                </a:lnTo>
                <a:lnTo>
                  <a:pt x="88379" y="41059"/>
                </a:lnTo>
                <a:lnTo>
                  <a:pt x="88379" y="48272"/>
                </a:lnTo>
                <a:lnTo>
                  <a:pt x="88988" y="49834"/>
                </a:lnTo>
                <a:lnTo>
                  <a:pt x="91452" y="52273"/>
                </a:lnTo>
                <a:lnTo>
                  <a:pt x="93002" y="52882"/>
                </a:lnTo>
                <a:lnTo>
                  <a:pt x="97650" y="52882"/>
                </a:lnTo>
                <a:lnTo>
                  <a:pt x="100164" y="51854"/>
                </a:lnTo>
                <a:lnTo>
                  <a:pt x="104622" y="47790"/>
                </a:lnTo>
                <a:lnTo>
                  <a:pt x="105841" y="45415"/>
                </a:lnTo>
                <a:lnTo>
                  <a:pt x="106032" y="42697"/>
                </a:lnTo>
                <a:lnTo>
                  <a:pt x="109715" y="42595"/>
                </a:lnTo>
                <a:lnTo>
                  <a:pt x="111899" y="43434"/>
                </a:lnTo>
                <a:lnTo>
                  <a:pt x="115824" y="46799"/>
                </a:lnTo>
                <a:lnTo>
                  <a:pt x="116801" y="48844"/>
                </a:lnTo>
                <a:lnTo>
                  <a:pt x="116801" y="54724"/>
                </a:lnTo>
                <a:lnTo>
                  <a:pt x="114503" y="57632"/>
                </a:lnTo>
                <a:lnTo>
                  <a:pt x="106070" y="61899"/>
                </a:lnTo>
                <a:lnTo>
                  <a:pt x="102209" y="62877"/>
                </a:lnTo>
                <a:lnTo>
                  <a:pt x="92735" y="62877"/>
                </a:lnTo>
                <a:lnTo>
                  <a:pt x="87096" y="61163"/>
                </a:lnTo>
                <a:lnTo>
                  <a:pt x="81394" y="57734"/>
                </a:lnTo>
                <a:lnTo>
                  <a:pt x="87985" y="71996"/>
                </a:lnTo>
                <a:lnTo>
                  <a:pt x="99745" y="76352"/>
                </a:lnTo>
                <a:lnTo>
                  <a:pt x="111099" y="82219"/>
                </a:lnTo>
                <a:lnTo>
                  <a:pt x="122021" y="89598"/>
                </a:lnTo>
                <a:lnTo>
                  <a:pt x="132524" y="98488"/>
                </a:lnTo>
                <a:lnTo>
                  <a:pt x="131064" y="90538"/>
                </a:lnTo>
                <a:lnTo>
                  <a:pt x="118084" y="79933"/>
                </a:lnTo>
                <a:lnTo>
                  <a:pt x="106133" y="70777"/>
                </a:lnTo>
                <a:lnTo>
                  <a:pt x="110604" y="69608"/>
                </a:lnTo>
                <a:lnTo>
                  <a:pt x="114350" y="67513"/>
                </a:lnTo>
                <a:lnTo>
                  <a:pt x="120751" y="61112"/>
                </a:lnTo>
                <a:lnTo>
                  <a:pt x="122428" y="57277"/>
                </a:lnTo>
                <a:lnTo>
                  <a:pt x="122428" y="48298"/>
                </a:lnTo>
                <a:lnTo>
                  <a:pt x="120624" y="44335"/>
                </a:lnTo>
                <a:lnTo>
                  <a:pt x="114668" y="38963"/>
                </a:lnTo>
                <a:lnTo>
                  <a:pt x="110782" y="36639"/>
                </a:lnTo>
                <a:lnTo>
                  <a:pt x="105359" y="34061"/>
                </a:lnTo>
                <a:lnTo>
                  <a:pt x="104190" y="31153"/>
                </a:lnTo>
                <a:lnTo>
                  <a:pt x="136893" y="31153"/>
                </a:lnTo>
                <a:lnTo>
                  <a:pt x="136728" y="30962"/>
                </a:lnTo>
                <a:lnTo>
                  <a:pt x="141173" y="30962"/>
                </a:lnTo>
                <a:lnTo>
                  <a:pt x="141363" y="42532"/>
                </a:lnTo>
                <a:lnTo>
                  <a:pt x="140779" y="60223"/>
                </a:lnTo>
                <a:lnTo>
                  <a:pt x="141439" y="70993"/>
                </a:lnTo>
                <a:lnTo>
                  <a:pt x="143446" y="78676"/>
                </a:lnTo>
                <a:lnTo>
                  <a:pt x="146773" y="83286"/>
                </a:lnTo>
                <a:lnTo>
                  <a:pt x="151447" y="84823"/>
                </a:lnTo>
                <a:lnTo>
                  <a:pt x="156883" y="84823"/>
                </a:lnTo>
                <a:lnTo>
                  <a:pt x="162153" y="81546"/>
                </a:lnTo>
                <a:lnTo>
                  <a:pt x="172123" y="68795"/>
                </a:lnTo>
                <a:lnTo>
                  <a:pt x="174548" y="62877"/>
                </a:lnTo>
                <a:lnTo>
                  <a:pt x="174548" y="54406"/>
                </a:lnTo>
                <a:lnTo>
                  <a:pt x="173583" y="51904"/>
                </a:lnTo>
                <a:lnTo>
                  <a:pt x="169786" y="47574"/>
                </a:lnTo>
                <a:lnTo>
                  <a:pt x="167424" y="46482"/>
                </a:lnTo>
                <a:lnTo>
                  <a:pt x="162712" y="46482"/>
                </a:lnTo>
                <a:lnTo>
                  <a:pt x="166598" y="59969"/>
                </a:lnTo>
                <a:lnTo>
                  <a:pt x="166776" y="65087"/>
                </a:lnTo>
                <a:lnTo>
                  <a:pt x="165112" y="68478"/>
                </a:lnTo>
                <a:lnTo>
                  <a:pt x="158064" y="75793"/>
                </a:lnTo>
                <a:lnTo>
                  <a:pt x="154749" y="77635"/>
                </a:lnTo>
                <a:lnTo>
                  <a:pt x="148996" y="77635"/>
                </a:lnTo>
                <a:lnTo>
                  <a:pt x="147662" y="76568"/>
                </a:lnTo>
                <a:lnTo>
                  <a:pt x="147662" y="30962"/>
                </a:lnTo>
                <a:lnTo>
                  <a:pt x="184924" y="30962"/>
                </a:lnTo>
                <a:close/>
              </a:path>
            </a:pathLst>
          </a:custGeom>
          <a:solidFill>
            <a:srgbClr val="ED008C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4" name="object 14"/>
          <p:cNvGrpSpPr/>
          <p:nvPr/>
        </p:nvGrpSpPr>
        <p:grpSpPr>
          <a:xfrm>
            <a:off x="3419335" y="3692626"/>
            <a:ext cx="315595" cy="87630"/>
            <a:chOff x="3419335" y="3692626"/>
            <a:chExt cx="315595" cy="87630"/>
          </a:xfrm>
        </p:grpSpPr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419335" y="3692626"/>
              <a:ext cx="158216" cy="8724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598494" y="3692740"/>
              <a:ext cx="136016" cy="82943"/>
            </a:xfrm>
            <a:prstGeom prst="rect">
              <a:avLst/>
            </a:prstGeom>
          </p:spPr>
        </p:pic>
      </p:grpSp>
      <p:sp>
        <p:nvSpPr>
          <p:cNvPr id="20" name="object 20"/>
          <p:cNvSpPr/>
          <p:nvPr/>
        </p:nvSpPr>
        <p:spPr>
          <a:xfrm>
            <a:off x="5666905" y="3959898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4" h="87629">
                <a:moveTo>
                  <a:pt x="0" y="0"/>
                </a:moveTo>
                <a:lnTo>
                  <a:pt x="0" y="79895"/>
                </a:lnTo>
                <a:lnTo>
                  <a:pt x="5080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1" name="object 21"/>
          <p:cNvGrpSpPr/>
          <p:nvPr/>
        </p:nvGrpSpPr>
        <p:grpSpPr>
          <a:xfrm>
            <a:off x="672442" y="3914114"/>
            <a:ext cx="5275580" cy="979169"/>
            <a:chOff x="672442" y="3914114"/>
            <a:chExt cx="5275580" cy="979169"/>
          </a:xfrm>
        </p:grpSpPr>
        <p:pic>
          <p:nvPicPr>
            <p:cNvPr id="22" name="object 2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735015" y="3940975"/>
              <a:ext cx="211912" cy="10637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72442" y="3914114"/>
              <a:ext cx="5275310" cy="979106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667120" y="5048427"/>
            <a:ext cx="2173605" cy="542290"/>
            <a:chOff x="667120" y="5048427"/>
            <a:chExt cx="2173605" cy="542290"/>
          </a:xfrm>
        </p:grpSpPr>
        <p:pic>
          <p:nvPicPr>
            <p:cNvPr id="25" name="object 2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67120" y="5048427"/>
              <a:ext cx="2173081" cy="541921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70909" y="5492940"/>
              <a:ext cx="407277" cy="95034"/>
            </a:xfrm>
            <a:prstGeom prst="rect">
              <a:avLst/>
            </a:prstGeom>
          </p:spPr>
        </p:pic>
      </p:grpSp>
      <p:sp>
        <p:nvSpPr>
          <p:cNvPr id="27" name="object 27"/>
          <p:cNvSpPr/>
          <p:nvPr/>
        </p:nvSpPr>
        <p:spPr>
          <a:xfrm>
            <a:off x="1783867" y="5703430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5" h="87629">
                <a:moveTo>
                  <a:pt x="0" y="0"/>
                </a:moveTo>
                <a:lnTo>
                  <a:pt x="0" y="79895"/>
                </a:lnTo>
                <a:lnTo>
                  <a:pt x="5080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8" name="object 28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859419" y="5680735"/>
            <a:ext cx="980503" cy="110159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682532" y="5883935"/>
            <a:ext cx="260399" cy="110159"/>
          </a:xfrm>
          <a:prstGeom prst="rect">
            <a:avLst/>
          </a:prstGeom>
        </p:spPr>
      </p:pic>
      <p:grpSp>
        <p:nvGrpSpPr>
          <p:cNvPr id="30" name="object 30"/>
          <p:cNvGrpSpPr/>
          <p:nvPr/>
        </p:nvGrpSpPr>
        <p:grpSpPr>
          <a:xfrm>
            <a:off x="672306" y="5655360"/>
            <a:ext cx="1887855" cy="544830"/>
            <a:chOff x="672306" y="5655360"/>
            <a:chExt cx="1887855" cy="544830"/>
          </a:xfrm>
        </p:grpSpPr>
        <p:pic>
          <p:nvPicPr>
            <p:cNvPr id="31" name="object 3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058672" y="5887719"/>
              <a:ext cx="376313" cy="106375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72306" y="5655360"/>
              <a:ext cx="1347463" cy="54472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020481" y="5860859"/>
              <a:ext cx="539445" cy="133235"/>
            </a:xfrm>
            <a:prstGeom prst="rect">
              <a:avLst/>
            </a:prstGeom>
          </p:spPr>
        </p:pic>
      </p:grpSp>
      <p:pic>
        <p:nvPicPr>
          <p:cNvPr id="34" name="object 34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2664866" y="5899340"/>
            <a:ext cx="175044" cy="95872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2087384" y="6090920"/>
            <a:ext cx="192557" cy="106375"/>
          </a:xfrm>
          <a:prstGeom prst="rect">
            <a:avLst/>
          </a:prstGeom>
        </p:spPr>
      </p:pic>
      <p:sp>
        <p:nvSpPr>
          <p:cNvPr id="36" name="object 36"/>
          <p:cNvSpPr/>
          <p:nvPr/>
        </p:nvSpPr>
        <p:spPr>
          <a:xfrm>
            <a:off x="2326919" y="6109830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5" h="87629">
                <a:moveTo>
                  <a:pt x="0" y="0"/>
                </a:moveTo>
                <a:lnTo>
                  <a:pt x="0" y="79895"/>
                </a:lnTo>
                <a:lnTo>
                  <a:pt x="5080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7" name="object 37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2426614" y="6061760"/>
            <a:ext cx="419760" cy="138328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1129427" y="6267259"/>
            <a:ext cx="223554" cy="133235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483690" y="6294120"/>
            <a:ext cx="219900" cy="106375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834146" y="6290614"/>
            <a:ext cx="228879" cy="109880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2203678" y="6290335"/>
            <a:ext cx="260400" cy="110159"/>
          </a:xfrm>
          <a:prstGeom prst="rect">
            <a:avLst/>
          </a:prstGeom>
        </p:spPr>
      </p:pic>
      <p:grpSp>
        <p:nvGrpSpPr>
          <p:cNvPr id="42" name="object 42"/>
          <p:cNvGrpSpPr/>
          <p:nvPr/>
        </p:nvGrpSpPr>
        <p:grpSpPr>
          <a:xfrm>
            <a:off x="672442" y="6267259"/>
            <a:ext cx="2167890" cy="339725"/>
            <a:chOff x="672442" y="6267259"/>
            <a:chExt cx="2167890" cy="339725"/>
          </a:xfrm>
        </p:grpSpPr>
        <p:pic>
          <p:nvPicPr>
            <p:cNvPr id="43" name="object 43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605582" y="6267259"/>
              <a:ext cx="234340" cy="133235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72442" y="6267907"/>
              <a:ext cx="2152202" cy="338582"/>
            </a:xfrm>
            <a:prstGeom prst="rect">
              <a:avLst/>
            </a:prstGeom>
          </p:spPr>
        </p:pic>
      </p:grpSp>
      <p:pic>
        <p:nvPicPr>
          <p:cNvPr id="45" name="object 45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672586" y="6673659"/>
            <a:ext cx="2167336" cy="336715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667120" y="7217461"/>
            <a:ext cx="2172942" cy="541928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034177" y="4975523"/>
            <a:ext cx="3047853" cy="2827210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683228" y="7856213"/>
            <a:ext cx="389709" cy="106375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1181963" y="7867837"/>
            <a:ext cx="231051" cy="94192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1583842" y="7867837"/>
            <a:ext cx="231902" cy="94192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1997240" y="7856213"/>
            <a:ext cx="343890" cy="106375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2523877" y="7829721"/>
            <a:ext cx="317023" cy="133846"/>
          </a:xfrm>
          <a:prstGeom prst="rect">
            <a:avLst/>
          </a:prstGeom>
        </p:spPr>
      </p:pic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2952" y="7852127"/>
            <a:ext cx="2308898" cy="278010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417059" y="7855274"/>
            <a:ext cx="301675" cy="111920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672595" y="8059413"/>
            <a:ext cx="367637" cy="106375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1134851" y="8071037"/>
            <a:ext cx="163469" cy="97548"/>
          </a:xfrm>
          <a:prstGeom prst="rect">
            <a:avLst/>
          </a:prstGeom>
        </p:spPr>
      </p:pic>
      <p:sp>
        <p:nvSpPr>
          <p:cNvPr id="54" name="object 54"/>
          <p:cNvSpPr/>
          <p:nvPr/>
        </p:nvSpPr>
        <p:spPr>
          <a:xfrm>
            <a:off x="1347419" y="8078329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5" h="87629">
                <a:moveTo>
                  <a:pt x="0" y="0"/>
                </a:moveTo>
                <a:lnTo>
                  <a:pt x="0" y="79895"/>
                </a:lnTo>
                <a:lnTo>
                  <a:pt x="5080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5" name="object 55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1481683" y="8033209"/>
            <a:ext cx="171322" cy="135242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1855774" y="8059413"/>
            <a:ext cx="334594" cy="106375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2392997" y="8059413"/>
            <a:ext cx="447332" cy="106375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6204407" y="7949003"/>
            <a:ext cx="96900" cy="28099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862" y="442213"/>
            <a:ext cx="1160762" cy="14744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01228" y="444411"/>
            <a:ext cx="729513" cy="12954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791303" y="456018"/>
            <a:ext cx="140650" cy="9772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83599" y="764387"/>
            <a:ext cx="310262" cy="16529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67902" y="801687"/>
            <a:ext cx="297106" cy="9425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469783" y="764387"/>
            <a:ext cx="310248" cy="16529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854073" y="787603"/>
            <a:ext cx="387984" cy="10985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305596" y="801395"/>
            <a:ext cx="357555" cy="105663"/>
          </a:xfrm>
          <a:prstGeom prst="rect">
            <a:avLst/>
          </a:prstGeom>
        </p:spPr>
      </p:pic>
      <p:sp>
        <p:nvSpPr>
          <p:cNvPr id="35" name="object 35"/>
          <p:cNvSpPr/>
          <p:nvPr/>
        </p:nvSpPr>
        <p:spPr>
          <a:xfrm>
            <a:off x="2700070" y="811796"/>
            <a:ext cx="6985" cy="87630"/>
          </a:xfrm>
          <a:custGeom>
            <a:avLst/>
            <a:gdLst/>
            <a:ahLst/>
            <a:cxnLst/>
            <a:rect l="l" t="t" r="r" b="b"/>
            <a:pathLst>
              <a:path w="6985" h="87630">
                <a:moveTo>
                  <a:pt x="0" y="0"/>
                </a:moveTo>
                <a:lnTo>
                  <a:pt x="0" y="79908"/>
                </a:lnTo>
                <a:lnTo>
                  <a:pt x="6870" y="87337"/>
                </a:lnTo>
                <a:lnTo>
                  <a:pt x="687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2" name="object 1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765336" y="765378"/>
            <a:ext cx="167195" cy="141287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008147" y="760412"/>
            <a:ext cx="317601" cy="177012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398723" y="787400"/>
            <a:ext cx="154787" cy="136525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628669" y="764387"/>
            <a:ext cx="374548" cy="135585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4092333" y="787603"/>
            <a:ext cx="508825" cy="109854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4675365" y="787603"/>
            <a:ext cx="195745" cy="109727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959997" y="801687"/>
            <a:ext cx="250685" cy="106756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5289359" y="765416"/>
            <a:ext cx="480936" cy="146113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5834646" y="787539"/>
            <a:ext cx="117906" cy="109791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3998734" y="986891"/>
            <a:ext cx="1442161" cy="133337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940696" y="1244765"/>
            <a:ext cx="275777" cy="116484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729066" y="1206969"/>
            <a:ext cx="711174" cy="14277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2728734" y="1009497"/>
            <a:ext cx="1054811" cy="342023"/>
          </a:xfrm>
          <a:prstGeom prst="rect">
            <a:avLst/>
          </a:prstGeom>
        </p:spPr>
      </p:pic>
      <p:grpSp>
        <p:nvGrpSpPr>
          <p:cNvPr id="32" name="object 32"/>
          <p:cNvGrpSpPr/>
          <p:nvPr/>
        </p:nvGrpSpPr>
        <p:grpSpPr>
          <a:xfrm>
            <a:off x="691564" y="982954"/>
            <a:ext cx="2320925" cy="160020"/>
            <a:chOff x="691564" y="982954"/>
            <a:chExt cx="2320925" cy="160020"/>
          </a:xfrm>
        </p:grpSpPr>
        <p:pic>
          <p:nvPicPr>
            <p:cNvPr id="33" name="object 33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91564" y="982954"/>
              <a:ext cx="2271853" cy="159486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3005429" y="1028357"/>
              <a:ext cx="6985" cy="87630"/>
            </a:xfrm>
            <a:custGeom>
              <a:avLst/>
              <a:gdLst/>
              <a:ahLst/>
              <a:cxnLst/>
              <a:rect l="l" t="t" r="r" b="b"/>
              <a:pathLst>
                <a:path w="6985" h="87630">
                  <a:moveTo>
                    <a:pt x="0" y="0"/>
                  </a:moveTo>
                  <a:lnTo>
                    <a:pt x="0" y="79908"/>
                  </a:lnTo>
                  <a:lnTo>
                    <a:pt x="6858" y="87337"/>
                  </a:lnTo>
                  <a:lnTo>
                    <a:pt x="6858" y="75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50" name="object 50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3666832" y="986764"/>
            <a:ext cx="308609" cy="143040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5515508" y="1010983"/>
            <a:ext cx="437045" cy="108191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677428" y="1234071"/>
            <a:ext cx="212333" cy="106375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1297317" y="1207960"/>
            <a:ext cx="373710" cy="132575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2477846" y="1207579"/>
            <a:ext cx="216966" cy="165938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3863035" y="1202372"/>
            <a:ext cx="1105115" cy="141287"/>
          </a:xfrm>
          <a:prstGeom prst="rect">
            <a:avLst/>
          </a:prstGeom>
        </p:spPr>
      </p:pic>
      <p:sp>
        <p:nvSpPr>
          <p:cNvPr id="37" name="object 37"/>
          <p:cNvSpPr/>
          <p:nvPr/>
        </p:nvSpPr>
        <p:spPr>
          <a:xfrm>
            <a:off x="4992065" y="1251343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4" h="87630">
                <a:moveTo>
                  <a:pt x="0" y="0"/>
                </a:moveTo>
                <a:lnTo>
                  <a:pt x="0" y="79895"/>
                </a:lnTo>
                <a:lnTo>
                  <a:pt x="5092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1288" y="1575506"/>
            <a:ext cx="2659978" cy="1204701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3390328" y="1552841"/>
            <a:ext cx="2490076" cy="117026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22285" y="2836240"/>
            <a:ext cx="406971" cy="123825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4459008" y="2827375"/>
            <a:ext cx="419684" cy="120840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677806" y="3202863"/>
            <a:ext cx="5274340" cy="366725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677668" y="3638461"/>
            <a:ext cx="744477" cy="142671"/>
          </a:xfrm>
          <a:prstGeom prst="rect">
            <a:avLst/>
          </a:prstGeom>
        </p:spPr>
      </p:pic>
      <p:sp>
        <p:nvSpPr>
          <p:cNvPr id="41" name="object 41"/>
          <p:cNvSpPr/>
          <p:nvPr/>
        </p:nvSpPr>
        <p:spPr>
          <a:xfrm>
            <a:off x="1468958" y="3683863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5" h="87629">
                <a:moveTo>
                  <a:pt x="0" y="0"/>
                </a:moveTo>
                <a:lnTo>
                  <a:pt x="0" y="79895"/>
                </a:lnTo>
                <a:lnTo>
                  <a:pt x="5092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42" name="object 42"/>
          <p:cNvGrpSpPr/>
          <p:nvPr/>
        </p:nvGrpSpPr>
        <p:grpSpPr>
          <a:xfrm>
            <a:off x="675434" y="3635793"/>
            <a:ext cx="5277485" cy="1001394"/>
            <a:chOff x="675434" y="3635793"/>
            <a:chExt cx="5277485" cy="1001394"/>
          </a:xfrm>
        </p:grpSpPr>
        <p:pic>
          <p:nvPicPr>
            <p:cNvPr id="43" name="object 43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75434" y="4096753"/>
              <a:ext cx="192563" cy="106375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678229" y="3635793"/>
              <a:ext cx="5274489" cy="1001229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3617887" y="4322038"/>
              <a:ext cx="48260" cy="95250"/>
            </a:xfrm>
            <a:custGeom>
              <a:avLst/>
              <a:gdLst/>
              <a:ahLst/>
              <a:cxnLst/>
              <a:rect l="l" t="t" r="r" b="b"/>
              <a:pathLst>
                <a:path w="48260" h="95250">
                  <a:moveTo>
                    <a:pt x="13042" y="0"/>
                  </a:moveTo>
                  <a:lnTo>
                    <a:pt x="9182" y="0"/>
                  </a:lnTo>
                  <a:lnTo>
                    <a:pt x="7912" y="304"/>
                  </a:lnTo>
                  <a:lnTo>
                    <a:pt x="419" y="9347"/>
                  </a:lnTo>
                  <a:lnTo>
                    <a:pt x="419" y="12890"/>
                  </a:lnTo>
                  <a:lnTo>
                    <a:pt x="22999" y="38684"/>
                  </a:lnTo>
                  <a:lnTo>
                    <a:pt x="31889" y="47701"/>
                  </a:lnTo>
                  <a:lnTo>
                    <a:pt x="34277" y="50647"/>
                  </a:lnTo>
                  <a:lnTo>
                    <a:pt x="38036" y="56438"/>
                  </a:lnTo>
                  <a:lnTo>
                    <a:pt x="38989" y="59105"/>
                  </a:lnTo>
                  <a:lnTo>
                    <a:pt x="38989" y="63677"/>
                  </a:lnTo>
                  <a:lnTo>
                    <a:pt x="38493" y="65760"/>
                  </a:lnTo>
                  <a:lnTo>
                    <a:pt x="36563" y="69773"/>
                  </a:lnTo>
                  <a:lnTo>
                    <a:pt x="35356" y="71577"/>
                  </a:lnTo>
                  <a:lnTo>
                    <a:pt x="33883" y="73164"/>
                  </a:lnTo>
                  <a:lnTo>
                    <a:pt x="31775" y="70827"/>
                  </a:lnTo>
                  <a:lnTo>
                    <a:pt x="29248" y="69253"/>
                  </a:lnTo>
                  <a:lnTo>
                    <a:pt x="23368" y="67665"/>
                  </a:lnTo>
                  <a:lnTo>
                    <a:pt x="20434" y="67271"/>
                  </a:lnTo>
                  <a:lnTo>
                    <a:pt x="15557" y="67271"/>
                  </a:lnTo>
                  <a:lnTo>
                    <a:pt x="0" y="80683"/>
                  </a:lnTo>
                  <a:lnTo>
                    <a:pt x="0" y="84607"/>
                  </a:lnTo>
                  <a:lnTo>
                    <a:pt x="13728" y="94881"/>
                  </a:lnTo>
                  <a:lnTo>
                    <a:pt x="15290" y="94881"/>
                  </a:lnTo>
                  <a:lnTo>
                    <a:pt x="19050" y="94881"/>
                  </a:lnTo>
                  <a:lnTo>
                    <a:pt x="47650" y="67271"/>
                  </a:lnTo>
                  <a:lnTo>
                    <a:pt x="47650" y="58674"/>
                  </a:lnTo>
                  <a:lnTo>
                    <a:pt x="18313" y="15697"/>
                  </a:lnTo>
                  <a:lnTo>
                    <a:pt x="18910" y="11709"/>
                  </a:lnTo>
                  <a:lnTo>
                    <a:pt x="18999" y="7239"/>
                  </a:lnTo>
                  <a:lnTo>
                    <a:pt x="18224" y="5029"/>
                  </a:lnTo>
                  <a:lnTo>
                    <a:pt x="15100" y="1003"/>
                  </a:lnTo>
                  <a:lnTo>
                    <a:pt x="13042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24" name="object 24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715949" y="5152555"/>
            <a:ext cx="459651" cy="305358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286103" y="5237251"/>
            <a:ext cx="2890304" cy="149618"/>
          </a:xfrm>
          <a:prstGeom prst="rect">
            <a:avLst/>
          </a:prstGeom>
        </p:spPr>
      </p:pic>
      <p:grpSp>
        <p:nvGrpSpPr>
          <p:cNvPr id="47" name="object 47"/>
          <p:cNvGrpSpPr/>
          <p:nvPr/>
        </p:nvGrpSpPr>
        <p:grpSpPr>
          <a:xfrm>
            <a:off x="4189107" y="5243550"/>
            <a:ext cx="494030" cy="130175"/>
            <a:chOff x="4189107" y="5243550"/>
            <a:chExt cx="494030" cy="130175"/>
          </a:xfrm>
        </p:grpSpPr>
        <p:pic>
          <p:nvPicPr>
            <p:cNvPr id="48" name="object 48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4189107" y="5243550"/>
              <a:ext cx="446366" cy="129984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4676038" y="5281980"/>
              <a:ext cx="6985" cy="74295"/>
            </a:xfrm>
            <a:custGeom>
              <a:avLst/>
              <a:gdLst/>
              <a:ahLst/>
              <a:cxnLst/>
              <a:rect l="l" t="t" r="r" b="b"/>
              <a:pathLst>
                <a:path w="6985" h="74295">
                  <a:moveTo>
                    <a:pt x="0" y="0"/>
                  </a:moveTo>
                  <a:lnTo>
                    <a:pt x="0" y="67602"/>
                  </a:lnTo>
                  <a:lnTo>
                    <a:pt x="4305" y="71780"/>
                  </a:lnTo>
                  <a:lnTo>
                    <a:pt x="6883" y="73926"/>
                  </a:lnTo>
                  <a:lnTo>
                    <a:pt x="6883" y="6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EEF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6" name="object 26"/>
          <p:cNvGrpSpPr/>
          <p:nvPr/>
        </p:nvGrpSpPr>
        <p:grpSpPr>
          <a:xfrm>
            <a:off x="680778" y="8316069"/>
            <a:ext cx="1721485" cy="130175"/>
            <a:chOff x="680778" y="8316069"/>
            <a:chExt cx="1721485" cy="130175"/>
          </a:xfrm>
        </p:grpSpPr>
        <p:pic>
          <p:nvPicPr>
            <p:cNvPr id="27" name="object 27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80778" y="8321222"/>
              <a:ext cx="255235" cy="104357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961499" y="8323331"/>
              <a:ext cx="986172" cy="12270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981784" y="8316069"/>
              <a:ext cx="420065" cy="11230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ject 34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720975" y="486702"/>
            <a:ext cx="137337" cy="97713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4779479" y="442213"/>
            <a:ext cx="1146911" cy="147446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716108" y="721461"/>
            <a:ext cx="1807229" cy="186296"/>
          </a:xfrm>
          <a:prstGeom prst="rect">
            <a:avLst/>
          </a:prstGeom>
        </p:spPr>
      </p:pic>
      <p:sp>
        <p:nvSpPr>
          <p:cNvPr id="35" name="object 35"/>
          <p:cNvSpPr/>
          <p:nvPr/>
        </p:nvSpPr>
        <p:spPr>
          <a:xfrm>
            <a:off x="715459" y="938809"/>
            <a:ext cx="5202555" cy="0"/>
          </a:xfrm>
          <a:custGeom>
            <a:avLst/>
            <a:gdLst/>
            <a:ahLst/>
            <a:cxnLst/>
            <a:rect l="l" t="t" r="r" b="b"/>
            <a:pathLst>
              <a:path w="5202555" h="0">
                <a:moveTo>
                  <a:pt x="0" y="0"/>
                </a:moveTo>
                <a:lnTo>
                  <a:pt x="5202402" y="0"/>
                </a:lnTo>
              </a:path>
            </a:pathLst>
          </a:custGeom>
          <a:ln w="25400">
            <a:solidFill>
              <a:srgbClr val="00AEE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33139" y="1109167"/>
            <a:ext cx="287832" cy="13342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184548" y="1133068"/>
            <a:ext cx="244220" cy="116281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502543" y="1132865"/>
            <a:ext cx="118846" cy="109727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07775" y="1132281"/>
            <a:ext cx="342798" cy="110312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114937" y="1109167"/>
            <a:ext cx="808202" cy="133426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00843" y="1348765"/>
            <a:ext cx="1065536" cy="120853"/>
          </a:xfrm>
          <a:prstGeom prst="rect">
            <a:avLst/>
          </a:prstGeom>
        </p:spPr>
      </p:pic>
      <p:grpSp>
        <p:nvGrpSpPr>
          <p:cNvPr id="11" name="object 11"/>
          <p:cNvGrpSpPr/>
          <p:nvPr/>
        </p:nvGrpSpPr>
        <p:grpSpPr>
          <a:xfrm>
            <a:off x="700051" y="1105687"/>
            <a:ext cx="5228590" cy="811530"/>
            <a:chOff x="700051" y="1105687"/>
            <a:chExt cx="5228590" cy="811530"/>
          </a:xfrm>
        </p:grpSpPr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144592" y="1326540"/>
              <a:ext cx="778713" cy="14128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0051" y="1105687"/>
              <a:ext cx="4888671" cy="79394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256390" y="1541449"/>
              <a:ext cx="602792" cy="135597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5643473" y="1586699"/>
              <a:ext cx="277495" cy="303530"/>
            </a:xfrm>
            <a:custGeom>
              <a:avLst/>
              <a:gdLst/>
              <a:ahLst/>
              <a:cxnLst/>
              <a:rect l="l" t="t" r="r" b="b"/>
              <a:pathLst>
                <a:path w="277495" h="303530">
                  <a:moveTo>
                    <a:pt x="7340" y="223507"/>
                  </a:moveTo>
                  <a:lnTo>
                    <a:pt x="0" y="215900"/>
                  </a:lnTo>
                  <a:lnTo>
                    <a:pt x="0" y="295783"/>
                  </a:lnTo>
                  <a:lnTo>
                    <a:pt x="7340" y="303212"/>
                  </a:lnTo>
                  <a:lnTo>
                    <a:pt x="7340" y="223507"/>
                  </a:lnTo>
                  <a:close/>
                </a:path>
                <a:path w="277495" h="303530">
                  <a:moveTo>
                    <a:pt x="277063" y="7607"/>
                  </a:moveTo>
                  <a:lnTo>
                    <a:pt x="269887" y="0"/>
                  </a:lnTo>
                  <a:lnTo>
                    <a:pt x="269887" y="79883"/>
                  </a:lnTo>
                  <a:lnTo>
                    <a:pt x="277063" y="87312"/>
                  </a:lnTo>
                  <a:lnTo>
                    <a:pt x="277063" y="7607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701868" y="1757349"/>
              <a:ext cx="226428" cy="159550"/>
            </a:xfrm>
            <a:prstGeom prst="rect">
              <a:avLst/>
            </a:prstGeom>
          </p:spPr>
        </p:pic>
      </p:grpSp>
      <p:sp>
        <p:nvSpPr>
          <p:cNvPr id="36" name="object 36"/>
          <p:cNvSpPr/>
          <p:nvPr/>
        </p:nvSpPr>
        <p:spPr>
          <a:xfrm>
            <a:off x="3683050" y="1625625"/>
            <a:ext cx="38100" cy="10795"/>
          </a:xfrm>
          <a:custGeom>
            <a:avLst/>
            <a:gdLst/>
            <a:ahLst/>
            <a:cxnLst/>
            <a:rect l="l" t="t" r="r" b="b"/>
            <a:pathLst>
              <a:path w="38100" h="10794">
                <a:moveTo>
                  <a:pt x="37846" y="0"/>
                </a:moveTo>
                <a:lnTo>
                  <a:pt x="0" y="0"/>
                </a:lnTo>
                <a:lnTo>
                  <a:pt x="0" y="10515"/>
                </a:lnTo>
                <a:lnTo>
                  <a:pt x="37846" y="10515"/>
                </a:lnTo>
                <a:lnTo>
                  <a:pt x="37846" y="0"/>
                </a:lnTo>
                <a:close/>
              </a:path>
            </a:pathLst>
          </a:custGeom>
          <a:solidFill>
            <a:srgbClr val="151515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object 1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00848" y="1972767"/>
            <a:ext cx="4737456" cy="160032"/>
          </a:xfrm>
          <a:prstGeom prst="rect">
            <a:avLst/>
          </a:prstGeom>
        </p:spPr>
      </p:pic>
      <p:grpSp>
        <p:nvGrpSpPr>
          <p:cNvPr id="18" name="object 18"/>
          <p:cNvGrpSpPr/>
          <p:nvPr/>
        </p:nvGrpSpPr>
        <p:grpSpPr>
          <a:xfrm>
            <a:off x="701235" y="2248687"/>
            <a:ext cx="5229225" cy="796290"/>
            <a:chOff x="701235" y="2248687"/>
            <a:chExt cx="5229225" cy="796290"/>
          </a:xfrm>
        </p:grpSpPr>
        <p:pic>
          <p:nvPicPr>
            <p:cNvPr id="19" name="object 1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01235" y="2248687"/>
              <a:ext cx="5228953" cy="795731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77658" y="2707868"/>
              <a:ext cx="239737" cy="11628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01523" y="2922777"/>
              <a:ext cx="360786" cy="110515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29885" y="2923374"/>
              <a:ext cx="247403" cy="109918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1433461" y="2945599"/>
              <a:ext cx="7620" cy="87630"/>
            </a:xfrm>
            <a:custGeom>
              <a:avLst/>
              <a:gdLst/>
              <a:ahLst/>
              <a:cxnLst/>
              <a:rect l="l" t="t" r="r" b="b"/>
              <a:pathLst>
                <a:path w="7619" h="87630">
                  <a:moveTo>
                    <a:pt x="0" y="0"/>
                  </a:moveTo>
                  <a:lnTo>
                    <a:pt x="0" y="79883"/>
                  </a:lnTo>
                  <a:lnTo>
                    <a:pt x="7480" y="87312"/>
                  </a:lnTo>
                  <a:lnTo>
                    <a:pt x="7480" y="7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40" name="object 40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697527" y="2680220"/>
            <a:ext cx="453410" cy="172034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3805935" y="2896361"/>
            <a:ext cx="2136876" cy="15767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776526" y="3113303"/>
            <a:ext cx="669709" cy="136906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3302114" y="3139884"/>
            <a:ext cx="265480" cy="110324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3634397" y="3115767"/>
            <a:ext cx="1540497" cy="134442"/>
          </a:xfrm>
          <a:prstGeom prst="rect">
            <a:avLst/>
          </a:prstGeom>
        </p:spPr>
      </p:pic>
      <p:grpSp>
        <p:nvGrpSpPr>
          <p:cNvPr id="27" name="object 27"/>
          <p:cNvGrpSpPr/>
          <p:nvPr/>
        </p:nvGrpSpPr>
        <p:grpSpPr>
          <a:xfrm>
            <a:off x="5480735" y="3116249"/>
            <a:ext cx="452755" cy="142875"/>
            <a:chOff x="5480735" y="3116249"/>
            <a:chExt cx="452755" cy="142875"/>
          </a:xfrm>
        </p:grpSpPr>
        <p:pic>
          <p:nvPicPr>
            <p:cNvPr id="28" name="object 2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480735" y="3116249"/>
              <a:ext cx="410894" cy="142278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5925819" y="3161499"/>
              <a:ext cx="7620" cy="87630"/>
            </a:xfrm>
            <a:custGeom>
              <a:avLst/>
              <a:gdLst/>
              <a:ahLst/>
              <a:cxnLst/>
              <a:rect l="l" t="t" r="r" b="b"/>
              <a:pathLst>
                <a:path w="7620" h="87630">
                  <a:moveTo>
                    <a:pt x="0" y="0"/>
                  </a:moveTo>
                  <a:lnTo>
                    <a:pt x="0" y="79883"/>
                  </a:lnTo>
                  <a:lnTo>
                    <a:pt x="7391" y="87312"/>
                  </a:lnTo>
                  <a:lnTo>
                    <a:pt x="7391" y="7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30" name="object 30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694041" y="3325291"/>
            <a:ext cx="723901" cy="142760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472996" y="3117265"/>
            <a:ext cx="2396909" cy="341452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685901" y="3113277"/>
            <a:ext cx="958672" cy="136880"/>
          </a:xfrm>
          <a:prstGeom prst="rect">
            <a:avLst/>
          </a:prstGeom>
        </p:spPr>
      </p:pic>
      <p:sp>
        <p:nvSpPr>
          <p:cNvPr id="39" name="object 39"/>
          <p:cNvSpPr/>
          <p:nvPr/>
        </p:nvSpPr>
        <p:spPr>
          <a:xfrm>
            <a:off x="1693760" y="3162477"/>
            <a:ext cx="7620" cy="87630"/>
          </a:xfrm>
          <a:custGeom>
            <a:avLst/>
            <a:gdLst/>
            <a:ahLst/>
            <a:cxnLst/>
            <a:rect l="l" t="t" r="r" b="b"/>
            <a:pathLst>
              <a:path w="7619" h="87630">
                <a:moveTo>
                  <a:pt x="0" y="0"/>
                </a:moveTo>
                <a:lnTo>
                  <a:pt x="0" y="79908"/>
                </a:lnTo>
                <a:lnTo>
                  <a:pt x="7315" y="87337"/>
                </a:lnTo>
                <a:lnTo>
                  <a:pt x="7315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3" name="object 43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5204650" y="3142272"/>
            <a:ext cx="253669" cy="122351"/>
          </a:xfrm>
          <a:prstGeom prst="rect">
            <a:avLst/>
          </a:prstGeom>
        </p:spPr>
      </p:pic>
      <p:sp>
        <p:nvSpPr>
          <p:cNvPr id="32" name="object 32"/>
          <p:cNvSpPr/>
          <p:nvPr/>
        </p:nvSpPr>
        <p:spPr>
          <a:xfrm>
            <a:off x="3934624" y="3371011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83"/>
                </a:lnTo>
                <a:lnTo>
                  <a:pt x="7340" y="87312"/>
                </a:lnTo>
                <a:lnTo>
                  <a:pt x="7340" y="7607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" name="object 2"/>
          <p:cNvGrpSpPr/>
          <p:nvPr/>
        </p:nvGrpSpPr>
        <p:grpSpPr>
          <a:xfrm>
            <a:off x="595766" y="3568157"/>
            <a:ext cx="5403215" cy="4272280"/>
            <a:chOff x="595766" y="3568157"/>
            <a:chExt cx="5403215" cy="42722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5766" y="3568157"/>
              <a:ext cx="5402921" cy="427189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40524" y="3795674"/>
              <a:ext cx="4889500" cy="3739515"/>
            </a:xfrm>
            <a:custGeom>
              <a:avLst/>
              <a:gdLst/>
              <a:ahLst/>
              <a:cxnLst/>
              <a:rect l="l" t="t" r="r" b="b"/>
              <a:pathLst>
                <a:path w="4889500" h="3739515">
                  <a:moveTo>
                    <a:pt x="4888941" y="3739121"/>
                  </a:moveTo>
                  <a:lnTo>
                    <a:pt x="0" y="3739121"/>
                  </a:lnTo>
                  <a:lnTo>
                    <a:pt x="0" y="0"/>
                  </a:lnTo>
                  <a:lnTo>
                    <a:pt x="4888941" y="0"/>
                  </a:lnTo>
                  <a:lnTo>
                    <a:pt x="4888941" y="3739121"/>
                  </a:lnTo>
                  <a:close/>
                </a:path>
              </a:pathLst>
            </a:custGeom>
            <a:ln w="25400">
              <a:solidFill>
                <a:srgbClr val="ED008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33" name="object 33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2438565" y="7724930"/>
            <a:ext cx="473824" cy="115878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2976841" y="7741053"/>
            <a:ext cx="810920" cy="126885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6176988" y="7965764"/>
            <a:ext cx="96900" cy="28099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862" y="442213"/>
            <a:ext cx="1160762" cy="147446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901228" y="444411"/>
            <a:ext cx="729513" cy="129540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776879" y="468464"/>
            <a:ext cx="137941" cy="97726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92039" y="864374"/>
            <a:ext cx="5219759" cy="39399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44599" y="1384604"/>
            <a:ext cx="3195142" cy="207385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585440" y="3465931"/>
            <a:ext cx="323519" cy="93014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2962198" y="3458197"/>
            <a:ext cx="616229" cy="128231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676211" y="3750550"/>
            <a:ext cx="612140" cy="137160"/>
          </a:xfrm>
          <a:custGeom>
            <a:avLst/>
            <a:gdLst/>
            <a:ahLst/>
            <a:cxnLst/>
            <a:rect l="l" t="t" r="r" b="b"/>
            <a:pathLst>
              <a:path w="612140" h="137160">
                <a:moveTo>
                  <a:pt x="267601" y="116281"/>
                </a:moveTo>
                <a:lnTo>
                  <a:pt x="266712" y="114287"/>
                </a:lnTo>
                <a:lnTo>
                  <a:pt x="263194" y="110972"/>
                </a:lnTo>
                <a:lnTo>
                  <a:pt x="261162" y="110147"/>
                </a:lnTo>
                <a:lnTo>
                  <a:pt x="256641" y="110147"/>
                </a:lnTo>
                <a:lnTo>
                  <a:pt x="254774" y="110972"/>
                </a:lnTo>
                <a:lnTo>
                  <a:pt x="251701" y="114287"/>
                </a:lnTo>
                <a:lnTo>
                  <a:pt x="250926" y="116281"/>
                </a:lnTo>
                <a:lnTo>
                  <a:pt x="250939" y="120789"/>
                </a:lnTo>
                <a:lnTo>
                  <a:pt x="251841" y="122770"/>
                </a:lnTo>
                <a:lnTo>
                  <a:pt x="253644" y="124561"/>
                </a:lnTo>
                <a:lnTo>
                  <a:pt x="255473" y="126326"/>
                </a:lnTo>
                <a:lnTo>
                  <a:pt x="257530" y="127215"/>
                </a:lnTo>
                <a:lnTo>
                  <a:pt x="262039" y="127215"/>
                </a:lnTo>
                <a:lnTo>
                  <a:pt x="263880" y="126326"/>
                </a:lnTo>
                <a:lnTo>
                  <a:pt x="266852" y="122770"/>
                </a:lnTo>
                <a:lnTo>
                  <a:pt x="267601" y="120789"/>
                </a:lnTo>
                <a:lnTo>
                  <a:pt x="267601" y="116281"/>
                </a:lnTo>
                <a:close/>
              </a:path>
              <a:path w="612140" h="137160">
                <a:moveTo>
                  <a:pt x="600849" y="50419"/>
                </a:moveTo>
                <a:lnTo>
                  <a:pt x="592607" y="42087"/>
                </a:lnTo>
                <a:lnTo>
                  <a:pt x="508876" y="42087"/>
                </a:lnTo>
                <a:lnTo>
                  <a:pt x="508088" y="41287"/>
                </a:lnTo>
                <a:lnTo>
                  <a:pt x="452958" y="41287"/>
                </a:lnTo>
                <a:lnTo>
                  <a:pt x="453796" y="42087"/>
                </a:lnTo>
                <a:lnTo>
                  <a:pt x="449186" y="42087"/>
                </a:lnTo>
                <a:lnTo>
                  <a:pt x="447979" y="40741"/>
                </a:lnTo>
                <a:lnTo>
                  <a:pt x="446582" y="38760"/>
                </a:lnTo>
                <a:lnTo>
                  <a:pt x="445046" y="35140"/>
                </a:lnTo>
                <a:lnTo>
                  <a:pt x="444296" y="29832"/>
                </a:lnTo>
                <a:lnTo>
                  <a:pt x="441045" y="27203"/>
                </a:lnTo>
                <a:lnTo>
                  <a:pt x="441045" y="33451"/>
                </a:lnTo>
                <a:lnTo>
                  <a:pt x="441363" y="39230"/>
                </a:lnTo>
                <a:lnTo>
                  <a:pt x="444195" y="61556"/>
                </a:lnTo>
                <a:lnTo>
                  <a:pt x="444627" y="63322"/>
                </a:lnTo>
                <a:lnTo>
                  <a:pt x="441718" y="55029"/>
                </a:lnTo>
                <a:lnTo>
                  <a:pt x="440829" y="53276"/>
                </a:lnTo>
                <a:lnTo>
                  <a:pt x="438302" y="46697"/>
                </a:lnTo>
                <a:lnTo>
                  <a:pt x="434124" y="42951"/>
                </a:lnTo>
                <a:lnTo>
                  <a:pt x="424548" y="41516"/>
                </a:lnTo>
                <a:lnTo>
                  <a:pt x="420192" y="41516"/>
                </a:lnTo>
                <a:lnTo>
                  <a:pt x="415251" y="42087"/>
                </a:lnTo>
                <a:lnTo>
                  <a:pt x="350062" y="42087"/>
                </a:lnTo>
                <a:lnTo>
                  <a:pt x="349275" y="41287"/>
                </a:lnTo>
                <a:lnTo>
                  <a:pt x="294132" y="41287"/>
                </a:lnTo>
                <a:lnTo>
                  <a:pt x="294970" y="42087"/>
                </a:lnTo>
                <a:lnTo>
                  <a:pt x="225158" y="42087"/>
                </a:lnTo>
                <a:lnTo>
                  <a:pt x="223939" y="42087"/>
                </a:lnTo>
                <a:lnTo>
                  <a:pt x="219354" y="42087"/>
                </a:lnTo>
                <a:lnTo>
                  <a:pt x="218147" y="40741"/>
                </a:lnTo>
                <a:lnTo>
                  <a:pt x="216750" y="38760"/>
                </a:lnTo>
                <a:lnTo>
                  <a:pt x="215226" y="35140"/>
                </a:lnTo>
                <a:lnTo>
                  <a:pt x="214464" y="29832"/>
                </a:lnTo>
                <a:lnTo>
                  <a:pt x="211226" y="27203"/>
                </a:lnTo>
                <a:lnTo>
                  <a:pt x="211226" y="33451"/>
                </a:lnTo>
                <a:lnTo>
                  <a:pt x="211543" y="39230"/>
                </a:lnTo>
                <a:lnTo>
                  <a:pt x="214376" y="61556"/>
                </a:lnTo>
                <a:lnTo>
                  <a:pt x="214807" y="63322"/>
                </a:lnTo>
                <a:lnTo>
                  <a:pt x="211886" y="55029"/>
                </a:lnTo>
                <a:lnTo>
                  <a:pt x="211010" y="53276"/>
                </a:lnTo>
                <a:lnTo>
                  <a:pt x="208483" y="46697"/>
                </a:lnTo>
                <a:lnTo>
                  <a:pt x="204304" y="42951"/>
                </a:lnTo>
                <a:lnTo>
                  <a:pt x="194729" y="41516"/>
                </a:lnTo>
                <a:lnTo>
                  <a:pt x="190373" y="41516"/>
                </a:lnTo>
                <a:lnTo>
                  <a:pt x="185420" y="42087"/>
                </a:lnTo>
                <a:lnTo>
                  <a:pt x="112903" y="42087"/>
                </a:lnTo>
                <a:lnTo>
                  <a:pt x="111480" y="42087"/>
                </a:lnTo>
                <a:lnTo>
                  <a:pt x="107099" y="42087"/>
                </a:lnTo>
                <a:lnTo>
                  <a:pt x="105892" y="40741"/>
                </a:lnTo>
                <a:lnTo>
                  <a:pt x="104495" y="38760"/>
                </a:lnTo>
                <a:lnTo>
                  <a:pt x="102958" y="35140"/>
                </a:lnTo>
                <a:lnTo>
                  <a:pt x="102209" y="29832"/>
                </a:lnTo>
                <a:lnTo>
                  <a:pt x="98958" y="27203"/>
                </a:lnTo>
                <a:lnTo>
                  <a:pt x="98958" y="33451"/>
                </a:lnTo>
                <a:lnTo>
                  <a:pt x="99275" y="39230"/>
                </a:lnTo>
                <a:lnTo>
                  <a:pt x="102108" y="61556"/>
                </a:lnTo>
                <a:lnTo>
                  <a:pt x="102539" y="63322"/>
                </a:lnTo>
                <a:lnTo>
                  <a:pt x="99631" y="55029"/>
                </a:lnTo>
                <a:lnTo>
                  <a:pt x="98742" y="53276"/>
                </a:lnTo>
                <a:lnTo>
                  <a:pt x="96215" y="46697"/>
                </a:lnTo>
                <a:lnTo>
                  <a:pt x="92036" y="42951"/>
                </a:lnTo>
                <a:lnTo>
                  <a:pt x="82461" y="41516"/>
                </a:lnTo>
                <a:lnTo>
                  <a:pt x="78105" y="41516"/>
                </a:lnTo>
                <a:lnTo>
                  <a:pt x="73152" y="42087"/>
                </a:lnTo>
                <a:lnTo>
                  <a:pt x="65087" y="42087"/>
                </a:lnTo>
                <a:lnTo>
                  <a:pt x="65087" y="50812"/>
                </a:lnTo>
                <a:lnTo>
                  <a:pt x="65087" y="107899"/>
                </a:lnTo>
                <a:lnTo>
                  <a:pt x="60058" y="101574"/>
                </a:lnTo>
                <a:lnTo>
                  <a:pt x="59067" y="100330"/>
                </a:lnTo>
                <a:lnTo>
                  <a:pt x="54432" y="94843"/>
                </a:lnTo>
                <a:lnTo>
                  <a:pt x="51155" y="91452"/>
                </a:lnTo>
                <a:lnTo>
                  <a:pt x="51409" y="89039"/>
                </a:lnTo>
                <a:lnTo>
                  <a:pt x="27076" y="50812"/>
                </a:lnTo>
                <a:lnTo>
                  <a:pt x="65087" y="50812"/>
                </a:lnTo>
                <a:lnTo>
                  <a:pt x="65087" y="42087"/>
                </a:lnTo>
                <a:lnTo>
                  <a:pt x="0" y="42087"/>
                </a:lnTo>
                <a:lnTo>
                  <a:pt x="8216" y="50317"/>
                </a:lnTo>
                <a:lnTo>
                  <a:pt x="10033" y="53949"/>
                </a:lnTo>
                <a:lnTo>
                  <a:pt x="11899" y="56248"/>
                </a:lnTo>
                <a:lnTo>
                  <a:pt x="13423" y="57785"/>
                </a:lnTo>
                <a:lnTo>
                  <a:pt x="14643" y="58559"/>
                </a:lnTo>
                <a:lnTo>
                  <a:pt x="14960" y="59004"/>
                </a:lnTo>
                <a:lnTo>
                  <a:pt x="17957" y="60147"/>
                </a:lnTo>
                <a:lnTo>
                  <a:pt x="29260" y="63766"/>
                </a:lnTo>
                <a:lnTo>
                  <a:pt x="32639" y="65062"/>
                </a:lnTo>
                <a:lnTo>
                  <a:pt x="33731" y="65824"/>
                </a:lnTo>
                <a:lnTo>
                  <a:pt x="39547" y="69773"/>
                </a:lnTo>
                <a:lnTo>
                  <a:pt x="42456" y="75501"/>
                </a:lnTo>
                <a:lnTo>
                  <a:pt x="42456" y="82740"/>
                </a:lnTo>
                <a:lnTo>
                  <a:pt x="41897" y="81902"/>
                </a:lnTo>
                <a:lnTo>
                  <a:pt x="39878" y="81381"/>
                </a:lnTo>
                <a:lnTo>
                  <a:pt x="30251" y="81381"/>
                </a:lnTo>
                <a:lnTo>
                  <a:pt x="26085" y="82740"/>
                </a:lnTo>
                <a:lnTo>
                  <a:pt x="21056" y="89039"/>
                </a:lnTo>
                <a:lnTo>
                  <a:pt x="19646" y="92468"/>
                </a:lnTo>
                <a:lnTo>
                  <a:pt x="19735" y="97548"/>
                </a:lnTo>
                <a:lnTo>
                  <a:pt x="19964" y="98425"/>
                </a:lnTo>
                <a:lnTo>
                  <a:pt x="21551" y="104965"/>
                </a:lnTo>
                <a:lnTo>
                  <a:pt x="21666" y="105410"/>
                </a:lnTo>
                <a:lnTo>
                  <a:pt x="21729" y="105714"/>
                </a:lnTo>
                <a:lnTo>
                  <a:pt x="26238" y="109359"/>
                </a:lnTo>
                <a:lnTo>
                  <a:pt x="35382" y="109359"/>
                </a:lnTo>
                <a:lnTo>
                  <a:pt x="38201" y="108470"/>
                </a:lnTo>
                <a:lnTo>
                  <a:pt x="45808" y="104965"/>
                </a:lnTo>
                <a:lnTo>
                  <a:pt x="47713" y="103327"/>
                </a:lnTo>
                <a:lnTo>
                  <a:pt x="47650" y="101574"/>
                </a:lnTo>
                <a:lnTo>
                  <a:pt x="50177" y="102336"/>
                </a:lnTo>
                <a:lnTo>
                  <a:pt x="69761" y="130962"/>
                </a:lnTo>
                <a:lnTo>
                  <a:pt x="73215" y="134759"/>
                </a:lnTo>
                <a:lnTo>
                  <a:pt x="73215" y="107899"/>
                </a:lnTo>
                <a:lnTo>
                  <a:pt x="73215" y="50812"/>
                </a:lnTo>
                <a:lnTo>
                  <a:pt x="86842" y="50812"/>
                </a:lnTo>
                <a:lnTo>
                  <a:pt x="86461" y="50419"/>
                </a:lnTo>
                <a:lnTo>
                  <a:pt x="88938" y="50419"/>
                </a:lnTo>
                <a:lnTo>
                  <a:pt x="93294" y="52920"/>
                </a:lnTo>
                <a:lnTo>
                  <a:pt x="98183" y="60261"/>
                </a:lnTo>
                <a:lnTo>
                  <a:pt x="98958" y="63195"/>
                </a:lnTo>
                <a:lnTo>
                  <a:pt x="98958" y="128384"/>
                </a:lnTo>
                <a:lnTo>
                  <a:pt x="107099" y="136931"/>
                </a:lnTo>
                <a:lnTo>
                  <a:pt x="107099" y="50419"/>
                </a:lnTo>
                <a:lnTo>
                  <a:pt x="119913" y="50419"/>
                </a:lnTo>
                <a:lnTo>
                  <a:pt x="121196" y="50419"/>
                </a:lnTo>
                <a:lnTo>
                  <a:pt x="128346" y="50419"/>
                </a:lnTo>
                <a:lnTo>
                  <a:pt x="128346" y="97523"/>
                </a:lnTo>
                <a:lnTo>
                  <a:pt x="139395" y="108889"/>
                </a:lnTo>
                <a:lnTo>
                  <a:pt x="165963" y="79171"/>
                </a:lnTo>
                <a:lnTo>
                  <a:pt x="172567" y="76860"/>
                </a:lnTo>
                <a:lnTo>
                  <a:pt x="170522" y="85763"/>
                </a:lnTo>
                <a:lnTo>
                  <a:pt x="169684" y="93751"/>
                </a:lnTo>
                <a:lnTo>
                  <a:pt x="170345" y="108165"/>
                </a:lnTo>
                <a:lnTo>
                  <a:pt x="171272" y="115379"/>
                </a:lnTo>
                <a:lnTo>
                  <a:pt x="174917" y="132321"/>
                </a:lnTo>
                <a:lnTo>
                  <a:pt x="180492" y="135153"/>
                </a:lnTo>
                <a:lnTo>
                  <a:pt x="178752" y="125133"/>
                </a:lnTo>
                <a:lnTo>
                  <a:pt x="177927" y="119227"/>
                </a:lnTo>
                <a:lnTo>
                  <a:pt x="178041" y="117462"/>
                </a:lnTo>
                <a:lnTo>
                  <a:pt x="177723" y="115062"/>
                </a:lnTo>
                <a:lnTo>
                  <a:pt x="177558" y="110197"/>
                </a:lnTo>
                <a:lnTo>
                  <a:pt x="178244" y="101066"/>
                </a:lnTo>
                <a:lnTo>
                  <a:pt x="180301" y="91503"/>
                </a:lnTo>
                <a:lnTo>
                  <a:pt x="183743" y="81508"/>
                </a:lnTo>
                <a:lnTo>
                  <a:pt x="188569" y="71081"/>
                </a:lnTo>
                <a:lnTo>
                  <a:pt x="174218" y="60337"/>
                </a:lnTo>
                <a:lnTo>
                  <a:pt x="137274" y="85344"/>
                </a:lnTo>
                <a:lnTo>
                  <a:pt x="137274" y="50419"/>
                </a:lnTo>
                <a:lnTo>
                  <a:pt x="193751" y="50419"/>
                </a:lnTo>
                <a:lnTo>
                  <a:pt x="199313" y="50419"/>
                </a:lnTo>
                <a:lnTo>
                  <a:pt x="201193" y="50419"/>
                </a:lnTo>
                <a:lnTo>
                  <a:pt x="205549" y="52920"/>
                </a:lnTo>
                <a:lnTo>
                  <a:pt x="210451" y="60261"/>
                </a:lnTo>
                <a:lnTo>
                  <a:pt x="211226" y="63195"/>
                </a:lnTo>
                <a:lnTo>
                  <a:pt x="211226" y="128384"/>
                </a:lnTo>
                <a:lnTo>
                  <a:pt x="219354" y="136931"/>
                </a:lnTo>
                <a:lnTo>
                  <a:pt x="219354" y="50419"/>
                </a:lnTo>
                <a:lnTo>
                  <a:pt x="232384" y="50419"/>
                </a:lnTo>
                <a:lnTo>
                  <a:pt x="233451" y="50419"/>
                </a:lnTo>
                <a:lnTo>
                  <a:pt x="283083" y="50419"/>
                </a:lnTo>
                <a:lnTo>
                  <a:pt x="283083" y="55854"/>
                </a:lnTo>
                <a:lnTo>
                  <a:pt x="283083" y="67957"/>
                </a:lnTo>
                <a:lnTo>
                  <a:pt x="283083" y="113677"/>
                </a:lnTo>
                <a:lnTo>
                  <a:pt x="277380" y="104508"/>
                </a:lnTo>
                <a:lnTo>
                  <a:pt x="270116" y="96634"/>
                </a:lnTo>
                <a:lnTo>
                  <a:pt x="261264" y="90055"/>
                </a:lnTo>
                <a:lnTo>
                  <a:pt x="250837" y="84772"/>
                </a:lnTo>
                <a:lnTo>
                  <a:pt x="257048" y="80378"/>
                </a:lnTo>
                <a:lnTo>
                  <a:pt x="283083" y="67957"/>
                </a:lnTo>
                <a:lnTo>
                  <a:pt x="283083" y="55854"/>
                </a:lnTo>
                <a:lnTo>
                  <a:pt x="270738" y="60261"/>
                </a:lnTo>
                <a:lnTo>
                  <a:pt x="258419" y="65874"/>
                </a:lnTo>
                <a:lnTo>
                  <a:pt x="246113" y="72694"/>
                </a:lnTo>
                <a:lnTo>
                  <a:pt x="233845" y="80733"/>
                </a:lnTo>
                <a:lnTo>
                  <a:pt x="244589" y="95389"/>
                </a:lnTo>
                <a:lnTo>
                  <a:pt x="251637" y="95834"/>
                </a:lnTo>
                <a:lnTo>
                  <a:pt x="258584" y="98094"/>
                </a:lnTo>
                <a:lnTo>
                  <a:pt x="272249" y="106210"/>
                </a:lnTo>
                <a:lnTo>
                  <a:pt x="277317" y="111264"/>
                </a:lnTo>
                <a:lnTo>
                  <a:pt x="280631" y="117322"/>
                </a:lnTo>
                <a:lnTo>
                  <a:pt x="288061" y="130987"/>
                </a:lnTo>
                <a:lnTo>
                  <a:pt x="291211" y="133959"/>
                </a:lnTo>
                <a:lnTo>
                  <a:pt x="291211" y="113677"/>
                </a:lnTo>
                <a:lnTo>
                  <a:pt x="291211" y="67957"/>
                </a:lnTo>
                <a:lnTo>
                  <a:pt x="291211" y="50419"/>
                </a:lnTo>
                <a:lnTo>
                  <a:pt x="303847" y="50419"/>
                </a:lnTo>
                <a:lnTo>
                  <a:pt x="303263" y="49860"/>
                </a:lnTo>
                <a:lnTo>
                  <a:pt x="332270" y="50025"/>
                </a:lnTo>
                <a:lnTo>
                  <a:pt x="323748" y="58686"/>
                </a:lnTo>
                <a:lnTo>
                  <a:pt x="317652" y="69126"/>
                </a:lnTo>
                <a:lnTo>
                  <a:pt x="314007" y="81356"/>
                </a:lnTo>
                <a:lnTo>
                  <a:pt x="312788" y="95389"/>
                </a:lnTo>
                <a:lnTo>
                  <a:pt x="313270" y="102235"/>
                </a:lnTo>
                <a:lnTo>
                  <a:pt x="342595" y="133362"/>
                </a:lnTo>
                <a:lnTo>
                  <a:pt x="346329" y="133362"/>
                </a:lnTo>
                <a:lnTo>
                  <a:pt x="349567" y="132080"/>
                </a:lnTo>
                <a:lnTo>
                  <a:pt x="355066" y="126911"/>
                </a:lnTo>
                <a:lnTo>
                  <a:pt x="356438" y="123736"/>
                </a:lnTo>
                <a:lnTo>
                  <a:pt x="356438" y="116941"/>
                </a:lnTo>
                <a:lnTo>
                  <a:pt x="337870" y="124637"/>
                </a:lnTo>
                <a:lnTo>
                  <a:pt x="330923" y="124637"/>
                </a:lnTo>
                <a:lnTo>
                  <a:pt x="327571" y="121081"/>
                </a:lnTo>
                <a:lnTo>
                  <a:pt x="322618" y="108318"/>
                </a:lnTo>
                <a:lnTo>
                  <a:pt x="321513" y="102958"/>
                </a:lnTo>
                <a:lnTo>
                  <a:pt x="321513" y="97993"/>
                </a:lnTo>
                <a:lnTo>
                  <a:pt x="338074" y="62064"/>
                </a:lnTo>
                <a:lnTo>
                  <a:pt x="356171" y="50419"/>
                </a:lnTo>
                <a:lnTo>
                  <a:pt x="408012" y="50419"/>
                </a:lnTo>
                <a:lnTo>
                  <a:pt x="408012" y="56007"/>
                </a:lnTo>
                <a:lnTo>
                  <a:pt x="408012" y="69100"/>
                </a:lnTo>
                <a:lnTo>
                  <a:pt x="408012" y="112534"/>
                </a:lnTo>
                <a:lnTo>
                  <a:pt x="402132" y="104228"/>
                </a:lnTo>
                <a:lnTo>
                  <a:pt x="394881" y="96964"/>
                </a:lnTo>
                <a:lnTo>
                  <a:pt x="386257" y="90766"/>
                </a:lnTo>
                <a:lnTo>
                  <a:pt x="376250" y="85623"/>
                </a:lnTo>
                <a:lnTo>
                  <a:pt x="384657" y="80327"/>
                </a:lnTo>
                <a:lnTo>
                  <a:pt x="392747" y="75806"/>
                </a:lnTo>
                <a:lnTo>
                  <a:pt x="400532" y="72059"/>
                </a:lnTo>
                <a:lnTo>
                  <a:pt x="408012" y="69100"/>
                </a:lnTo>
                <a:lnTo>
                  <a:pt x="408012" y="56007"/>
                </a:lnTo>
                <a:lnTo>
                  <a:pt x="367601" y="75171"/>
                </a:lnTo>
                <a:lnTo>
                  <a:pt x="358914" y="81203"/>
                </a:lnTo>
                <a:lnTo>
                  <a:pt x="369481" y="96189"/>
                </a:lnTo>
                <a:lnTo>
                  <a:pt x="376516" y="96735"/>
                </a:lnTo>
                <a:lnTo>
                  <a:pt x="383438" y="98983"/>
                </a:lnTo>
                <a:lnTo>
                  <a:pt x="411873" y="129273"/>
                </a:lnTo>
                <a:lnTo>
                  <a:pt x="416153" y="135547"/>
                </a:lnTo>
                <a:lnTo>
                  <a:pt x="416153" y="112534"/>
                </a:lnTo>
                <a:lnTo>
                  <a:pt x="416153" y="69100"/>
                </a:lnTo>
                <a:lnTo>
                  <a:pt x="416153" y="50419"/>
                </a:lnTo>
                <a:lnTo>
                  <a:pt x="423570" y="50419"/>
                </a:lnTo>
                <a:lnTo>
                  <a:pt x="431025" y="50419"/>
                </a:lnTo>
                <a:lnTo>
                  <a:pt x="435381" y="52920"/>
                </a:lnTo>
                <a:lnTo>
                  <a:pt x="440270" y="60261"/>
                </a:lnTo>
                <a:lnTo>
                  <a:pt x="441045" y="63195"/>
                </a:lnTo>
                <a:lnTo>
                  <a:pt x="441045" y="128384"/>
                </a:lnTo>
                <a:lnTo>
                  <a:pt x="449186" y="136931"/>
                </a:lnTo>
                <a:lnTo>
                  <a:pt x="449186" y="50419"/>
                </a:lnTo>
                <a:lnTo>
                  <a:pt x="463283" y="50419"/>
                </a:lnTo>
                <a:lnTo>
                  <a:pt x="462711" y="49860"/>
                </a:lnTo>
                <a:lnTo>
                  <a:pt x="491096" y="50025"/>
                </a:lnTo>
                <a:lnTo>
                  <a:pt x="482561" y="58686"/>
                </a:lnTo>
                <a:lnTo>
                  <a:pt x="476478" y="69126"/>
                </a:lnTo>
                <a:lnTo>
                  <a:pt x="472821" y="81356"/>
                </a:lnTo>
                <a:lnTo>
                  <a:pt x="471601" y="95389"/>
                </a:lnTo>
                <a:lnTo>
                  <a:pt x="472097" y="102235"/>
                </a:lnTo>
                <a:lnTo>
                  <a:pt x="501421" y="133362"/>
                </a:lnTo>
                <a:lnTo>
                  <a:pt x="505155" y="133362"/>
                </a:lnTo>
                <a:lnTo>
                  <a:pt x="508393" y="132080"/>
                </a:lnTo>
                <a:lnTo>
                  <a:pt x="513892" y="126911"/>
                </a:lnTo>
                <a:lnTo>
                  <a:pt x="515264" y="123736"/>
                </a:lnTo>
                <a:lnTo>
                  <a:pt x="515264" y="116941"/>
                </a:lnTo>
                <a:lnTo>
                  <a:pt x="496697" y="124637"/>
                </a:lnTo>
                <a:lnTo>
                  <a:pt x="489750" y="124637"/>
                </a:lnTo>
                <a:lnTo>
                  <a:pt x="486384" y="121081"/>
                </a:lnTo>
                <a:lnTo>
                  <a:pt x="481431" y="108318"/>
                </a:lnTo>
                <a:lnTo>
                  <a:pt x="480339" y="102958"/>
                </a:lnTo>
                <a:lnTo>
                  <a:pt x="480339" y="97993"/>
                </a:lnTo>
                <a:lnTo>
                  <a:pt x="496900" y="62064"/>
                </a:lnTo>
                <a:lnTo>
                  <a:pt x="514997" y="50419"/>
                </a:lnTo>
                <a:lnTo>
                  <a:pt x="546798" y="50419"/>
                </a:lnTo>
                <a:lnTo>
                  <a:pt x="546798" y="84150"/>
                </a:lnTo>
                <a:lnTo>
                  <a:pt x="548995" y="91300"/>
                </a:lnTo>
                <a:lnTo>
                  <a:pt x="552780" y="94869"/>
                </a:lnTo>
                <a:lnTo>
                  <a:pt x="560895" y="94869"/>
                </a:lnTo>
                <a:lnTo>
                  <a:pt x="580720" y="78346"/>
                </a:lnTo>
                <a:lnTo>
                  <a:pt x="584238" y="82169"/>
                </a:lnTo>
                <a:lnTo>
                  <a:pt x="585724" y="86156"/>
                </a:lnTo>
                <a:lnTo>
                  <a:pt x="584835" y="93052"/>
                </a:lnTo>
                <a:lnTo>
                  <a:pt x="583730" y="95910"/>
                </a:lnTo>
                <a:lnTo>
                  <a:pt x="579780" y="102158"/>
                </a:lnTo>
                <a:lnTo>
                  <a:pt x="576745" y="104736"/>
                </a:lnTo>
                <a:lnTo>
                  <a:pt x="568820" y="108585"/>
                </a:lnTo>
                <a:lnTo>
                  <a:pt x="564794" y="109550"/>
                </a:lnTo>
                <a:lnTo>
                  <a:pt x="558520" y="109550"/>
                </a:lnTo>
                <a:lnTo>
                  <a:pt x="556196" y="109207"/>
                </a:lnTo>
                <a:lnTo>
                  <a:pt x="549262" y="107340"/>
                </a:lnTo>
                <a:lnTo>
                  <a:pt x="546125" y="105854"/>
                </a:lnTo>
                <a:lnTo>
                  <a:pt x="544372" y="104127"/>
                </a:lnTo>
                <a:lnTo>
                  <a:pt x="539076" y="100279"/>
                </a:lnTo>
                <a:lnTo>
                  <a:pt x="525119" y="63944"/>
                </a:lnTo>
                <a:lnTo>
                  <a:pt x="524383" y="57861"/>
                </a:lnTo>
                <a:lnTo>
                  <a:pt x="519620" y="55232"/>
                </a:lnTo>
                <a:lnTo>
                  <a:pt x="529069" y="98094"/>
                </a:lnTo>
                <a:lnTo>
                  <a:pt x="558266" y="123837"/>
                </a:lnTo>
                <a:lnTo>
                  <a:pt x="565658" y="123825"/>
                </a:lnTo>
                <a:lnTo>
                  <a:pt x="591108" y="92341"/>
                </a:lnTo>
                <a:lnTo>
                  <a:pt x="591108" y="84747"/>
                </a:lnTo>
                <a:lnTo>
                  <a:pt x="570953" y="72148"/>
                </a:lnTo>
                <a:lnTo>
                  <a:pt x="568363" y="74955"/>
                </a:lnTo>
                <a:lnTo>
                  <a:pt x="561124" y="80810"/>
                </a:lnTo>
                <a:lnTo>
                  <a:pt x="557784" y="82372"/>
                </a:lnTo>
                <a:lnTo>
                  <a:pt x="554939" y="82372"/>
                </a:lnTo>
                <a:lnTo>
                  <a:pt x="554939" y="50419"/>
                </a:lnTo>
                <a:lnTo>
                  <a:pt x="600849" y="50419"/>
                </a:lnTo>
                <a:close/>
              </a:path>
              <a:path w="612140" h="137160">
                <a:moveTo>
                  <a:pt x="612127" y="1016"/>
                </a:moveTo>
                <a:lnTo>
                  <a:pt x="604862" y="0"/>
                </a:lnTo>
                <a:lnTo>
                  <a:pt x="557149" y="35344"/>
                </a:lnTo>
                <a:lnTo>
                  <a:pt x="576961" y="35344"/>
                </a:lnTo>
                <a:lnTo>
                  <a:pt x="612127" y="1016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6" name="object 1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60474" y="3791839"/>
            <a:ext cx="275412" cy="9425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857004" y="3777754"/>
            <a:ext cx="272288" cy="119456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670849" y="3752532"/>
            <a:ext cx="2196251" cy="371589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222739" y="3777754"/>
            <a:ext cx="207949" cy="109727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516591" y="3791343"/>
            <a:ext cx="732586" cy="96265"/>
          </a:xfrm>
          <a:prstGeom prst="rect">
            <a:avLst/>
          </a:prstGeom>
        </p:spPr>
      </p:pic>
      <p:sp>
        <p:nvSpPr>
          <p:cNvPr id="20" name="object 20"/>
          <p:cNvSpPr/>
          <p:nvPr/>
        </p:nvSpPr>
        <p:spPr>
          <a:xfrm>
            <a:off x="5927306" y="3799776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70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3" name="object 23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988614" y="3750551"/>
            <a:ext cx="2945777" cy="377761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288535" y="3781755"/>
            <a:ext cx="256616" cy="122351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2914891" y="4020121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5" h="87629">
                <a:moveTo>
                  <a:pt x="0" y="0"/>
                </a:moveTo>
                <a:lnTo>
                  <a:pt x="0" y="79895"/>
                </a:lnTo>
                <a:lnTo>
                  <a:pt x="5092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5" name="object 25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671549" y="4190619"/>
            <a:ext cx="872872" cy="135521"/>
          </a:xfrm>
          <a:prstGeom prst="rect">
            <a:avLst/>
          </a:prstGeom>
        </p:spPr>
      </p:pic>
      <p:sp>
        <p:nvSpPr>
          <p:cNvPr id="26" name="object 26"/>
          <p:cNvSpPr/>
          <p:nvPr/>
        </p:nvSpPr>
        <p:spPr>
          <a:xfrm>
            <a:off x="1591652" y="4236021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5" h="87629">
                <a:moveTo>
                  <a:pt x="0" y="0"/>
                </a:moveTo>
                <a:lnTo>
                  <a:pt x="0" y="79895"/>
                </a:lnTo>
                <a:lnTo>
                  <a:pt x="5092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7" name="object 27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291437" y="4567339"/>
            <a:ext cx="4046512" cy="220060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693534" y="7101788"/>
            <a:ext cx="5240020" cy="642620"/>
            <a:chOff x="693534" y="7101788"/>
            <a:chExt cx="5240020" cy="642620"/>
          </a:xfrm>
        </p:grpSpPr>
        <p:sp>
          <p:nvSpPr>
            <p:cNvPr id="5" name="object 5"/>
            <p:cNvSpPr/>
            <p:nvPr/>
          </p:nvSpPr>
          <p:spPr>
            <a:xfrm>
              <a:off x="698296" y="7106551"/>
              <a:ext cx="5230495" cy="633095"/>
            </a:xfrm>
            <a:custGeom>
              <a:avLst/>
              <a:gdLst/>
              <a:ahLst/>
              <a:cxnLst/>
              <a:rect l="l" t="t" r="r" b="b"/>
              <a:pathLst>
                <a:path w="5230495" h="633095">
                  <a:moveTo>
                    <a:pt x="5230012" y="0"/>
                  </a:moveTo>
                  <a:lnTo>
                    <a:pt x="0" y="0"/>
                  </a:lnTo>
                  <a:lnTo>
                    <a:pt x="0" y="632866"/>
                  </a:lnTo>
                  <a:lnTo>
                    <a:pt x="5230012" y="632866"/>
                  </a:lnTo>
                  <a:lnTo>
                    <a:pt x="5230012" y="0"/>
                  </a:lnTo>
                  <a:close/>
                </a:path>
              </a:pathLst>
            </a:custGeom>
            <a:solidFill>
              <a:srgbClr val="CDEDF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98296" y="7106551"/>
              <a:ext cx="5230495" cy="633095"/>
            </a:xfrm>
            <a:custGeom>
              <a:avLst/>
              <a:gdLst/>
              <a:ahLst/>
              <a:cxnLst/>
              <a:rect l="l" t="t" r="r" b="b"/>
              <a:pathLst>
                <a:path w="5230495" h="633095">
                  <a:moveTo>
                    <a:pt x="5230012" y="632866"/>
                  </a:moveTo>
                  <a:lnTo>
                    <a:pt x="0" y="632866"/>
                  </a:lnTo>
                  <a:lnTo>
                    <a:pt x="0" y="0"/>
                  </a:lnTo>
                  <a:lnTo>
                    <a:pt x="5230012" y="0"/>
                  </a:lnTo>
                  <a:lnTo>
                    <a:pt x="5230012" y="632866"/>
                  </a:lnTo>
                  <a:close/>
                </a:path>
              </a:pathLst>
            </a:custGeom>
            <a:ln w="9525">
              <a:solidFill>
                <a:srgbClr val="23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56842" y="7180097"/>
            <a:ext cx="201404" cy="98425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64993" y="7381322"/>
            <a:ext cx="4884614" cy="317496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323984" y="7965764"/>
            <a:ext cx="96900" cy="280996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58074" y="7867385"/>
            <a:ext cx="574614" cy="38166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95450" y="7960432"/>
            <a:ext cx="2100376" cy="149617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3542855" y="8002098"/>
            <a:ext cx="6350" cy="74295"/>
          </a:xfrm>
          <a:custGeom>
            <a:avLst/>
            <a:gdLst/>
            <a:ahLst/>
            <a:cxnLst/>
            <a:rect l="l" t="t" r="r" b="b"/>
            <a:pathLst>
              <a:path w="6350" h="74295">
                <a:moveTo>
                  <a:pt x="0" y="0"/>
                </a:moveTo>
                <a:lnTo>
                  <a:pt x="0" y="67716"/>
                </a:lnTo>
                <a:lnTo>
                  <a:pt x="6350" y="74015"/>
                </a:lnTo>
                <a:lnTo>
                  <a:pt x="6350" y="6438"/>
                </a:lnTo>
                <a:lnTo>
                  <a:pt x="0" y="0"/>
                </a:lnTo>
                <a:close/>
              </a:path>
            </a:pathLst>
          </a:custGeom>
          <a:solidFill>
            <a:srgbClr val="00AEEF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object 28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707325" y="456285"/>
            <a:ext cx="141010" cy="97726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4779479" y="442213"/>
            <a:ext cx="1146911" cy="147446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705095" y="674560"/>
            <a:ext cx="1593503" cy="212877"/>
          </a:xfrm>
          <a:prstGeom prst="rect">
            <a:avLst/>
          </a:prstGeom>
        </p:spPr>
      </p:pic>
      <p:sp>
        <p:nvSpPr>
          <p:cNvPr id="27" name="object 27"/>
          <p:cNvSpPr/>
          <p:nvPr/>
        </p:nvSpPr>
        <p:spPr>
          <a:xfrm>
            <a:off x="707162" y="910386"/>
            <a:ext cx="5212715" cy="0"/>
          </a:xfrm>
          <a:custGeom>
            <a:avLst/>
            <a:gdLst/>
            <a:ahLst/>
            <a:cxnLst/>
            <a:rect l="l" t="t" r="r" b="b"/>
            <a:pathLst>
              <a:path w="5212715" h="0">
                <a:moveTo>
                  <a:pt x="0" y="0"/>
                </a:moveTo>
                <a:lnTo>
                  <a:pt x="5212524" y="0"/>
                </a:lnTo>
              </a:path>
            </a:pathLst>
          </a:custGeom>
          <a:ln w="25400">
            <a:solidFill>
              <a:srgbClr val="00AEE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6862" y="1024267"/>
            <a:ext cx="352687" cy="1097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81943" y="1430655"/>
            <a:ext cx="270027" cy="120256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689521" y="988733"/>
            <a:ext cx="5234305" cy="781685"/>
            <a:chOff x="689521" y="988733"/>
            <a:chExt cx="5234305" cy="781685"/>
          </a:xfrm>
        </p:grpSpPr>
        <p:sp>
          <p:nvSpPr>
            <p:cNvPr id="5" name="object 5"/>
            <p:cNvSpPr/>
            <p:nvPr/>
          </p:nvSpPr>
          <p:spPr>
            <a:xfrm>
              <a:off x="5901537" y="1046289"/>
              <a:ext cx="7620" cy="87630"/>
            </a:xfrm>
            <a:custGeom>
              <a:avLst/>
              <a:gdLst/>
              <a:ahLst/>
              <a:cxnLst/>
              <a:rect l="l" t="t" r="r" b="b"/>
              <a:pathLst>
                <a:path w="7620" h="87630">
                  <a:moveTo>
                    <a:pt x="0" y="0"/>
                  </a:moveTo>
                  <a:lnTo>
                    <a:pt x="0" y="79895"/>
                  </a:lnTo>
                  <a:lnTo>
                    <a:pt x="7340" y="87312"/>
                  </a:lnTo>
                  <a:lnTo>
                    <a:pt x="7340" y="76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9521" y="988733"/>
              <a:ext cx="5233873" cy="781456"/>
            </a:xfrm>
            <a:prstGeom prst="rect">
              <a:avLst/>
            </a:prstGeom>
          </p:spPr>
        </p:pic>
      </p:grpSp>
      <p:grpSp>
        <p:nvGrpSpPr>
          <p:cNvPr id="59" name="object 59"/>
          <p:cNvGrpSpPr/>
          <p:nvPr/>
        </p:nvGrpSpPr>
        <p:grpSpPr>
          <a:xfrm>
            <a:off x="2287981" y="1433626"/>
            <a:ext cx="401955" cy="109220"/>
            <a:chOff x="2287981" y="1433626"/>
            <a:chExt cx="401955" cy="109220"/>
          </a:xfrm>
        </p:grpSpPr>
        <p:pic>
          <p:nvPicPr>
            <p:cNvPr id="60" name="object 60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2287981" y="1433626"/>
              <a:ext cx="212331" cy="106375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2528493" y="1445247"/>
              <a:ext cx="161302" cy="97548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696348" y="1889582"/>
            <a:ext cx="5226685" cy="977900"/>
            <a:chOff x="696348" y="1889582"/>
            <a:chExt cx="5226685" cy="97790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6862" y="1913267"/>
              <a:ext cx="352687" cy="10972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6348" y="1889582"/>
              <a:ext cx="5226588" cy="977569"/>
            </a:xfrm>
            <a:prstGeom prst="rect">
              <a:avLst/>
            </a:prstGeom>
          </p:spPr>
        </p:pic>
      </p:grpSp>
      <p:pic>
        <p:nvPicPr>
          <p:cNvPr id="55" name="object 55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5653925" y="2522004"/>
            <a:ext cx="286334" cy="109880"/>
          </a:xfrm>
          <a:prstGeom prst="rect">
            <a:avLst/>
          </a:prstGeom>
        </p:spPr>
      </p:pic>
      <p:grpSp>
        <p:nvGrpSpPr>
          <p:cNvPr id="56" name="object 56"/>
          <p:cNvGrpSpPr/>
          <p:nvPr/>
        </p:nvGrpSpPr>
        <p:grpSpPr>
          <a:xfrm>
            <a:off x="3345497" y="2700197"/>
            <a:ext cx="367030" cy="155575"/>
            <a:chOff x="3345497" y="2700197"/>
            <a:chExt cx="367030" cy="155575"/>
          </a:xfrm>
        </p:grpSpPr>
        <p:pic>
          <p:nvPicPr>
            <p:cNvPr id="57" name="object 57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3345497" y="2700197"/>
              <a:ext cx="323329" cy="134696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3689146" y="2815539"/>
              <a:ext cx="23495" cy="40640"/>
            </a:xfrm>
            <a:custGeom>
              <a:avLst/>
              <a:gdLst/>
              <a:ahLst/>
              <a:cxnLst/>
              <a:rect l="l" t="t" r="r" b="b"/>
              <a:pathLst>
                <a:path w="23495" h="40639">
                  <a:moveTo>
                    <a:pt x="12331" y="0"/>
                  </a:moveTo>
                  <a:lnTo>
                    <a:pt x="3276" y="0"/>
                  </a:lnTo>
                  <a:lnTo>
                    <a:pt x="0" y="3314"/>
                  </a:lnTo>
                  <a:lnTo>
                    <a:pt x="0" y="12382"/>
                  </a:lnTo>
                  <a:lnTo>
                    <a:pt x="838" y="14300"/>
                  </a:lnTo>
                  <a:lnTo>
                    <a:pt x="4203" y="17106"/>
                  </a:lnTo>
                  <a:lnTo>
                    <a:pt x="6261" y="17805"/>
                  </a:lnTo>
                  <a:lnTo>
                    <a:pt x="9626" y="17805"/>
                  </a:lnTo>
                  <a:lnTo>
                    <a:pt x="10553" y="17716"/>
                  </a:lnTo>
                  <a:lnTo>
                    <a:pt x="12420" y="17335"/>
                  </a:lnTo>
                  <a:lnTo>
                    <a:pt x="13322" y="17246"/>
                  </a:lnTo>
                  <a:lnTo>
                    <a:pt x="14909" y="17246"/>
                  </a:lnTo>
                  <a:lnTo>
                    <a:pt x="15392" y="17665"/>
                  </a:lnTo>
                  <a:lnTo>
                    <a:pt x="15862" y="19342"/>
                  </a:lnTo>
                  <a:lnTo>
                    <a:pt x="15976" y="20091"/>
                  </a:lnTo>
                  <a:lnTo>
                    <a:pt x="15976" y="22428"/>
                  </a:lnTo>
                  <a:lnTo>
                    <a:pt x="2806" y="36868"/>
                  </a:lnTo>
                  <a:lnTo>
                    <a:pt x="4203" y="40081"/>
                  </a:lnTo>
                  <a:lnTo>
                    <a:pt x="22987" y="18554"/>
                  </a:lnTo>
                  <a:lnTo>
                    <a:pt x="22987" y="13881"/>
                  </a:lnTo>
                  <a:lnTo>
                    <a:pt x="14439" y="419"/>
                  </a:lnTo>
                  <a:lnTo>
                    <a:pt x="12331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405875" y="2981782"/>
            <a:ext cx="385724" cy="13301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469055" y="2981782"/>
            <a:ext cx="230352" cy="133413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772318" y="2981782"/>
            <a:ext cx="356958" cy="133413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697340" y="2978086"/>
            <a:ext cx="5231130" cy="758190"/>
            <a:chOff x="697340" y="2978086"/>
            <a:chExt cx="5231130" cy="758190"/>
          </a:xfrm>
        </p:grpSpPr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618391" y="2983242"/>
              <a:ext cx="304546" cy="14128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7340" y="2978086"/>
              <a:ext cx="5230587" cy="757821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5901537" y="3230689"/>
              <a:ext cx="7620" cy="87630"/>
            </a:xfrm>
            <a:custGeom>
              <a:avLst/>
              <a:gdLst/>
              <a:ahLst/>
              <a:cxnLst/>
              <a:rect l="l" t="t" r="r" b="b"/>
              <a:pathLst>
                <a:path w="7620" h="87629">
                  <a:moveTo>
                    <a:pt x="0" y="0"/>
                  </a:moveTo>
                  <a:lnTo>
                    <a:pt x="0" y="79895"/>
                  </a:lnTo>
                  <a:lnTo>
                    <a:pt x="7340" y="87312"/>
                  </a:lnTo>
                  <a:lnTo>
                    <a:pt x="7340" y="76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/>
          <p:nvPr/>
        </p:nvSpPr>
        <p:spPr>
          <a:xfrm>
            <a:off x="4441609" y="3916489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95"/>
                </a:lnTo>
                <a:lnTo>
                  <a:pt x="7162" y="87312"/>
                </a:lnTo>
                <a:lnTo>
                  <a:pt x="7162" y="7620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8" name="object 18"/>
          <p:cNvGrpSpPr/>
          <p:nvPr/>
        </p:nvGrpSpPr>
        <p:grpSpPr>
          <a:xfrm>
            <a:off x="696342" y="3858933"/>
            <a:ext cx="5218430" cy="563245"/>
            <a:chOff x="696342" y="3858933"/>
            <a:chExt cx="5218430" cy="563245"/>
          </a:xfrm>
        </p:grpSpPr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041442" y="3894467"/>
              <a:ext cx="322605" cy="10972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96342" y="3858933"/>
              <a:ext cx="5172073" cy="562775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873953" y="4162158"/>
              <a:ext cx="41275" cy="10795"/>
            </a:xfrm>
            <a:custGeom>
              <a:avLst/>
              <a:gdLst/>
              <a:ahLst/>
              <a:cxnLst/>
              <a:rect l="l" t="t" r="r" b="b"/>
              <a:pathLst>
                <a:path w="41275" h="10795">
                  <a:moveTo>
                    <a:pt x="40678" y="0"/>
                  </a:moveTo>
                  <a:lnTo>
                    <a:pt x="0" y="0"/>
                  </a:lnTo>
                  <a:lnTo>
                    <a:pt x="0" y="10515"/>
                  </a:lnTo>
                  <a:lnTo>
                    <a:pt x="40678" y="10515"/>
                  </a:lnTo>
                  <a:lnTo>
                    <a:pt x="40678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31" name="object 31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5416689" y="3896715"/>
            <a:ext cx="525246" cy="122351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695557" y="4552886"/>
            <a:ext cx="5227836" cy="773302"/>
          </a:xfrm>
          <a:prstGeom prst="rect">
            <a:avLst/>
          </a:prstGeom>
        </p:spPr>
      </p:pic>
      <p:grpSp>
        <p:nvGrpSpPr>
          <p:cNvPr id="36" name="object 36"/>
          <p:cNvGrpSpPr/>
          <p:nvPr/>
        </p:nvGrpSpPr>
        <p:grpSpPr>
          <a:xfrm>
            <a:off x="672757" y="5439943"/>
            <a:ext cx="2571750" cy="745490"/>
            <a:chOff x="672757" y="5439943"/>
            <a:chExt cx="2571750" cy="745490"/>
          </a:xfrm>
        </p:grpSpPr>
        <p:sp>
          <p:nvSpPr>
            <p:cNvPr id="37" name="object 37"/>
            <p:cNvSpPr/>
            <p:nvPr/>
          </p:nvSpPr>
          <p:spPr>
            <a:xfrm>
              <a:off x="3214979" y="5485714"/>
              <a:ext cx="8255" cy="87630"/>
            </a:xfrm>
            <a:custGeom>
              <a:avLst/>
              <a:gdLst/>
              <a:ahLst/>
              <a:cxnLst/>
              <a:rect l="l" t="t" r="r" b="b"/>
              <a:pathLst>
                <a:path w="8255" h="87629">
                  <a:moveTo>
                    <a:pt x="0" y="0"/>
                  </a:moveTo>
                  <a:lnTo>
                    <a:pt x="0" y="79895"/>
                  </a:lnTo>
                  <a:lnTo>
                    <a:pt x="5092" y="84835"/>
                  </a:lnTo>
                  <a:lnTo>
                    <a:pt x="8128" y="87363"/>
                  </a:lnTo>
                  <a:lnTo>
                    <a:pt x="8128" y="73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8" name="object 3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74427" y="5439943"/>
              <a:ext cx="2569851" cy="745489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72757" y="6072898"/>
              <a:ext cx="1524088" cy="109880"/>
            </a:xfrm>
            <a:prstGeom prst="rect">
              <a:avLst/>
            </a:prstGeom>
          </p:spPr>
        </p:pic>
      </p:grpSp>
      <p:pic>
        <p:nvPicPr>
          <p:cNvPr id="40" name="object 40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672757" y="6275819"/>
            <a:ext cx="257740" cy="110159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1009097" y="6291224"/>
            <a:ext cx="449472" cy="94195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548104" y="6276098"/>
            <a:ext cx="306514" cy="109880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933498" y="6279603"/>
            <a:ext cx="359079" cy="106375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2371178" y="6291224"/>
            <a:ext cx="161302" cy="97548"/>
          </a:xfrm>
          <a:prstGeom prst="rect">
            <a:avLst/>
          </a:prstGeom>
        </p:spPr>
      </p:pic>
      <p:sp>
        <p:nvSpPr>
          <p:cNvPr id="45" name="object 45"/>
          <p:cNvSpPr/>
          <p:nvPr/>
        </p:nvSpPr>
        <p:spPr>
          <a:xfrm>
            <a:off x="2579433" y="6298514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5" h="87629">
                <a:moveTo>
                  <a:pt x="0" y="0"/>
                </a:moveTo>
                <a:lnTo>
                  <a:pt x="0" y="79895"/>
                </a:lnTo>
                <a:lnTo>
                  <a:pt x="5092" y="84835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6" name="object 46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2685376" y="6276098"/>
            <a:ext cx="239801" cy="109321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3014433" y="6253391"/>
            <a:ext cx="229704" cy="129362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1162469" y="6482803"/>
            <a:ext cx="484657" cy="106375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1758569" y="6482803"/>
            <a:ext cx="120116" cy="106654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2000643" y="6456298"/>
            <a:ext cx="459854" cy="132880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2582303" y="6482803"/>
            <a:ext cx="333146" cy="106375"/>
          </a:xfrm>
          <a:prstGeom prst="rect">
            <a:avLst/>
          </a:prstGeom>
        </p:spPr>
      </p:pic>
      <p:grpSp>
        <p:nvGrpSpPr>
          <p:cNvPr id="52" name="object 52"/>
          <p:cNvGrpSpPr/>
          <p:nvPr/>
        </p:nvGrpSpPr>
        <p:grpSpPr>
          <a:xfrm>
            <a:off x="674427" y="6456298"/>
            <a:ext cx="2572385" cy="949325"/>
            <a:chOff x="674427" y="6456298"/>
            <a:chExt cx="2572385" cy="949325"/>
          </a:xfrm>
        </p:grpSpPr>
        <p:pic>
          <p:nvPicPr>
            <p:cNvPr id="53" name="object 5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3026054" y="6456298"/>
              <a:ext cx="220370" cy="159499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674427" y="6482803"/>
              <a:ext cx="2569711" cy="922807"/>
            </a:xfrm>
            <a:prstGeom prst="rect">
              <a:avLst/>
            </a:prstGeom>
          </p:spPr>
        </p:pic>
      </p:grpSp>
      <p:pic>
        <p:nvPicPr>
          <p:cNvPr id="34" name="object 34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3416096" y="5321884"/>
            <a:ext cx="2443746" cy="1967179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486732" y="7362253"/>
            <a:ext cx="282105" cy="112407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703765" y="7553766"/>
            <a:ext cx="1640159" cy="183846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2372512" y="7580932"/>
            <a:ext cx="249999" cy="122349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649639" y="7554254"/>
            <a:ext cx="1404645" cy="132947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4123829" y="7577473"/>
            <a:ext cx="240855" cy="109728"/>
          </a:xfrm>
          <a:prstGeom prst="rect">
            <a:avLst/>
          </a:prstGeom>
        </p:spPr>
      </p:pic>
      <p:sp>
        <p:nvSpPr>
          <p:cNvPr id="26" name="object 26"/>
          <p:cNvSpPr/>
          <p:nvPr/>
        </p:nvSpPr>
        <p:spPr>
          <a:xfrm>
            <a:off x="4420069" y="7599499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82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5" name="object 35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6255207" y="7965764"/>
            <a:ext cx="96900" cy="28099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862" y="442213"/>
            <a:ext cx="1160762" cy="147446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901228" y="444411"/>
            <a:ext cx="729513" cy="129540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787908" y="463372"/>
            <a:ext cx="135371" cy="100012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>
          <a:xfrm>
            <a:off x="699362" y="757173"/>
            <a:ext cx="5235575" cy="752475"/>
            <a:chOff x="699362" y="757173"/>
            <a:chExt cx="5235575" cy="752475"/>
          </a:xfrm>
        </p:grpSpPr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13447" y="984072"/>
              <a:ext cx="240864" cy="10972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99362" y="757173"/>
              <a:ext cx="5235246" cy="752360"/>
            </a:xfrm>
            <a:prstGeom prst="rect">
              <a:avLst/>
            </a:prstGeom>
          </p:spPr>
        </p:pic>
      </p:grpSp>
      <p:pic>
        <p:nvPicPr>
          <p:cNvPr id="33" name="object 33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4590338" y="1363865"/>
            <a:ext cx="1303845" cy="138188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701104" y="1580781"/>
            <a:ext cx="1254644" cy="139318"/>
          </a:xfrm>
          <a:prstGeom prst="rect">
            <a:avLst/>
          </a:prstGeom>
        </p:spPr>
      </p:pic>
      <p:sp>
        <p:nvSpPr>
          <p:cNvPr id="35" name="object 35"/>
          <p:cNvSpPr/>
          <p:nvPr/>
        </p:nvSpPr>
        <p:spPr>
          <a:xfrm>
            <a:off x="2002701" y="1628851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5" h="87630">
                <a:moveTo>
                  <a:pt x="0" y="0"/>
                </a:moveTo>
                <a:lnTo>
                  <a:pt x="0" y="79895"/>
                </a:lnTo>
                <a:lnTo>
                  <a:pt x="5080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1417" y="1787891"/>
            <a:ext cx="4878042" cy="3884926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585277" y="3799192"/>
            <a:ext cx="324612" cy="130759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4479581" y="3806266"/>
            <a:ext cx="250088" cy="13260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16090" y="3976954"/>
            <a:ext cx="2087205" cy="332092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493299" y="4000055"/>
            <a:ext cx="471462" cy="112941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92943" y="3976052"/>
            <a:ext cx="1704047" cy="316191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266926" y="5812320"/>
            <a:ext cx="397459" cy="128320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2843199" y="5766193"/>
            <a:ext cx="958430" cy="132295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5103380" y="5835154"/>
            <a:ext cx="379463" cy="13077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88484" y="6070498"/>
            <a:ext cx="1170731" cy="465429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878527" y="6089396"/>
            <a:ext cx="202906" cy="92506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2704668" y="6019774"/>
            <a:ext cx="1375410" cy="445770"/>
            <a:chOff x="2704668" y="6019774"/>
            <a:chExt cx="1375410" cy="445770"/>
          </a:xfrm>
        </p:grpSpPr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87050" y="6051613"/>
              <a:ext cx="192519" cy="7838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704668" y="6019774"/>
              <a:ext cx="1338935" cy="445147"/>
            </a:xfrm>
            <a:prstGeom prst="rect">
              <a:avLst/>
            </a:prstGeom>
          </p:spPr>
        </p:pic>
      </p:grpSp>
      <p:pic>
        <p:nvPicPr>
          <p:cNvPr id="31" name="object 31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3638842" y="6040970"/>
            <a:ext cx="223977" cy="112941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703165" y="6092697"/>
            <a:ext cx="1178687" cy="300342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710298" y="6782206"/>
            <a:ext cx="5211445" cy="763270"/>
            <a:chOff x="710298" y="6782206"/>
            <a:chExt cx="5211445" cy="763270"/>
          </a:xfrm>
        </p:grpSpPr>
        <p:sp>
          <p:nvSpPr>
            <p:cNvPr id="5" name="object 5"/>
            <p:cNvSpPr/>
            <p:nvPr/>
          </p:nvSpPr>
          <p:spPr>
            <a:xfrm>
              <a:off x="713473" y="6785381"/>
              <a:ext cx="5205095" cy="756920"/>
            </a:xfrm>
            <a:custGeom>
              <a:avLst/>
              <a:gdLst/>
              <a:ahLst/>
              <a:cxnLst/>
              <a:rect l="l" t="t" r="r" b="b"/>
              <a:pathLst>
                <a:path w="5205095" h="756920">
                  <a:moveTo>
                    <a:pt x="5205044" y="0"/>
                  </a:moveTo>
                  <a:lnTo>
                    <a:pt x="0" y="0"/>
                  </a:lnTo>
                  <a:lnTo>
                    <a:pt x="0" y="756412"/>
                  </a:lnTo>
                  <a:lnTo>
                    <a:pt x="5205044" y="756412"/>
                  </a:lnTo>
                  <a:lnTo>
                    <a:pt x="5205044" y="0"/>
                  </a:lnTo>
                  <a:close/>
                </a:path>
              </a:pathLst>
            </a:custGeom>
            <a:solidFill>
              <a:srgbClr val="CDEDF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713473" y="6785381"/>
              <a:ext cx="5205095" cy="756920"/>
            </a:xfrm>
            <a:custGeom>
              <a:avLst/>
              <a:gdLst/>
              <a:ahLst/>
              <a:cxnLst/>
              <a:rect l="l" t="t" r="r" b="b"/>
              <a:pathLst>
                <a:path w="5205095" h="756920">
                  <a:moveTo>
                    <a:pt x="5205044" y="756412"/>
                  </a:moveTo>
                  <a:lnTo>
                    <a:pt x="0" y="756412"/>
                  </a:lnTo>
                  <a:lnTo>
                    <a:pt x="0" y="0"/>
                  </a:lnTo>
                  <a:lnTo>
                    <a:pt x="5205044" y="0"/>
                  </a:lnTo>
                  <a:lnTo>
                    <a:pt x="5205044" y="756412"/>
                  </a:lnTo>
                  <a:close/>
                </a:path>
              </a:pathLst>
            </a:custGeom>
            <a:ln w="6350">
              <a:solidFill>
                <a:srgbClr val="23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21" name="object 21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803300" y="6890410"/>
            <a:ext cx="201398" cy="9842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813822" y="7101852"/>
            <a:ext cx="4843049" cy="139382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805684" y="7305344"/>
            <a:ext cx="971224" cy="134937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11099" y="7626883"/>
            <a:ext cx="459662" cy="305360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297000" y="7705842"/>
            <a:ext cx="3348583" cy="148228"/>
          </a:xfrm>
          <a:prstGeom prst="rect">
            <a:avLst/>
          </a:prstGeom>
        </p:spPr>
      </p:pic>
      <p:sp>
        <p:nvSpPr>
          <p:cNvPr id="20" name="object 20"/>
          <p:cNvSpPr/>
          <p:nvPr/>
        </p:nvSpPr>
        <p:spPr>
          <a:xfrm>
            <a:off x="4690579" y="7746120"/>
            <a:ext cx="6350" cy="74295"/>
          </a:xfrm>
          <a:custGeom>
            <a:avLst/>
            <a:gdLst/>
            <a:ahLst/>
            <a:cxnLst/>
            <a:rect l="l" t="t" r="r" b="b"/>
            <a:pathLst>
              <a:path w="6350" h="74295">
                <a:moveTo>
                  <a:pt x="0" y="0"/>
                </a:moveTo>
                <a:lnTo>
                  <a:pt x="0" y="67716"/>
                </a:lnTo>
                <a:lnTo>
                  <a:pt x="6350" y="74015"/>
                </a:lnTo>
                <a:lnTo>
                  <a:pt x="6350" y="6438"/>
                </a:lnTo>
                <a:lnTo>
                  <a:pt x="0" y="0"/>
                </a:lnTo>
                <a:close/>
              </a:path>
            </a:pathLst>
          </a:custGeom>
          <a:solidFill>
            <a:srgbClr val="00AEE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2" name="object 32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420183" y="7965764"/>
            <a:ext cx="96901" cy="28099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object 21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704316" y="451396"/>
            <a:ext cx="145479" cy="72948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4779530" y="442213"/>
            <a:ext cx="1146911" cy="147446"/>
          </a:xfrm>
          <a:prstGeom prst="rect">
            <a:avLst/>
          </a:prstGeom>
        </p:spPr>
      </p:pic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8455" y="729970"/>
            <a:ext cx="207379" cy="17404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981008" y="795858"/>
            <a:ext cx="123189" cy="104139"/>
            <a:chOff x="981008" y="795858"/>
            <a:chExt cx="123189" cy="104139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1008" y="795858"/>
              <a:ext cx="71615" cy="10378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079009" y="826617"/>
              <a:ext cx="25400" cy="65405"/>
            </a:xfrm>
            <a:custGeom>
              <a:avLst/>
              <a:gdLst/>
              <a:ahLst/>
              <a:cxnLst/>
              <a:rect l="l" t="t" r="r" b="b"/>
              <a:pathLst>
                <a:path w="25400" h="65405">
                  <a:moveTo>
                    <a:pt x="15659" y="40881"/>
                  </a:moveTo>
                  <a:lnTo>
                    <a:pt x="9017" y="40881"/>
                  </a:lnTo>
                  <a:lnTo>
                    <a:pt x="6108" y="42125"/>
                  </a:lnTo>
                  <a:lnTo>
                    <a:pt x="1219" y="47078"/>
                  </a:lnTo>
                  <a:lnTo>
                    <a:pt x="0" y="50037"/>
                  </a:lnTo>
                  <a:lnTo>
                    <a:pt x="0" y="56908"/>
                  </a:lnTo>
                  <a:lnTo>
                    <a:pt x="1320" y="59740"/>
                  </a:lnTo>
                  <a:lnTo>
                    <a:pt x="3949" y="61937"/>
                  </a:lnTo>
                  <a:lnTo>
                    <a:pt x="6578" y="64173"/>
                  </a:lnTo>
                  <a:lnTo>
                    <a:pt x="9575" y="65290"/>
                  </a:lnTo>
                  <a:lnTo>
                    <a:pt x="16357" y="65290"/>
                  </a:lnTo>
                  <a:lnTo>
                    <a:pt x="19164" y="64046"/>
                  </a:lnTo>
                  <a:lnTo>
                    <a:pt x="23672" y="59093"/>
                  </a:lnTo>
                  <a:lnTo>
                    <a:pt x="24815" y="56133"/>
                  </a:lnTo>
                  <a:lnTo>
                    <a:pt x="24815" y="49390"/>
                  </a:lnTo>
                  <a:lnTo>
                    <a:pt x="23545" y="46583"/>
                  </a:lnTo>
                  <a:lnTo>
                    <a:pt x="18641" y="42125"/>
                  </a:lnTo>
                  <a:lnTo>
                    <a:pt x="18784" y="42125"/>
                  </a:lnTo>
                  <a:lnTo>
                    <a:pt x="15659" y="40881"/>
                  </a:lnTo>
                  <a:close/>
                </a:path>
                <a:path w="25400" h="65405">
                  <a:moveTo>
                    <a:pt x="15646" y="0"/>
                  </a:moveTo>
                  <a:lnTo>
                    <a:pt x="8775" y="0"/>
                  </a:lnTo>
                  <a:lnTo>
                    <a:pt x="5880" y="1269"/>
                  </a:lnTo>
                  <a:lnTo>
                    <a:pt x="3530" y="3822"/>
                  </a:lnTo>
                  <a:lnTo>
                    <a:pt x="1168" y="6349"/>
                  </a:lnTo>
                  <a:lnTo>
                    <a:pt x="0" y="9359"/>
                  </a:lnTo>
                  <a:lnTo>
                    <a:pt x="0" y="16230"/>
                  </a:lnTo>
                  <a:lnTo>
                    <a:pt x="1270" y="19126"/>
                  </a:lnTo>
                  <a:lnTo>
                    <a:pt x="3822" y="21462"/>
                  </a:lnTo>
                  <a:lnTo>
                    <a:pt x="6350" y="23812"/>
                  </a:lnTo>
                  <a:lnTo>
                    <a:pt x="9359" y="25006"/>
                  </a:lnTo>
                  <a:lnTo>
                    <a:pt x="16230" y="25006"/>
                  </a:lnTo>
                  <a:lnTo>
                    <a:pt x="18931" y="23812"/>
                  </a:lnTo>
                  <a:lnTo>
                    <a:pt x="21123" y="21462"/>
                  </a:lnTo>
                  <a:lnTo>
                    <a:pt x="23660" y="18630"/>
                  </a:lnTo>
                  <a:lnTo>
                    <a:pt x="24815" y="15582"/>
                  </a:lnTo>
                  <a:lnTo>
                    <a:pt x="24815" y="8585"/>
                  </a:lnTo>
                  <a:lnTo>
                    <a:pt x="23571" y="5740"/>
                  </a:lnTo>
                  <a:lnTo>
                    <a:pt x="21094" y="3428"/>
                  </a:lnTo>
                  <a:lnTo>
                    <a:pt x="18743" y="1269"/>
                  </a:lnTo>
                  <a:lnTo>
                    <a:pt x="18934" y="1269"/>
                  </a:lnTo>
                  <a:lnTo>
                    <a:pt x="15646" y="0"/>
                  </a:lnTo>
                  <a:close/>
                </a:path>
              </a:pathLst>
            </a:custGeom>
            <a:solidFill>
              <a:srgbClr val="0064B3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01102" y="745858"/>
            <a:ext cx="651116" cy="158153"/>
          </a:xfrm>
          <a:prstGeom prst="rect">
            <a:avLst/>
          </a:prstGeom>
        </p:spPr>
      </p:pic>
      <p:sp>
        <p:nvSpPr>
          <p:cNvPr id="22" name="object 22"/>
          <p:cNvSpPr/>
          <p:nvPr/>
        </p:nvSpPr>
        <p:spPr>
          <a:xfrm>
            <a:off x="697680" y="935558"/>
            <a:ext cx="5219700" cy="0"/>
          </a:xfrm>
          <a:custGeom>
            <a:avLst/>
            <a:gdLst/>
            <a:ahLst/>
            <a:cxnLst/>
            <a:rect l="l" t="t" r="r" b="b"/>
            <a:pathLst>
              <a:path w="5219700" h="0">
                <a:moveTo>
                  <a:pt x="0" y="0"/>
                </a:moveTo>
                <a:lnTo>
                  <a:pt x="5219585" y="0"/>
                </a:lnTo>
              </a:path>
            </a:pathLst>
          </a:custGeom>
          <a:ln w="25400">
            <a:solidFill>
              <a:srgbClr val="00AEE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26" name="object 26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562392" y="1071105"/>
            <a:ext cx="341833" cy="127126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969973" y="1107566"/>
            <a:ext cx="189865" cy="91084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2233523" y="1093597"/>
            <a:ext cx="341325" cy="105892"/>
          </a:xfrm>
          <a:prstGeom prst="rect">
            <a:avLst/>
          </a:prstGeom>
        </p:spPr>
      </p:pic>
      <p:sp>
        <p:nvSpPr>
          <p:cNvPr id="29" name="object 29"/>
          <p:cNvSpPr/>
          <p:nvPr/>
        </p:nvSpPr>
        <p:spPr>
          <a:xfrm>
            <a:off x="4472863" y="1118603"/>
            <a:ext cx="8255" cy="72390"/>
          </a:xfrm>
          <a:custGeom>
            <a:avLst/>
            <a:gdLst/>
            <a:ahLst/>
            <a:cxnLst/>
            <a:rect l="l" t="t" r="r" b="b"/>
            <a:pathLst>
              <a:path w="8254" h="72390">
                <a:moveTo>
                  <a:pt x="0" y="0"/>
                </a:moveTo>
                <a:lnTo>
                  <a:pt x="0" y="64820"/>
                </a:lnTo>
                <a:lnTo>
                  <a:pt x="7810" y="71945"/>
                </a:lnTo>
                <a:lnTo>
                  <a:pt x="7810" y="6985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0" name="object 30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545241" y="1070965"/>
            <a:ext cx="520928" cy="127266"/>
          </a:xfrm>
          <a:prstGeom prst="rect">
            <a:avLst/>
          </a:prstGeom>
        </p:spPr>
      </p:pic>
      <p:sp>
        <p:nvSpPr>
          <p:cNvPr id="25" name="object 25"/>
          <p:cNvSpPr/>
          <p:nvPr/>
        </p:nvSpPr>
        <p:spPr>
          <a:xfrm>
            <a:off x="1471002" y="1182585"/>
            <a:ext cx="19685" cy="36830"/>
          </a:xfrm>
          <a:custGeom>
            <a:avLst/>
            <a:gdLst/>
            <a:ahLst/>
            <a:cxnLst/>
            <a:rect l="l" t="t" r="r" b="b"/>
            <a:pathLst>
              <a:path w="19684" h="36830">
                <a:moveTo>
                  <a:pt x="14071" y="0"/>
                </a:moveTo>
                <a:lnTo>
                  <a:pt x="13284" y="0"/>
                </a:lnTo>
                <a:lnTo>
                  <a:pt x="12192" y="215"/>
                </a:lnTo>
                <a:lnTo>
                  <a:pt x="0" y="6146"/>
                </a:lnTo>
                <a:lnTo>
                  <a:pt x="1041" y="9359"/>
                </a:lnTo>
                <a:lnTo>
                  <a:pt x="3810" y="9169"/>
                </a:lnTo>
                <a:lnTo>
                  <a:pt x="5778" y="9664"/>
                </a:lnTo>
                <a:lnTo>
                  <a:pt x="8026" y="11988"/>
                </a:lnTo>
                <a:lnTo>
                  <a:pt x="8597" y="13601"/>
                </a:lnTo>
                <a:lnTo>
                  <a:pt x="8597" y="19557"/>
                </a:lnTo>
                <a:lnTo>
                  <a:pt x="8089" y="22859"/>
                </a:lnTo>
                <a:lnTo>
                  <a:pt x="6096" y="28270"/>
                </a:lnTo>
                <a:lnTo>
                  <a:pt x="4432" y="31102"/>
                </a:lnTo>
                <a:lnTo>
                  <a:pt x="2082" y="34086"/>
                </a:lnTo>
                <a:lnTo>
                  <a:pt x="4953" y="36461"/>
                </a:lnTo>
                <a:lnTo>
                  <a:pt x="19278" y="12674"/>
                </a:lnTo>
                <a:lnTo>
                  <a:pt x="19278" y="10896"/>
                </a:lnTo>
                <a:lnTo>
                  <a:pt x="19278" y="8293"/>
                </a:lnTo>
                <a:lnTo>
                  <a:pt x="18910" y="6083"/>
                </a:lnTo>
                <a:lnTo>
                  <a:pt x="17424" y="2438"/>
                </a:lnTo>
                <a:lnTo>
                  <a:pt x="16065" y="1028"/>
                </a:lnTo>
                <a:lnTo>
                  <a:pt x="14071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1" name="object 31"/>
          <p:cNvGrpSpPr/>
          <p:nvPr/>
        </p:nvGrpSpPr>
        <p:grpSpPr>
          <a:xfrm>
            <a:off x="681828" y="1068311"/>
            <a:ext cx="5257800" cy="370205"/>
            <a:chOff x="681828" y="1068311"/>
            <a:chExt cx="5257800" cy="370205"/>
          </a:xfrm>
        </p:grpSpPr>
        <p:pic>
          <p:nvPicPr>
            <p:cNvPr id="32" name="object 3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131904" y="1071105"/>
              <a:ext cx="807516" cy="155486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81828" y="1068311"/>
              <a:ext cx="4546875" cy="370141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5263235" y="1321803"/>
              <a:ext cx="8255" cy="72390"/>
            </a:xfrm>
            <a:custGeom>
              <a:avLst/>
              <a:gdLst/>
              <a:ahLst/>
              <a:cxnLst/>
              <a:rect l="l" t="t" r="r" b="b"/>
              <a:pathLst>
                <a:path w="8254" h="72390">
                  <a:moveTo>
                    <a:pt x="0" y="0"/>
                  </a:moveTo>
                  <a:lnTo>
                    <a:pt x="0" y="64820"/>
                  </a:lnTo>
                  <a:lnTo>
                    <a:pt x="7810" y="71945"/>
                  </a:lnTo>
                  <a:lnTo>
                    <a:pt x="7810" y="69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35" name="object 35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691723" y="1524838"/>
            <a:ext cx="725584" cy="130060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486763" y="1502765"/>
            <a:ext cx="586676" cy="127266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2145233" y="1502765"/>
            <a:ext cx="634352" cy="128943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3073311" y="1525117"/>
            <a:ext cx="231800" cy="104914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3377946" y="1525117"/>
            <a:ext cx="189356" cy="104914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3638422" y="1525676"/>
            <a:ext cx="194310" cy="104355"/>
          </a:xfrm>
          <a:prstGeom prst="rect">
            <a:avLst/>
          </a:prstGeom>
        </p:spPr>
      </p:pic>
      <p:grpSp>
        <p:nvGrpSpPr>
          <p:cNvPr id="41" name="object 41"/>
          <p:cNvGrpSpPr/>
          <p:nvPr/>
        </p:nvGrpSpPr>
        <p:grpSpPr>
          <a:xfrm>
            <a:off x="679872" y="1503832"/>
            <a:ext cx="4001770" cy="747395"/>
            <a:chOff x="679872" y="1503832"/>
            <a:chExt cx="4001770" cy="747395"/>
          </a:xfrm>
        </p:grpSpPr>
        <p:pic>
          <p:nvPicPr>
            <p:cNvPr id="42" name="object 42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905554" y="1525676"/>
              <a:ext cx="168249" cy="105333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112107" y="1525117"/>
              <a:ext cx="569252" cy="105333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79872" y="1503832"/>
              <a:ext cx="3969508" cy="746836"/>
            </a:xfrm>
            <a:prstGeom prst="rect">
              <a:avLst/>
            </a:prstGeom>
          </p:spPr>
        </p:pic>
      </p:grpSp>
      <p:grpSp>
        <p:nvGrpSpPr>
          <p:cNvPr id="45" name="object 45"/>
          <p:cNvGrpSpPr/>
          <p:nvPr/>
        </p:nvGrpSpPr>
        <p:grpSpPr>
          <a:xfrm>
            <a:off x="680131" y="2315565"/>
            <a:ext cx="1124585" cy="137795"/>
            <a:chOff x="680131" y="2315565"/>
            <a:chExt cx="1124585" cy="137795"/>
          </a:xfrm>
        </p:grpSpPr>
        <p:pic>
          <p:nvPicPr>
            <p:cNvPr id="46" name="object 46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80131" y="2315565"/>
              <a:ext cx="1082221" cy="137325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796859" y="2363203"/>
              <a:ext cx="8255" cy="72390"/>
            </a:xfrm>
            <a:custGeom>
              <a:avLst/>
              <a:gdLst/>
              <a:ahLst/>
              <a:cxnLst/>
              <a:rect l="l" t="t" r="r" b="b"/>
              <a:pathLst>
                <a:path w="8255" h="72389">
                  <a:moveTo>
                    <a:pt x="0" y="0"/>
                  </a:moveTo>
                  <a:lnTo>
                    <a:pt x="0" y="64820"/>
                  </a:lnTo>
                  <a:lnTo>
                    <a:pt x="7810" y="71945"/>
                  </a:lnTo>
                  <a:lnTo>
                    <a:pt x="7810" y="6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48" name="object 48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680008" y="2518905"/>
            <a:ext cx="238843" cy="154787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1007371" y="2519832"/>
            <a:ext cx="151453" cy="137236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1237691" y="2518905"/>
            <a:ext cx="538124" cy="137185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1855216" y="2518765"/>
            <a:ext cx="634352" cy="128943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3123590" y="2518765"/>
            <a:ext cx="263829" cy="127685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3463569" y="2518765"/>
            <a:ext cx="520915" cy="127266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4060113" y="2541676"/>
            <a:ext cx="329996" cy="115392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4464951" y="2541676"/>
            <a:ext cx="194310" cy="104355"/>
          </a:xfrm>
          <a:prstGeom prst="rect">
            <a:avLst/>
          </a:prstGeom>
        </p:spPr>
      </p:pic>
      <p:grpSp>
        <p:nvGrpSpPr>
          <p:cNvPr id="56" name="object 56"/>
          <p:cNvGrpSpPr/>
          <p:nvPr/>
        </p:nvGrpSpPr>
        <p:grpSpPr>
          <a:xfrm>
            <a:off x="681956" y="2518905"/>
            <a:ext cx="3965575" cy="545465"/>
            <a:chOff x="681956" y="2518905"/>
            <a:chExt cx="3965575" cy="545465"/>
          </a:xfrm>
        </p:grpSpPr>
        <p:pic>
          <p:nvPicPr>
            <p:cNvPr id="57" name="object 57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681956" y="2744876"/>
              <a:ext cx="168259" cy="105333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893832" y="2744876"/>
              <a:ext cx="106401" cy="104355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696034" y="2518905"/>
              <a:ext cx="3951466" cy="545261"/>
            </a:xfrm>
            <a:prstGeom prst="rect">
              <a:avLst/>
            </a:prstGeom>
          </p:spPr>
        </p:pic>
      </p:grpSp>
      <p:pic>
        <p:nvPicPr>
          <p:cNvPr id="60" name="object 60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680008" y="3128365"/>
            <a:ext cx="3316046" cy="128943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4061663" y="3164967"/>
            <a:ext cx="242747" cy="91084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681168" y="3146526"/>
            <a:ext cx="4938395" cy="950594"/>
            <a:chOff x="681168" y="3146526"/>
            <a:chExt cx="4938395" cy="950594"/>
          </a:xfrm>
        </p:grpSpPr>
        <p:sp>
          <p:nvSpPr>
            <p:cNvPr id="63" name="object 63"/>
            <p:cNvSpPr/>
            <p:nvPr/>
          </p:nvSpPr>
          <p:spPr>
            <a:xfrm>
              <a:off x="4626559" y="3176003"/>
              <a:ext cx="8255" cy="72390"/>
            </a:xfrm>
            <a:custGeom>
              <a:avLst/>
              <a:gdLst/>
              <a:ahLst/>
              <a:cxnLst/>
              <a:rect l="l" t="t" r="r" b="b"/>
              <a:pathLst>
                <a:path w="8254" h="72389">
                  <a:moveTo>
                    <a:pt x="0" y="0"/>
                  </a:moveTo>
                  <a:lnTo>
                    <a:pt x="0" y="64820"/>
                  </a:lnTo>
                  <a:lnTo>
                    <a:pt x="7810" y="71945"/>
                  </a:lnTo>
                  <a:lnTo>
                    <a:pt x="7810" y="6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4" name="object 64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681168" y="3146526"/>
              <a:ext cx="4126759" cy="950264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4841849" y="3737965"/>
              <a:ext cx="777557" cy="128244"/>
            </a:xfrm>
            <a:prstGeom prst="rect">
              <a:avLst/>
            </a:prstGeom>
          </p:spPr>
        </p:pic>
      </p:grpSp>
      <p:pic>
        <p:nvPicPr>
          <p:cNvPr id="82" name="object 82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4702378" y="1656816"/>
            <a:ext cx="1223054" cy="1947468"/>
          </a:xfrm>
          <a:prstGeom prst="rect">
            <a:avLst/>
          </a:prstGeom>
        </p:spPr>
      </p:pic>
      <p:pic>
        <p:nvPicPr>
          <p:cNvPr id="90" name="object 90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4979123" y="1805355"/>
            <a:ext cx="599859" cy="170091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5009083" y="2314701"/>
            <a:ext cx="625932" cy="165569"/>
          </a:xfrm>
          <a:prstGeom prst="rect">
            <a:avLst/>
          </a:prstGeom>
        </p:spPr>
      </p:pic>
      <p:pic>
        <p:nvPicPr>
          <p:cNvPr id="92" name="object 92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4791913" y="2781058"/>
            <a:ext cx="1043965" cy="245668"/>
          </a:xfrm>
          <a:prstGeom prst="rect">
            <a:avLst/>
          </a:prstGeom>
        </p:spPr>
      </p:pic>
      <p:pic>
        <p:nvPicPr>
          <p:cNvPr id="93" name="object 93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5055438" y="3310877"/>
            <a:ext cx="506171" cy="148234"/>
          </a:xfrm>
          <a:prstGeom prst="rect">
            <a:avLst/>
          </a:prstGeom>
        </p:spPr>
      </p:pic>
      <p:pic>
        <p:nvPicPr>
          <p:cNvPr id="95" name="object 95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5661824" y="3765499"/>
            <a:ext cx="276987" cy="90004"/>
          </a:xfrm>
          <a:prstGeom prst="rect">
            <a:avLst/>
          </a:prstGeom>
        </p:spPr>
      </p:pic>
      <p:pic>
        <p:nvPicPr>
          <p:cNvPr id="66" name="object 66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679872" y="4196232"/>
            <a:ext cx="327929" cy="137236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1100099" y="4195165"/>
            <a:ext cx="447738" cy="127546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1642617" y="4195165"/>
            <a:ext cx="335724" cy="127546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2059203" y="4195165"/>
            <a:ext cx="263842" cy="127685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2412619" y="4195165"/>
            <a:ext cx="606615" cy="127266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3112973" y="4232465"/>
            <a:ext cx="222821" cy="90385"/>
          </a:xfrm>
          <a:prstGeom prst="rect">
            <a:avLst/>
          </a:prstGeom>
        </p:spPr>
      </p:pic>
      <p:pic>
        <p:nvPicPr>
          <p:cNvPr id="96" name="object 96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3404692" y="4231195"/>
            <a:ext cx="77914" cy="78905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3582923" y="4218076"/>
            <a:ext cx="438213" cy="115392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4110723" y="4191253"/>
            <a:ext cx="403326" cy="131457"/>
          </a:xfrm>
          <a:prstGeom prst="rect">
            <a:avLst/>
          </a:prstGeom>
        </p:spPr>
      </p:pic>
      <p:grpSp>
        <p:nvGrpSpPr>
          <p:cNvPr id="74" name="object 74"/>
          <p:cNvGrpSpPr/>
          <p:nvPr/>
        </p:nvGrpSpPr>
        <p:grpSpPr>
          <a:xfrm>
            <a:off x="4590669" y="4217936"/>
            <a:ext cx="466725" cy="104775"/>
            <a:chOff x="4590669" y="4217936"/>
            <a:chExt cx="466725" cy="104775"/>
          </a:xfrm>
        </p:grpSpPr>
        <p:pic>
          <p:nvPicPr>
            <p:cNvPr id="75" name="object 75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4590669" y="4232465"/>
              <a:ext cx="211086" cy="89966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4840020" y="4217936"/>
              <a:ext cx="217360" cy="104495"/>
            </a:xfrm>
            <a:prstGeom prst="rect">
              <a:avLst/>
            </a:prstGeom>
          </p:spPr>
        </p:pic>
      </p:grpSp>
      <p:sp>
        <p:nvSpPr>
          <p:cNvPr id="17" name="object 17"/>
          <p:cNvSpPr/>
          <p:nvPr/>
        </p:nvSpPr>
        <p:spPr>
          <a:xfrm>
            <a:off x="5071274" y="4295305"/>
            <a:ext cx="22860" cy="40640"/>
          </a:xfrm>
          <a:custGeom>
            <a:avLst/>
            <a:gdLst/>
            <a:ahLst/>
            <a:cxnLst/>
            <a:rect l="l" t="t" r="r" b="b"/>
            <a:pathLst>
              <a:path w="22860" h="40639">
                <a:moveTo>
                  <a:pt x="22618" y="17272"/>
                </a:moveTo>
                <a:lnTo>
                  <a:pt x="15201" y="17272"/>
                </a:lnTo>
                <a:lnTo>
                  <a:pt x="15875" y="18364"/>
                </a:lnTo>
                <a:lnTo>
                  <a:pt x="15875" y="23558"/>
                </a:lnTo>
                <a:lnTo>
                  <a:pt x="14325" y="26758"/>
                </a:lnTo>
                <a:lnTo>
                  <a:pt x="11239" y="30175"/>
                </a:lnTo>
                <a:lnTo>
                  <a:pt x="8585" y="33261"/>
                </a:lnTo>
                <a:lnTo>
                  <a:pt x="5778" y="35534"/>
                </a:lnTo>
                <a:lnTo>
                  <a:pt x="2806" y="36969"/>
                </a:lnTo>
                <a:lnTo>
                  <a:pt x="4292" y="40284"/>
                </a:lnTo>
                <a:lnTo>
                  <a:pt x="8686" y="38633"/>
                </a:lnTo>
                <a:lnTo>
                  <a:pt x="12852" y="35356"/>
                </a:lnTo>
                <a:lnTo>
                  <a:pt x="20662" y="25565"/>
                </a:lnTo>
                <a:lnTo>
                  <a:pt x="22618" y="20802"/>
                </a:lnTo>
                <a:lnTo>
                  <a:pt x="22618" y="17272"/>
                </a:lnTo>
                <a:close/>
              </a:path>
              <a:path w="22860" h="40639">
                <a:moveTo>
                  <a:pt x="18313" y="0"/>
                </a:moveTo>
                <a:lnTo>
                  <a:pt x="3238" y="0"/>
                </a:lnTo>
                <a:lnTo>
                  <a:pt x="0" y="3314"/>
                </a:lnTo>
                <a:lnTo>
                  <a:pt x="0" y="14795"/>
                </a:lnTo>
                <a:lnTo>
                  <a:pt x="2884" y="17526"/>
                </a:lnTo>
                <a:lnTo>
                  <a:pt x="3117" y="17526"/>
                </a:lnTo>
                <a:lnTo>
                  <a:pt x="8585" y="18059"/>
                </a:lnTo>
                <a:lnTo>
                  <a:pt x="13004" y="17526"/>
                </a:lnTo>
                <a:lnTo>
                  <a:pt x="14757" y="17272"/>
                </a:lnTo>
                <a:lnTo>
                  <a:pt x="22618" y="17272"/>
                </a:lnTo>
                <a:lnTo>
                  <a:pt x="22618" y="5397"/>
                </a:lnTo>
                <a:lnTo>
                  <a:pt x="18313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77" name="object 77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5158549" y="4232325"/>
            <a:ext cx="173469" cy="90246"/>
          </a:xfrm>
          <a:prstGeom prst="rect">
            <a:avLst/>
          </a:prstGeom>
        </p:spPr>
      </p:pic>
      <p:pic>
        <p:nvPicPr>
          <p:cNvPr id="78" name="object 78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5395988" y="4195152"/>
            <a:ext cx="538124" cy="137198"/>
          </a:xfrm>
          <a:prstGeom prst="rect">
            <a:avLst/>
          </a:prstGeom>
        </p:spPr>
      </p:pic>
      <p:grpSp>
        <p:nvGrpSpPr>
          <p:cNvPr id="79" name="object 79"/>
          <p:cNvGrpSpPr/>
          <p:nvPr/>
        </p:nvGrpSpPr>
        <p:grpSpPr>
          <a:xfrm>
            <a:off x="677235" y="4398365"/>
            <a:ext cx="2021839" cy="156210"/>
            <a:chOff x="677235" y="4398365"/>
            <a:chExt cx="2021839" cy="156210"/>
          </a:xfrm>
        </p:grpSpPr>
        <p:pic>
          <p:nvPicPr>
            <p:cNvPr id="80" name="object 80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77235" y="4398365"/>
              <a:ext cx="1979134" cy="155625"/>
            </a:xfrm>
            <a:prstGeom prst="rect">
              <a:avLst/>
            </a:prstGeom>
          </p:spPr>
        </p:pic>
        <p:sp>
          <p:nvSpPr>
            <p:cNvPr id="81" name="object 81"/>
            <p:cNvSpPr/>
            <p:nvPr/>
          </p:nvSpPr>
          <p:spPr>
            <a:xfrm>
              <a:off x="2690875" y="4446003"/>
              <a:ext cx="8255" cy="72390"/>
            </a:xfrm>
            <a:custGeom>
              <a:avLst/>
              <a:gdLst/>
              <a:ahLst/>
              <a:cxnLst/>
              <a:rect l="l" t="t" r="r" b="b"/>
              <a:pathLst>
                <a:path w="8255" h="72389">
                  <a:moveTo>
                    <a:pt x="0" y="0"/>
                  </a:moveTo>
                  <a:lnTo>
                    <a:pt x="0" y="64820"/>
                  </a:lnTo>
                  <a:lnTo>
                    <a:pt x="7810" y="71945"/>
                  </a:lnTo>
                  <a:lnTo>
                    <a:pt x="7810" y="6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5333" y="4862855"/>
            <a:ext cx="661272" cy="13321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793314" y="4862855"/>
            <a:ext cx="376758" cy="13122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234385" y="4900421"/>
            <a:ext cx="334835" cy="105371"/>
          </a:xfrm>
          <a:prstGeom prst="rect">
            <a:avLst/>
          </a:prstGeom>
        </p:spPr>
      </p:pic>
      <p:sp>
        <p:nvSpPr>
          <p:cNvPr id="10" name="object 10"/>
          <p:cNvSpPr/>
          <p:nvPr/>
        </p:nvSpPr>
        <p:spPr>
          <a:xfrm>
            <a:off x="3619093" y="4908359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95"/>
                </a:lnTo>
                <a:lnTo>
                  <a:pt x="7340" y="87312"/>
                </a:lnTo>
                <a:lnTo>
                  <a:pt x="7340" y="7607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1" name="object 1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716744" y="4886337"/>
            <a:ext cx="448970" cy="109727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242599" y="4863122"/>
            <a:ext cx="375627" cy="129971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691519" y="4900421"/>
            <a:ext cx="114896" cy="93662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881994" y="4863122"/>
            <a:ext cx="244536" cy="130962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5188356" y="4886337"/>
            <a:ext cx="115176" cy="109727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379656" y="4886337"/>
            <a:ext cx="545350" cy="109727"/>
          </a:xfrm>
          <a:prstGeom prst="rect">
            <a:avLst/>
          </a:prstGeom>
        </p:spPr>
      </p:pic>
      <p:grpSp>
        <p:nvGrpSpPr>
          <p:cNvPr id="18" name="object 18"/>
          <p:cNvGrpSpPr/>
          <p:nvPr/>
        </p:nvGrpSpPr>
        <p:grpSpPr>
          <a:xfrm>
            <a:off x="708132" y="4862639"/>
            <a:ext cx="5228590" cy="1383030"/>
            <a:chOff x="708132" y="4862639"/>
            <a:chExt cx="5228590" cy="1383030"/>
          </a:xfrm>
        </p:grpSpPr>
        <p:sp>
          <p:nvSpPr>
            <p:cNvPr id="19" name="object 19"/>
            <p:cNvSpPr/>
            <p:nvPr/>
          </p:nvSpPr>
          <p:spPr>
            <a:xfrm>
              <a:off x="5928944" y="5106492"/>
              <a:ext cx="7620" cy="87630"/>
            </a:xfrm>
            <a:custGeom>
              <a:avLst/>
              <a:gdLst/>
              <a:ahLst/>
              <a:cxnLst/>
              <a:rect l="l" t="t" r="r" b="b"/>
              <a:pathLst>
                <a:path w="7620" h="87629">
                  <a:moveTo>
                    <a:pt x="0" y="0"/>
                  </a:moveTo>
                  <a:lnTo>
                    <a:pt x="0" y="79883"/>
                  </a:lnTo>
                  <a:lnTo>
                    <a:pt x="7226" y="87312"/>
                  </a:lnTo>
                  <a:lnTo>
                    <a:pt x="7226" y="75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08132" y="4862639"/>
              <a:ext cx="5218436" cy="1382725"/>
            </a:xfrm>
            <a:prstGeom prst="rect">
              <a:avLst/>
            </a:prstGeom>
          </p:spPr>
        </p:pic>
      </p:grpSp>
      <p:pic>
        <p:nvPicPr>
          <p:cNvPr id="97" name="object 97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4788179" y="5094528"/>
            <a:ext cx="252080" cy="94183"/>
          </a:xfrm>
          <a:prstGeom prst="rect">
            <a:avLst/>
          </a:prstGeom>
        </p:spPr>
      </p:pic>
      <p:pic>
        <p:nvPicPr>
          <p:cNvPr id="84" name="object 84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796582" y="6484442"/>
            <a:ext cx="1607947" cy="1537208"/>
          </a:xfrm>
          <a:prstGeom prst="rect">
            <a:avLst/>
          </a:prstGeom>
        </p:spPr>
      </p:pic>
      <p:sp>
        <p:nvSpPr>
          <p:cNvPr id="83" name="object 83"/>
          <p:cNvSpPr/>
          <p:nvPr/>
        </p:nvSpPr>
        <p:spPr>
          <a:xfrm>
            <a:off x="2520873" y="6487617"/>
            <a:ext cx="1602105" cy="1530985"/>
          </a:xfrm>
          <a:custGeom>
            <a:avLst/>
            <a:gdLst/>
            <a:ahLst/>
            <a:cxnLst/>
            <a:rect l="l" t="t" r="r" b="b"/>
            <a:pathLst>
              <a:path w="1602104" h="1530984">
                <a:moveTo>
                  <a:pt x="1601584" y="1530858"/>
                </a:moveTo>
                <a:lnTo>
                  <a:pt x="0" y="1530858"/>
                </a:lnTo>
                <a:lnTo>
                  <a:pt x="0" y="0"/>
                </a:lnTo>
                <a:lnTo>
                  <a:pt x="1601584" y="0"/>
                </a:lnTo>
                <a:lnTo>
                  <a:pt x="1601584" y="1530858"/>
                </a:lnTo>
                <a:close/>
              </a:path>
            </a:pathLst>
          </a:custGeom>
          <a:ln w="6350">
            <a:solidFill>
              <a:srgbClr val="231F1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88" name="object 88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2634310" y="6559011"/>
            <a:ext cx="1391488" cy="1391488"/>
          </a:xfrm>
          <a:prstGeom prst="rect">
            <a:avLst/>
          </a:prstGeom>
        </p:spPr>
      </p:pic>
      <p:grpSp>
        <p:nvGrpSpPr>
          <p:cNvPr id="85" name="object 85"/>
          <p:cNvGrpSpPr/>
          <p:nvPr/>
        </p:nvGrpSpPr>
        <p:grpSpPr>
          <a:xfrm>
            <a:off x="4238790" y="6484442"/>
            <a:ext cx="1608455" cy="1537335"/>
            <a:chOff x="4238790" y="6484442"/>
            <a:chExt cx="1608455" cy="1537335"/>
          </a:xfrm>
        </p:grpSpPr>
        <p:pic>
          <p:nvPicPr>
            <p:cNvPr id="86" name="object 86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4263199" y="6897738"/>
              <a:ext cx="1559128" cy="806005"/>
            </a:xfrm>
            <a:prstGeom prst="rect">
              <a:avLst/>
            </a:prstGeom>
          </p:spPr>
        </p:pic>
        <p:sp>
          <p:nvSpPr>
            <p:cNvPr id="87" name="object 87"/>
            <p:cNvSpPr/>
            <p:nvPr/>
          </p:nvSpPr>
          <p:spPr>
            <a:xfrm>
              <a:off x="4241965" y="6487617"/>
              <a:ext cx="1602105" cy="1530985"/>
            </a:xfrm>
            <a:custGeom>
              <a:avLst/>
              <a:gdLst/>
              <a:ahLst/>
              <a:cxnLst/>
              <a:rect l="l" t="t" r="r" b="b"/>
              <a:pathLst>
                <a:path w="1602104" h="1530984">
                  <a:moveTo>
                    <a:pt x="1601597" y="1530858"/>
                  </a:moveTo>
                  <a:lnTo>
                    <a:pt x="0" y="1530858"/>
                  </a:lnTo>
                  <a:lnTo>
                    <a:pt x="0" y="0"/>
                  </a:lnTo>
                  <a:lnTo>
                    <a:pt x="1601597" y="0"/>
                  </a:lnTo>
                  <a:lnTo>
                    <a:pt x="1601597" y="1530858"/>
                  </a:lnTo>
                  <a:close/>
                </a:path>
              </a:pathLst>
            </a:custGeom>
            <a:ln w="6350">
              <a:solidFill>
                <a:srgbClr val="23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94" name="object 94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1436128" y="8120187"/>
            <a:ext cx="380911" cy="114439"/>
          </a:xfrm>
          <a:prstGeom prst="rect">
            <a:avLst/>
          </a:prstGeom>
        </p:spPr>
      </p:pic>
      <p:pic>
        <p:nvPicPr>
          <p:cNvPr id="98" name="object 98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3170682" y="8142358"/>
            <a:ext cx="431190" cy="90004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4893843" y="8120019"/>
            <a:ext cx="284695" cy="116678"/>
          </a:xfrm>
          <a:prstGeom prst="rect">
            <a:avLst/>
          </a:prstGeom>
        </p:spPr>
      </p:pic>
      <p:pic>
        <p:nvPicPr>
          <p:cNvPr id="89" name="object 89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6200431" y="7965764"/>
            <a:ext cx="96888" cy="28099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869" y="442213"/>
            <a:ext cx="1160754" cy="147446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901228" y="444411"/>
            <a:ext cx="729513" cy="129540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797359" y="455561"/>
            <a:ext cx="133769" cy="87718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671013" y="898182"/>
            <a:ext cx="3774024" cy="351091"/>
          </a:xfrm>
          <a:prstGeom prst="rect">
            <a:avLst/>
          </a:prstGeom>
        </p:spPr>
      </p:pic>
      <p:grpSp>
        <p:nvGrpSpPr>
          <p:cNvPr id="25" name="object 25"/>
          <p:cNvGrpSpPr/>
          <p:nvPr/>
        </p:nvGrpSpPr>
        <p:grpSpPr>
          <a:xfrm>
            <a:off x="4515497" y="906246"/>
            <a:ext cx="1423670" cy="163830"/>
            <a:chOff x="4515497" y="906246"/>
            <a:chExt cx="1423670" cy="163830"/>
          </a:xfrm>
        </p:grpSpPr>
        <p:pic>
          <p:nvPicPr>
            <p:cNvPr id="26" name="object 2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515497" y="929830"/>
              <a:ext cx="807669" cy="13967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328970" y="906246"/>
              <a:ext cx="609612" cy="160375"/>
            </a:xfrm>
            <a:prstGeom prst="rect">
              <a:avLst/>
            </a:prstGeom>
          </p:spPr>
        </p:pic>
      </p:grpSp>
      <p:sp>
        <p:nvSpPr>
          <p:cNvPr id="17" name="object 17"/>
          <p:cNvSpPr/>
          <p:nvPr/>
        </p:nvSpPr>
        <p:spPr>
          <a:xfrm>
            <a:off x="1182852" y="1626006"/>
            <a:ext cx="1854835" cy="1802130"/>
          </a:xfrm>
          <a:custGeom>
            <a:avLst/>
            <a:gdLst/>
            <a:ahLst/>
            <a:cxnLst/>
            <a:rect l="l" t="t" r="r" b="b"/>
            <a:pathLst>
              <a:path w="1854835" h="1802129">
                <a:moveTo>
                  <a:pt x="1854466" y="1801774"/>
                </a:moveTo>
                <a:lnTo>
                  <a:pt x="0" y="1801774"/>
                </a:lnTo>
                <a:lnTo>
                  <a:pt x="0" y="0"/>
                </a:lnTo>
                <a:lnTo>
                  <a:pt x="1854466" y="0"/>
                </a:lnTo>
                <a:lnTo>
                  <a:pt x="1854466" y="1801774"/>
                </a:lnTo>
                <a:close/>
              </a:path>
            </a:pathLst>
          </a:custGeom>
          <a:ln w="7518">
            <a:solidFill>
              <a:srgbClr val="231F1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21" name="object 21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90983" y="2354258"/>
            <a:ext cx="1828008" cy="1054421"/>
          </a:xfrm>
          <a:prstGeom prst="rect">
            <a:avLst/>
          </a:prstGeom>
        </p:spPr>
      </p:pic>
      <p:sp>
        <p:nvSpPr>
          <p:cNvPr id="16" name="object 16"/>
          <p:cNvSpPr/>
          <p:nvPr/>
        </p:nvSpPr>
        <p:spPr>
          <a:xfrm>
            <a:off x="3678148" y="1626006"/>
            <a:ext cx="1854835" cy="1802130"/>
          </a:xfrm>
          <a:custGeom>
            <a:avLst/>
            <a:gdLst/>
            <a:ahLst/>
            <a:cxnLst/>
            <a:rect l="l" t="t" r="r" b="b"/>
            <a:pathLst>
              <a:path w="1854835" h="1802129">
                <a:moveTo>
                  <a:pt x="1854466" y="1801774"/>
                </a:moveTo>
                <a:lnTo>
                  <a:pt x="0" y="1801774"/>
                </a:lnTo>
                <a:lnTo>
                  <a:pt x="0" y="0"/>
                </a:lnTo>
                <a:lnTo>
                  <a:pt x="1854466" y="0"/>
                </a:lnTo>
                <a:lnTo>
                  <a:pt x="1854466" y="1801774"/>
                </a:lnTo>
                <a:close/>
              </a:path>
            </a:pathLst>
          </a:custGeom>
          <a:ln w="7518">
            <a:solidFill>
              <a:srgbClr val="231F1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20" name="object 20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793629" y="1710334"/>
            <a:ext cx="1628863" cy="1623834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852688" y="3503167"/>
            <a:ext cx="418693" cy="118795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380026" y="3463925"/>
            <a:ext cx="508952" cy="145656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25156" y="3864711"/>
            <a:ext cx="1599336" cy="1637036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1182852" y="3795026"/>
            <a:ext cx="1854835" cy="1802130"/>
          </a:xfrm>
          <a:custGeom>
            <a:avLst/>
            <a:gdLst/>
            <a:ahLst/>
            <a:cxnLst/>
            <a:rect l="l" t="t" r="r" b="b"/>
            <a:pathLst>
              <a:path w="1854835" h="1802129">
                <a:moveTo>
                  <a:pt x="1854466" y="1801774"/>
                </a:moveTo>
                <a:lnTo>
                  <a:pt x="0" y="1801774"/>
                </a:lnTo>
                <a:lnTo>
                  <a:pt x="0" y="0"/>
                </a:lnTo>
                <a:lnTo>
                  <a:pt x="1854466" y="0"/>
                </a:lnTo>
                <a:lnTo>
                  <a:pt x="1854466" y="1801774"/>
                </a:lnTo>
                <a:close/>
              </a:path>
            </a:pathLst>
          </a:custGeom>
          <a:ln w="7518">
            <a:solidFill>
              <a:srgbClr val="23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3678148" y="3795026"/>
            <a:ext cx="1854835" cy="1802130"/>
          </a:xfrm>
          <a:custGeom>
            <a:avLst/>
            <a:gdLst/>
            <a:ahLst/>
            <a:cxnLst/>
            <a:rect l="l" t="t" r="r" b="b"/>
            <a:pathLst>
              <a:path w="1854835" h="1802129">
                <a:moveTo>
                  <a:pt x="1854466" y="1801774"/>
                </a:moveTo>
                <a:lnTo>
                  <a:pt x="0" y="1801774"/>
                </a:lnTo>
                <a:lnTo>
                  <a:pt x="0" y="0"/>
                </a:lnTo>
                <a:lnTo>
                  <a:pt x="1854466" y="0"/>
                </a:lnTo>
                <a:lnTo>
                  <a:pt x="1854466" y="1801774"/>
                </a:lnTo>
                <a:close/>
              </a:path>
            </a:pathLst>
          </a:custGeom>
          <a:ln w="7518">
            <a:solidFill>
              <a:srgbClr val="231F1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23" name="object 23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694353" y="3915829"/>
            <a:ext cx="1786806" cy="1461945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869008" y="5664961"/>
            <a:ext cx="484797" cy="145656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4465599" y="5693193"/>
            <a:ext cx="467906" cy="114554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015451" y="6002578"/>
            <a:ext cx="2598496" cy="952372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3006242" y="7007338"/>
            <a:ext cx="506984" cy="145656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715873" y="7261187"/>
            <a:ext cx="5210810" cy="675005"/>
            <a:chOff x="715873" y="7261187"/>
            <a:chExt cx="5210810" cy="675005"/>
          </a:xfrm>
        </p:grpSpPr>
        <p:sp>
          <p:nvSpPr>
            <p:cNvPr id="4" name="object 4"/>
            <p:cNvSpPr/>
            <p:nvPr/>
          </p:nvSpPr>
          <p:spPr>
            <a:xfrm>
              <a:off x="719048" y="7264362"/>
              <a:ext cx="5204460" cy="668655"/>
            </a:xfrm>
            <a:custGeom>
              <a:avLst/>
              <a:gdLst/>
              <a:ahLst/>
              <a:cxnLst/>
              <a:rect l="l" t="t" r="r" b="b"/>
              <a:pathLst>
                <a:path w="5204460" h="668654">
                  <a:moveTo>
                    <a:pt x="5204117" y="0"/>
                  </a:moveTo>
                  <a:lnTo>
                    <a:pt x="0" y="0"/>
                  </a:lnTo>
                  <a:lnTo>
                    <a:pt x="0" y="668489"/>
                  </a:lnTo>
                  <a:lnTo>
                    <a:pt x="5204117" y="668489"/>
                  </a:lnTo>
                  <a:lnTo>
                    <a:pt x="5204117" y="0"/>
                  </a:lnTo>
                  <a:close/>
                </a:path>
              </a:pathLst>
            </a:custGeom>
            <a:solidFill>
              <a:srgbClr val="CDEDF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719048" y="7264362"/>
              <a:ext cx="5204460" cy="668655"/>
            </a:xfrm>
            <a:custGeom>
              <a:avLst/>
              <a:gdLst/>
              <a:ahLst/>
              <a:cxnLst/>
              <a:rect l="l" t="t" r="r" b="b"/>
              <a:pathLst>
                <a:path w="5204460" h="668654">
                  <a:moveTo>
                    <a:pt x="5204117" y="668489"/>
                  </a:moveTo>
                  <a:lnTo>
                    <a:pt x="0" y="668489"/>
                  </a:lnTo>
                  <a:lnTo>
                    <a:pt x="0" y="0"/>
                  </a:lnTo>
                  <a:lnTo>
                    <a:pt x="5204117" y="0"/>
                  </a:lnTo>
                  <a:lnTo>
                    <a:pt x="5204117" y="668489"/>
                  </a:lnTo>
                  <a:close/>
                </a:path>
              </a:pathLst>
            </a:custGeom>
            <a:ln w="6350">
              <a:solidFill>
                <a:srgbClr val="23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7" name="object 7"/>
          <p:cNvGrpSpPr/>
          <p:nvPr/>
        </p:nvGrpSpPr>
        <p:grpSpPr>
          <a:xfrm>
            <a:off x="748851" y="7326490"/>
            <a:ext cx="4023360" cy="430530"/>
            <a:chOff x="748851" y="7326490"/>
            <a:chExt cx="4023360" cy="43053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8851" y="7326490"/>
              <a:ext cx="183025" cy="9842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0248" y="7461719"/>
              <a:ext cx="4021725" cy="294985"/>
            </a:xfrm>
            <a:prstGeom prst="rect">
              <a:avLst/>
            </a:prstGeom>
          </p:spPr>
        </p:pic>
      </p:grpSp>
      <p:pic>
        <p:nvPicPr>
          <p:cNvPr id="28" name="object 28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4788204" y="7484182"/>
            <a:ext cx="288729" cy="104043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96992" y="7461719"/>
            <a:ext cx="707720" cy="122146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579632" y="7603476"/>
            <a:ext cx="1054938" cy="136720"/>
          </a:xfrm>
          <a:prstGeom prst="rect">
            <a:avLst/>
          </a:prstGeom>
        </p:spPr>
      </p:pic>
      <p:grpSp>
        <p:nvGrpSpPr>
          <p:cNvPr id="35" name="object 35"/>
          <p:cNvGrpSpPr/>
          <p:nvPr/>
        </p:nvGrpSpPr>
        <p:grpSpPr>
          <a:xfrm>
            <a:off x="5648299" y="7632894"/>
            <a:ext cx="248920" cy="90170"/>
            <a:chOff x="5648299" y="7632894"/>
            <a:chExt cx="248920" cy="90170"/>
          </a:xfrm>
        </p:grpSpPr>
        <p:pic>
          <p:nvPicPr>
            <p:cNvPr id="36" name="object 36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648299" y="7632894"/>
              <a:ext cx="204939" cy="90004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5890717" y="7648904"/>
              <a:ext cx="6350" cy="74295"/>
            </a:xfrm>
            <a:custGeom>
              <a:avLst/>
              <a:gdLst/>
              <a:ahLst/>
              <a:cxnLst/>
              <a:rect l="l" t="t" r="r" b="b"/>
              <a:pathLst>
                <a:path w="6350" h="74295">
                  <a:moveTo>
                    <a:pt x="0" y="0"/>
                  </a:moveTo>
                  <a:lnTo>
                    <a:pt x="0" y="67602"/>
                  </a:lnTo>
                  <a:lnTo>
                    <a:pt x="3962" y="71780"/>
                  </a:lnTo>
                  <a:lnTo>
                    <a:pt x="6350" y="73926"/>
                  </a:lnTo>
                  <a:lnTo>
                    <a:pt x="6350" y="6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29" name="object 29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334676" y="7965764"/>
            <a:ext cx="96888" cy="280996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22796" y="7984190"/>
            <a:ext cx="459649" cy="30536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88224" y="8046815"/>
            <a:ext cx="3886009" cy="148228"/>
          </a:xfrm>
          <a:prstGeom prst="rect">
            <a:avLst/>
          </a:prstGeom>
        </p:spPr>
      </p:pic>
      <p:grpSp>
        <p:nvGrpSpPr>
          <p:cNvPr id="38" name="object 38"/>
          <p:cNvGrpSpPr/>
          <p:nvPr/>
        </p:nvGrpSpPr>
        <p:grpSpPr>
          <a:xfrm>
            <a:off x="5167236" y="8080819"/>
            <a:ext cx="119380" cy="80645"/>
            <a:chOff x="5167236" y="8080819"/>
            <a:chExt cx="119380" cy="80645"/>
          </a:xfrm>
        </p:grpSpPr>
        <p:pic>
          <p:nvPicPr>
            <p:cNvPr id="39" name="object 3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167236" y="8080819"/>
              <a:ext cx="71869" cy="77787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279542" y="8086979"/>
              <a:ext cx="6985" cy="74295"/>
            </a:xfrm>
            <a:custGeom>
              <a:avLst/>
              <a:gdLst/>
              <a:ahLst/>
              <a:cxnLst/>
              <a:rect l="l" t="t" r="r" b="b"/>
              <a:pathLst>
                <a:path w="6985" h="74295">
                  <a:moveTo>
                    <a:pt x="0" y="0"/>
                  </a:moveTo>
                  <a:lnTo>
                    <a:pt x="0" y="67602"/>
                  </a:lnTo>
                  <a:lnTo>
                    <a:pt x="4305" y="71780"/>
                  </a:lnTo>
                  <a:lnTo>
                    <a:pt x="6870" y="73926"/>
                  </a:lnTo>
                  <a:lnTo>
                    <a:pt x="6870" y="6248"/>
                  </a:lnTo>
                  <a:lnTo>
                    <a:pt x="6527" y="58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EEF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ject 1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05147" y="486041"/>
            <a:ext cx="150936" cy="97726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4750346" y="442213"/>
            <a:ext cx="1146911" cy="147446"/>
          </a:xfrm>
          <a:prstGeom prst="rect">
            <a:avLst/>
          </a:prstGeom>
        </p:spPr>
      </p:pic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7231" y="851725"/>
            <a:ext cx="1832248" cy="178396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706114" y="1078293"/>
            <a:ext cx="5220970" cy="0"/>
          </a:xfrm>
          <a:custGeom>
            <a:avLst/>
            <a:gdLst/>
            <a:ahLst/>
            <a:cxnLst/>
            <a:rect l="l" t="t" r="r" b="b"/>
            <a:pathLst>
              <a:path w="5220970" h="0">
                <a:moveTo>
                  <a:pt x="0" y="0"/>
                </a:moveTo>
                <a:lnTo>
                  <a:pt x="5220423" y="0"/>
                </a:lnTo>
              </a:path>
            </a:pathLst>
          </a:custGeom>
          <a:ln w="25400">
            <a:solidFill>
              <a:srgbClr val="00AEE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6708" y="1142834"/>
            <a:ext cx="5228413" cy="74711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569296" y="1152499"/>
            <a:ext cx="519150" cy="135267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92845" y="1961921"/>
            <a:ext cx="1780555" cy="159753"/>
          </a:xfrm>
          <a:prstGeom prst="rect">
            <a:avLst/>
          </a:prstGeom>
        </p:spPr>
      </p:pic>
      <p:sp>
        <p:nvSpPr>
          <p:cNvPr id="18" name="object 18"/>
          <p:cNvSpPr/>
          <p:nvPr/>
        </p:nvSpPr>
        <p:spPr>
          <a:xfrm>
            <a:off x="2543467" y="1998040"/>
            <a:ext cx="48895" cy="95250"/>
          </a:xfrm>
          <a:custGeom>
            <a:avLst/>
            <a:gdLst/>
            <a:ahLst/>
            <a:cxnLst/>
            <a:rect l="l" t="t" r="r" b="b"/>
            <a:pathLst>
              <a:path w="48894" h="95250">
                <a:moveTo>
                  <a:pt x="15925" y="0"/>
                </a:moveTo>
                <a:lnTo>
                  <a:pt x="7683" y="0"/>
                </a:lnTo>
                <a:lnTo>
                  <a:pt x="5334" y="1104"/>
                </a:lnTo>
                <a:lnTo>
                  <a:pt x="1536" y="5511"/>
                </a:lnTo>
                <a:lnTo>
                  <a:pt x="596" y="8039"/>
                </a:lnTo>
                <a:lnTo>
                  <a:pt x="596" y="14744"/>
                </a:lnTo>
                <a:lnTo>
                  <a:pt x="3949" y="19977"/>
                </a:lnTo>
                <a:lnTo>
                  <a:pt x="36144" y="51282"/>
                </a:lnTo>
                <a:lnTo>
                  <a:pt x="39484" y="56896"/>
                </a:lnTo>
                <a:lnTo>
                  <a:pt x="39484" y="65481"/>
                </a:lnTo>
                <a:lnTo>
                  <a:pt x="37782" y="69392"/>
                </a:lnTo>
                <a:lnTo>
                  <a:pt x="34353" y="73126"/>
                </a:lnTo>
                <a:lnTo>
                  <a:pt x="30835" y="69100"/>
                </a:lnTo>
                <a:lnTo>
                  <a:pt x="25260" y="67068"/>
                </a:lnTo>
                <a:lnTo>
                  <a:pt x="13271" y="67068"/>
                </a:lnTo>
                <a:lnTo>
                  <a:pt x="9296" y="68567"/>
                </a:lnTo>
                <a:lnTo>
                  <a:pt x="1905" y="74625"/>
                </a:lnTo>
                <a:lnTo>
                  <a:pt x="0" y="78320"/>
                </a:lnTo>
                <a:lnTo>
                  <a:pt x="0" y="86042"/>
                </a:lnTo>
                <a:lnTo>
                  <a:pt x="1765" y="88963"/>
                </a:lnTo>
                <a:lnTo>
                  <a:pt x="8483" y="93700"/>
                </a:lnTo>
                <a:lnTo>
                  <a:pt x="11836" y="94856"/>
                </a:lnTo>
                <a:lnTo>
                  <a:pt x="15354" y="94856"/>
                </a:lnTo>
                <a:lnTo>
                  <a:pt x="23418" y="94856"/>
                </a:lnTo>
                <a:lnTo>
                  <a:pt x="30937" y="91528"/>
                </a:lnTo>
                <a:lnTo>
                  <a:pt x="44919" y="78219"/>
                </a:lnTo>
                <a:lnTo>
                  <a:pt x="48425" y="70878"/>
                </a:lnTo>
                <a:lnTo>
                  <a:pt x="48425" y="62852"/>
                </a:lnTo>
                <a:lnTo>
                  <a:pt x="30405" y="27717"/>
                </a:lnTo>
                <a:lnTo>
                  <a:pt x="18656" y="15671"/>
                </a:lnTo>
                <a:lnTo>
                  <a:pt x="18656" y="3365"/>
                </a:lnTo>
                <a:lnTo>
                  <a:pt x="15925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9" name="object 19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675102" y="1961921"/>
            <a:ext cx="1065098" cy="133146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861638" y="1999627"/>
            <a:ext cx="73647" cy="105968"/>
          </a:xfrm>
          <a:prstGeom prst="rect">
            <a:avLst/>
          </a:prstGeom>
        </p:spPr>
      </p:pic>
      <p:sp>
        <p:nvSpPr>
          <p:cNvPr id="21" name="object 21"/>
          <p:cNvSpPr/>
          <p:nvPr/>
        </p:nvSpPr>
        <p:spPr>
          <a:xfrm>
            <a:off x="4006596" y="2007374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883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4" name="object 24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4083494" y="1961769"/>
            <a:ext cx="1171384" cy="137223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683228" y="2405037"/>
            <a:ext cx="272209" cy="92773"/>
          </a:xfrm>
          <a:prstGeom prst="rect">
            <a:avLst/>
          </a:prstGeom>
        </p:spPr>
      </p:pic>
      <p:grpSp>
        <p:nvGrpSpPr>
          <p:cNvPr id="31" name="object 31"/>
          <p:cNvGrpSpPr/>
          <p:nvPr/>
        </p:nvGrpSpPr>
        <p:grpSpPr>
          <a:xfrm>
            <a:off x="670909" y="2176043"/>
            <a:ext cx="5280025" cy="1477010"/>
            <a:chOff x="670909" y="2176043"/>
            <a:chExt cx="5280025" cy="1477010"/>
          </a:xfrm>
        </p:grpSpPr>
        <p:sp>
          <p:nvSpPr>
            <p:cNvPr id="32" name="object 32"/>
            <p:cNvSpPr/>
            <p:nvPr/>
          </p:nvSpPr>
          <p:spPr>
            <a:xfrm>
              <a:off x="1001278" y="2412314"/>
              <a:ext cx="8255" cy="87630"/>
            </a:xfrm>
            <a:custGeom>
              <a:avLst/>
              <a:gdLst/>
              <a:ahLst/>
              <a:cxnLst/>
              <a:rect l="l" t="t" r="r" b="b"/>
              <a:pathLst>
                <a:path w="8255" h="87630">
                  <a:moveTo>
                    <a:pt x="0" y="0"/>
                  </a:moveTo>
                  <a:lnTo>
                    <a:pt x="0" y="79895"/>
                  </a:lnTo>
                  <a:lnTo>
                    <a:pt x="5080" y="84836"/>
                  </a:lnTo>
                  <a:lnTo>
                    <a:pt x="8128" y="87363"/>
                  </a:lnTo>
                  <a:lnTo>
                    <a:pt x="8128" y="73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3" name="object 33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70909" y="2176043"/>
              <a:ext cx="5279891" cy="1476540"/>
            </a:xfrm>
            <a:prstGeom prst="rect">
              <a:avLst/>
            </a:prstGeom>
          </p:spPr>
        </p:pic>
      </p:grpSp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97690" y="3768687"/>
            <a:ext cx="258699" cy="115468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697905" y="3745776"/>
            <a:ext cx="5228590" cy="885825"/>
            <a:chOff x="697905" y="3745776"/>
            <a:chExt cx="5228590" cy="885825"/>
          </a:xfrm>
        </p:grpSpPr>
        <p:sp>
          <p:nvSpPr>
            <p:cNvPr id="6" name="object 6"/>
            <p:cNvSpPr/>
            <p:nvPr/>
          </p:nvSpPr>
          <p:spPr>
            <a:xfrm>
              <a:off x="5904115" y="3789972"/>
              <a:ext cx="7620" cy="84455"/>
            </a:xfrm>
            <a:custGeom>
              <a:avLst/>
              <a:gdLst/>
              <a:ahLst/>
              <a:cxnLst/>
              <a:rect l="l" t="t" r="r" b="b"/>
              <a:pathLst>
                <a:path w="7620" h="84454">
                  <a:moveTo>
                    <a:pt x="0" y="0"/>
                  </a:moveTo>
                  <a:lnTo>
                    <a:pt x="0" y="77216"/>
                  </a:lnTo>
                  <a:lnTo>
                    <a:pt x="7137" y="84391"/>
                  </a:lnTo>
                  <a:lnTo>
                    <a:pt x="7137" y="73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7905" y="3745776"/>
              <a:ext cx="5228549" cy="885596"/>
            </a:xfrm>
            <a:prstGeom prst="rect">
              <a:avLst/>
            </a:prstGeom>
          </p:spPr>
        </p:pic>
      </p:grpSp>
      <p:pic>
        <p:nvPicPr>
          <p:cNvPr id="25" name="object 25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387970" y="4139285"/>
            <a:ext cx="224675" cy="122351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384850" y="4727778"/>
            <a:ext cx="539356" cy="128955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696909" y="4724196"/>
            <a:ext cx="5241925" cy="941705"/>
            <a:chOff x="696909" y="4724196"/>
            <a:chExt cx="5241925" cy="941705"/>
          </a:xfrm>
        </p:grpSpPr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554992" y="4934788"/>
              <a:ext cx="371690" cy="10607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96909" y="4724196"/>
              <a:ext cx="5201084" cy="94114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5683275" y="5140197"/>
              <a:ext cx="255270" cy="330200"/>
            </a:xfrm>
            <a:custGeom>
              <a:avLst/>
              <a:gdLst/>
              <a:ahLst/>
              <a:cxnLst/>
              <a:rect l="l" t="t" r="r" b="b"/>
              <a:pathLst>
                <a:path w="255270" h="330200">
                  <a:moveTo>
                    <a:pt x="7340" y="7340"/>
                  </a:moveTo>
                  <a:lnTo>
                    <a:pt x="0" y="0"/>
                  </a:lnTo>
                  <a:lnTo>
                    <a:pt x="0" y="77216"/>
                  </a:lnTo>
                  <a:lnTo>
                    <a:pt x="7340" y="84404"/>
                  </a:lnTo>
                  <a:lnTo>
                    <a:pt x="7340" y="7340"/>
                  </a:lnTo>
                  <a:close/>
                </a:path>
                <a:path w="255270" h="330200">
                  <a:moveTo>
                    <a:pt x="255231" y="252844"/>
                  </a:moveTo>
                  <a:lnTo>
                    <a:pt x="248043" y="245516"/>
                  </a:lnTo>
                  <a:lnTo>
                    <a:pt x="248043" y="322719"/>
                  </a:lnTo>
                  <a:lnTo>
                    <a:pt x="255231" y="329907"/>
                  </a:lnTo>
                  <a:lnTo>
                    <a:pt x="255231" y="252844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26" name="object 26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4955781" y="4753203"/>
            <a:ext cx="422706" cy="122351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689301" y="5093423"/>
            <a:ext cx="861584" cy="142671"/>
          </a:xfrm>
          <a:prstGeom prst="rect">
            <a:avLst/>
          </a:prstGeom>
        </p:spPr>
      </p:pic>
      <p:sp>
        <p:nvSpPr>
          <p:cNvPr id="35" name="object 35"/>
          <p:cNvSpPr/>
          <p:nvPr/>
        </p:nvSpPr>
        <p:spPr>
          <a:xfrm>
            <a:off x="1597698" y="5138826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5" h="87629">
                <a:moveTo>
                  <a:pt x="0" y="0"/>
                </a:moveTo>
                <a:lnTo>
                  <a:pt x="0" y="79895"/>
                </a:lnTo>
                <a:lnTo>
                  <a:pt x="5080" y="84848"/>
                </a:lnTo>
                <a:lnTo>
                  <a:pt x="8140" y="87363"/>
                </a:lnTo>
                <a:lnTo>
                  <a:pt x="8140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6" name="object 36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3135668" y="5335790"/>
            <a:ext cx="512813" cy="140715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701412" y="5550890"/>
            <a:ext cx="224683" cy="122351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96708" y="5777268"/>
            <a:ext cx="3751365" cy="177685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436242" y="5990414"/>
            <a:ext cx="3865105" cy="2029180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786532" y="8093122"/>
            <a:ext cx="1190243" cy="112637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6217589" y="7965764"/>
            <a:ext cx="96900" cy="28099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862" y="442213"/>
            <a:ext cx="1160762" cy="147446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901228" y="444411"/>
            <a:ext cx="729513" cy="12954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778830" y="464362"/>
            <a:ext cx="150444" cy="7293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1736" y="733615"/>
            <a:ext cx="5238648" cy="291320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784094" y="3784193"/>
            <a:ext cx="985926" cy="121157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5041" y="4032910"/>
            <a:ext cx="5199888" cy="2362199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636316" y="6431394"/>
            <a:ext cx="1082929" cy="123190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724306" y="6894042"/>
            <a:ext cx="5210175" cy="775335"/>
            <a:chOff x="724306" y="6894042"/>
            <a:chExt cx="5210175" cy="775335"/>
          </a:xfrm>
        </p:grpSpPr>
        <p:sp>
          <p:nvSpPr>
            <p:cNvPr id="6" name="object 6"/>
            <p:cNvSpPr/>
            <p:nvPr/>
          </p:nvSpPr>
          <p:spPr>
            <a:xfrm>
              <a:off x="727481" y="6897217"/>
              <a:ext cx="5203825" cy="768985"/>
            </a:xfrm>
            <a:custGeom>
              <a:avLst/>
              <a:gdLst/>
              <a:ahLst/>
              <a:cxnLst/>
              <a:rect l="l" t="t" r="r" b="b"/>
              <a:pathLst>
                <a:path w="5203825" h="768984">
                  <a:moveTo>
                    <a:pt x="5203215" y="0"/>
                  </a:moveTo>
                  <a:lnTo>
                    <a:pt x="0" y="0"/>
                  </a:lnTo>
                  <a:lnTo>
                    <a:pt x="0" y="768426"/>
                  </a:lnTo>
                  <a:lnTo>
                    <a:pt x="5203215" y="768426"/>
                  </a:lnTo>
                  <a:lnTo>
                    <a:pt x="5203215" y="0"/>
                  </a:lnTo>
                  <a:close/>
                </a:path>
              </a:pathLst>
            </a:custGeom>
            <a:solidFill>
              <a:srgbClr val="CDEDF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727481" y="6897217"/>
              <a:ext cx="5203825" cy="768985"/>
            </a:xfrm>
            <a:custGeom>
              <a:avLst/>
              <a:gdLst/>
              <a:ahLst/>
              <a:cxnLst/>
              <a:rect l="l" t="t" r="r" b="b"/>
              <a:pathLst>
                <a:path w="5203825" h="768984">
                  <a:moveTo>
                    <a:pt x="5203215" y="768426"/>
                  </a:moveTo>
                  <a:lnTo>
                    <a:pt x="0" y="768426"/>
                  </a:lnTo>
                  <a:lnTo>
                    <a:pt x="0" y="0"/>
                  </a:lnTo>
                  <a:lnTo>
                    <a:pt x="5203215" y="0"/>
                  </a:lnTo>
                  <a:lnTo>
                    <a:pt x="5203215" y="768426"/>
                  </a:lnTo>
                  <a:close/>
                </a:path>
              </a:pathLst>
            </a:custGeom>
            <a:ln w="6350">
              <a:solidFill>
                <a:srgbClr val="23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3" name="object 1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57778" y="6995045"/>
            <a:ext cx="201391" cy="98425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874448" y="7189114"/>
            <a:ext cx="50165" cy="50165"/>
          </a:xfrm>
          <a:custGeom>
            <a:avLst/>
            <a:gdLst/>
            <a:ahLst/>
            <a:cxnLst/>
            <a:rect l="l" t="t" r="r" b="b"/>
            <a:pathLst>
              <a:path w="50165" h="50165">
                <a:moveTo>
                  <a:pt x="31826" y="0"/>
                </a:moveTo>
                <a:lnTo>
                  <a:pt x="18059" y="0"/>
                </a:lnTo>
                <a:lnTo>
                  <a:pt x="12166" y="2425"/>
                </a:lnTo>
                <a:lnTo>
                  <a:pt x="2438" y="12153"/>
                </a:lnTo>
                <a:lnTo>
                  <a:pt x="0" y="18008"/>
                </a:lnTo>
                <a:lnTo>
                  <a:pt x="0" y="31775"/>
                </a:lnTo>
                <a:lnTo>
                  <a:pt x="2438" y="37655"/>
                </a:lnTo>
                <a:lnTo>
                  <a:pt x="12166" y="47370"/>
                </a:lnTo>
                <a:lnTo>
                  <a:pt x="18059" y="49809"/>
                </a:lnTo>
                <a:lnTo>
                  <a:pt x="31826" y="49809"/>
                </a:lnTo>
                <a:lnTo>
                  <a:pt x="37706" y="47370"/>
                </a:lnTo>
                <a:lnTo>
                  <a:pt x="47434" y="37655"/>
                </a:lnTo>
                <a:lnTo>
                  <a:pt x="49860" y="31775"/>
                </a:lnTo>
                <a:lnTo>
                  <a:pt x="49860" y="24866"/>
                </a:lnTo>
                <a:lnTo>
                  <a:pt x="49860" y="18008"/>
                </a:lnTo>
                <a:lnTo>
                  <a:pt x="47434" y="12153"/>
                </a:lnTo>
                <a:lnTo>
                  <a:pt x="37706" y="2425"/>
                </a:lnTo>
                <a:lnTo>
                  <a:pt x="31826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5" name="object 1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4065" y="7139711"/>
            <a:ext cx="3843544" cy="120243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4998161" y="7182459"/>
            <a:ext cx="6985" cy="74295"/>
          </a:xfrm>
          <a:custGeom>
            <a:avLst/>
            <a:gdLst/>
            <a:ahLst/>
            <a:cxnLst/>
            <a:rect l="l" t="t" r="r" b="b"/>
            <a:pathLst>
              <a:path w="6985" h="74295">
                <a:moveTo>
                  <a:pt x="0" y="0"/>
                </a:moveTo>
                <a:lnTo>
                  <a:pt x="0" y="67602"/>
                </a:lnTo>
                <a:lnTo>
                  <a:pt x="4305" y="71780"/>
                </a:lnTo>
                <a:lnTo>
                  <a:pt x="6883" y="73926"/>
                </a:lnTo>
                <a:lnTo>
                  <a:pt x="6883" y="6248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874448" y="7405018"/>
            <a:ext cx="50165" cy="50165"/>
          </a:xfrm>
          <a:custGeom>
            <a:avLst/>
            <a:gdLst/>
            <a:ahLst/>
            <a:cxnLst/>
            <a:rect l="l" t="t" r="r" b="b"/>
            <a:pathLst>
              <a:path w="50165" h="50165">
                <a:moveTo>
                  <a:pt x="31826" y="0"/>
                </a:moveTo>
                <a:lnTo>
                  <a:pt x="18059" y="0"/>
                </a:lnTo>
                <a:lnTo>
                  <a:pt x="12166" y="2425"/>
                </a:lnTo>
                <a:lnTo>
                  <a:pt x="2438" y="12153"/>
                </a:lnTo>
                <a:lnTo>
                  <a:pt x="0" y="18008"/>
                </a:lnTo>
                <a:lnTo>
                  <a:pt x="0" y="31775"/>
                </a:lnTo>
                <a:lnTo>
                  <a:pt x="2438" y="37655"/>
                </a:lnTo>
                <a:lnTo>
                  <a:pt x="12166" y="47370"/>
                </a:lnTo>
                <a:lnTo>
                  <a:pt x="18059" y="49809"/>
                </a:lnTo>
                <a:lnTo>
                  <a:pt x="31826" y="49809"/>
                </a:lnTo>
                <a:lnTo>
                  <a:pt x="37706" y="47370"/>
                </a:lnTo>
                <a:lnTo>
                  <a:pt x="47434" y="37655"/>
                </a:lnTo>
                <a:lnTo>
                  <a:pt x="49860" y="31775"/>
                </a:lnTo>
                <a:lnTo>
                  <a:pt x="49860" y="24866"/>
                </a:lnTo>
                <a:lnTo>
                  <a:pt x="49860" y="18008"/>
                </a:lnTo>
                <a:lnTo>
                  <a:pt x="47434" y="12153"/>
                </a:lnTo>
                <a:lnTo>
                  <a:pt x="37706" y="2425"/>
                </a:lnTo>
                <a:lnTo>
                  <a:pt x="31826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06973" y="7353795"/>
            <a:ext cx="4052477" cy="125641"/>
          </a:xfrm>
          <a:prstGeom prst="rect">
            <a:avLst/>
          </a:prstGeom>
        </p:spPr>
      </p:pic>
      <p:sp>
        <p:nvSpPr>
          <p:cNvPr id="25" name="object 25"/>
          <p:cNvSpPr/>
          <p:nvPr/>
        </p:nvSpPr>
        <p:spPr>
          <a:xfrm>
            <a:off x="5200015" y="7397000"/>
            <a:ext cx="6985" cy="74295"/>
          </a:xfrm>
          <a:custGeom>
            <a:avLst/>
            <a:gdLst/>
            <a:ahLst/>
            <a:cxnLst/>
            <a:rect l="l" t="t" r="r" b="b"/>
            <a:pathLst>
              <a:path w="6985" h="74295">
                <a:moveTo>
                  <a:pt x="0" y="0"/>
                </a:moveTo>
                <a:lnTo>
                  <a:pt x="0" y="67602"/>
                </a:lnTo>
                <a:lnTo>
                  <a:pt x="4305" y="71780"/>
                </a:lnTo>
                <a:lnTo>
                  <a:pt x="6883" y="73926"/>
                </a:lnTo>
                <a:lnTo>
                  <a:pt x="6883" y="6248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70841" y="7851725"/>
            <a:ext cx="459662" cy="305371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61046" y="7938313"/>
            <a:ext cx="3216757" cy="149617"/>
          </a:xfrm>
          <a:prstGeom prst="rect">
            <a:avLst/>
          </a:prstGeom>
        </p:spPr>
      </p:pic>
      <p:sp>
        <p:nvSpPr>
          <p:cNvPr id="12" name="object 12"/>
          <p:cNvSpPr/>
          <p:nvPr/>
        </p:nvSpPr>
        <p:spPr>
          <a:xfrm>
            <a:off x="4622990" y="7979978"/>
            <a:ext cx="6350" cy="74295"/>
          </a:xfrm>
          <a:custGeom>
            <a:avLst/>
            <a:gdLst/>
            <a:ahLst/>
            <a:cxnLst/>
            <a:rect l="l" t="t" r="r" b="b"/>
            <a:pathLst>
              <a:path w="6350" h="74295">
                <a:moveTo>
                  <a:pt x="0" y="0"/>
                </a:moveTo>
                <a:lnTo>
                  <a:pt x="0" y="67716"/>
                </a:lnTo>
                <a:lnTo>
                  <a:pt x="5956" y="74015"/>
                </a:lnTo>
                <a:lnTo>
                  <a:pt x="5956" y="6438"/>
                </a:lnTo>
                <a:lnTo>
                  <a:pt x="0" y="0"/>
                </a:lnTo>
                <a:close/>
              </a:path>
            </a:pathLst>
          </a:custGeom>
          <a:solidFill>
            <a:srgbClr val="00AEE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8" name="object 18"/>
          <p:cNvGrpSpPr/>
          <p:nvPr/>
        </p:nvGrpSpPr>
        <p:grpSpPr>
          <a:xfrm>
            <a:off x="680778" y="8297019"/>
            <a:ext cx="1732914" cy="130175"/>
            <a:chOff x="680778" y="8297019"/>
            <a:chExt cx="1732914" cy="130175"/>
          </a:xfrm>
        </p:grpSpPr>
        <p:pic>
          <p:nvPicPr>
            <p:cNvPr id="19" name="object 1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80778" y="8302172"/>
              <a:ext cx="266776" cy="10435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72847" y="8304281"/>
              <a:ext cx="986165" cy="12270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993125" y="8297019"/>
              <a:ext cx="420077" cy="11230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5238" y="460311"/>
            <a:ext cx="139903" cy="83477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4779479" y="442213"/>
            <a:ext cx="1146911" cy="14744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8110" y="734872"/>
            <a:ext cx="186594" cy="156565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958430" y="745909"/>
            <a:ext cx="2537180" cy="183438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705829" y="931532"/>
            <a:ext cx="5208270" cy="0"/>
          </a:xfrm>
          <a:custGeom>
            <a:avLst/>
            <a:gdLst/>
            <a:ahLst/>
            <a:cxnLst/>
            <a:rect l="l" t="t" r="r" b="b"/>
            <a:pathLst>
              <a:path w="5208270" h="0">
                <a:moveTo>
                  <a:pt x="0" y="0"/>
                </a:moveTo>
                <a:lnTo>
                  <a:pt x="5208143" y="0"/>
                </a:lnTo>
              </a:path>
            </a:pathLst>
          </a:custGeom>
          <a:ln w="25400">
            <a:solidFill>
              <a:srgbClr val="00AEE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98585" y="1107744"/>
            <a:ext cx="224444" cy="109931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01099" y="1126642"/>
            <a:ext cx="76276" cy="7929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67338" y="1107541"/>
            <a:ext cx="492450" cy="110528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680703" y="1108341"/>
            <a:ext cx="205079" cy="109727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488867" y="1085113"/>
            <a:ext cx="468858" cy="137121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029849" y="1107744"/>
            <a:ext cx="212674" cy="110324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327601" y="1108341"/>
            <a:ext cx="476707" cy="109727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875707" y="1122425"/>
            <a:ext cx="314921" cy="92671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275732" y="1085113"/>
            <a:ext cx="242531" cy="132562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>
          <a:xfrm>
            <a:off x="698781" y="1085113"/>
            <a:ext cx="5221605" cy="566420"/>
            <a:chOff x="698781" y="1085113"/>
            <a:chExt cx="5221605" cy="566420"/>
          </a:xfrm>
        </p:grpSpPr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591505" y="1108341"/>
              <a:ext cx="316864" cy="10972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98781" y="1085113"/>
              <a:ext cx="5014554" cy="565950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605678" y="1333563"/>
              <a:ext cx="7620" cy="87630"/>
            </a:xfrm>
            <a:custGeom>
              <a:avLst/>
              <a:gdLst/>
              <a:ahLst/>
              <a:cxnLst/>
              <a:rect l="l" t="t" r="r" b="b"/>
              <a:pathLst>
                <a:path w="7620" h="87630">
                  <a:moveTo>
                    <a:pt x="0" y="0"/>
                  </a:moveTo>
                  <a:lnTo>
                    <a:pt x="0" y="79883"/>
                  </a:lnTo>
                  <a:lnTo>
                    <a:pt x="7340" y="87312"/>
                  </a:lnTo>
                  <a:lnTo>
                    <a:pt x="7340" y="75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679084" y="1311338"/>
              <a:ext cx="240995" cy="109537"/>
            </a:xfrm>
            <a:prstGeom prst="rect">
              <a:avLst/>
            </a:prstGeom>
          </p:spPr>
        </p:pic>
      </p:grpSp>
      <p:pic>
        <p:nvPicPr>
          <p:cNvPr id="56" name="object 56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3169615" y="1121867"/>
            <a:ext cx="241896" cy="95592"/>
          </a:xfrm>
          <a:prstGeom prst="rect">
            <a:avLst/>
          </a:prstGeom>
        </p:spPr>
      </p:pic>
      <p:sp>
        <p:nvSpPr>
          <p:cNvPr id="21" name="object 21"/>
          <p:cNvSpPr/>
          <p:nvPr/>
        </p:nvSpPr>
        <p:spPr>
          <a:xfrm>
            <a:off x="5765406" y="1536763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30">
                <a:moveTo>
                  <a:pt x="0" y="0"/>
                </a:moveTo>
                <a:lnTo>
                  <a:pt x="0" y="79883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2" name="object 2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551939" y="1757426"/>
            <a:ext cx="764209" cy="148831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2401836" y="1795233"/>
            <a:ext cx="419252" cy="94551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2894304" y="1795526"/>
            <a:ext cx="45085" cy="92075"/>
          </a:xfrm>
          <a:custGeom>
            <a:avLst/>
            <a:gdLst/>
            <a:ahLst/>
            <a:cxnLst/>
            <a:rect l="l" t="t" r="r" b="b"/>
            <a:pathLst>
              <a:path w="45085" h="92075">
                <a:moveTo>
                  <a:pt x="33845" y="0"/>
                </a:moveTo>
                <a:lnTo>
                  <a:pt x="4832" y="28494"/>
                </a:lnTo>
                <a:lnTo>
                  <a:pt x="0" y="53721"/>
                </a:lnTo>
                <a:lnTo>
                  <a:pt x="464" y="60773"/>
                </a:lnTo>
                <a:lnTo>
                  <a:pt x="29768" y="92075"/>
                </a:lnTo>
                <a:lnTo>
                  <a:pt x="33515" y="92075"/>
                </a:lnTo>
                <a:lnTo>
                  <a:pt x="36766" y="90792"/>
                </a:lnTo>
                <a:lnTo>
                  <a:pt x="42278" y="85623"/>
                </a:lnTo>
                <a:lnTo>
                  <a:pt x="43662" y="82461"/>
                </a:lnTo>
                <a:lnTo>
                  <a:pt x="43662" y="75539"/>
                </a:lnTo>
                <a:lnTo>
                  <a:pt x="24765" y="83350"/>
                </a:lnTo>
                <a:lnTo>
                  <a:pt x="18097" y="83350"/>
                </a:lnTo>
                <a:lnTo>
                  <a:pt x="14782" y="79806"/>
                </a:lnTo>
                <a:lnTo>
                  <a:pt x="9842" y="67030"/>
                </a:lnTo>
                <a:lnTo>
                  <a:pt x="8737" y="61734"/>
                </a:lnTo>
                <a:lnTo>
                  <a:pt x="8737" y="56883"/>
                </a:lnTo>
                <a:lnTo>
                  <a:pt x="25528" y="20863"/>
                </a:lnTo>
                <a:lnTo>
                  <a:pt x="45072" y="8597"/>
                </a:lnTo>
                <a:lnTo>
                  <a:pt x="45072" y="7937"/>
                </a:lnTo>
                <a:lnTo>
                  <a:pt x="41325" y="5067"/>
                </a:lnTo>
                <a:lnTo>
                  <a:pt x="33845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2927934" y="1781441"/>
            <a:ext cx="267335" cy="109855"/>
          </a:xfrm>
          <a:custGeom>
            <a:avLst/>
            <a:gdLst/>
            <a:ahLst/>
            <a:cxnLst/>
            <a:rect l="l" t="t" r="r" b="b"/>
            <a:pathLst>
              <a:path w="267335" h="109855">
                <a:moveTo>
                  <a:pt x="267093" y="23215"/>
                </a:moveTo>
                <a:lnTo>
                  <a:pt x="258508" y="14884"/>
                </a:lnTo>
                <a:lnTo>
                  <a:pt x="184873" y="14884"/>
                </a:lnTo>
                <a:lnTo>
                  <a:pt x="184086" y="14084"/>
                </a:lnTo>
                <a:lnTo>
                  <a:pt x="128943" y="14084"/>
                </a:lnTo>
                <a:lnTo>
                  <a:pt x="129755" y="14884"/>
                </a:lnTo>
                <a:lnTo>
                  <a:pt x="125158" y="14884"/>
                </a:lnTo>
                <a:lnTo>
                  <a:pt x="123964" y="13550"/>
                </a:lnTo>
                <a:lnTo>
                  <a:pt x="122555" y="11569"/>
                </a:lnTo>
                <a:lnTo>
                  <a:pt x="121018" y="7937"/>
                </a:lnTo>
                <a:lnTo>
                  <a:pt x="120269" y="2641"/>
                </a:lnTo>
                <a:lnTo>
                  <a:pt x="117017" y="0"/>
                </a:lnTo>
                <a:lnTo>
                  <a:pt x="117017" y="6261"/>
                </a:lnTo>
                <a:lnTo>
                  <a:pt x="117335" y="12039"/>
                </a:lnTo>
                <a:lnTo>
                  <a:pt x="120167" y="34366"/>
                </a:lnTo>
                <a:lnTo>
                  <a:pt x="120599" y="36131"/>
                </a:lnTo>
                <a:lnTo>
                  <a:pt x="117690" y="27825"/>
                </a:lnTo>
                <a:lnTo>
                  <a:pt x="116801" y="26073"/>
                </a:lnTo>
                <a:lnTo>
                  <a:pt x="114274" y="19494"/>
                </a:lnTo>
                <a:lnTo>
                  <a:pt x="110096" y="15748"/>
                </a:lnTo>
                <a:lnTo>
                  <a:pt x="100520" y="14325"/>
                </a:lnTo>
                <a:lnTo>
                  <a:pt x="96164" y="14325"/>
                </a:lnTo>
                <a:lnTo>
                  <a:pt x="91224" y="14884"/>
                </a:lnTo>
                <a:lnTo>
                  <a:pt x="0" y="14884"/>
                </a:lnTo>
                <a:lnTo>
                  <a:pt x="8394" y="23215"/>
                </a:lnTo>
                <a:lnTo>
                  <a:pt x="12547" y="26085"/>
                </a:lnTo>
                <a:lnTo>
                  <a:pt x="15062" y="28575"/>
                </a:lnTo>
                <a:lnTo>
                  <a:pt x="31864" y="33489"/>
                </a:lnTo>
                <a:lnTo>
                  <a:pt x="34620" y="35242"/>
                </a:lnTo>
                <a:lnTo>
                  <a:pt x="36931" y="36893"/>
                </a:lnTo>
                <a:lnTo>
                  <a:pt x="38798" y="38430"/>
                </a:lnTo>
                <a:lnTo>
                  <a:pt x="34823" y="41592"/>
                </a:lnTo>
                <a:lnTo>
                  <a:pt x="32588" y="43434"/>
                </a:lnTo>
                <a:lnTo>
                  <a:pt x="23990" y="50901"/>
                </a:lnTo>
                <a:lnTo>
                  <a:pt x="19062" y="55435"/>
                </a:lnTo>
                <a:lnTo>
                  <a:pt x="18376" y="56108"/>
                </a:lnTo>
                <a:lnTo>
                  <a:pt x="15519" y="59182"/>
                </a:lnTo>
                <a:lnTo>
                  <a:pt x="25095" y="72834"/>
                </a:lnTo>
                <a:lnTo>
                  <a:pt x="34683" y="74168"/>
                </a:lnTo>
                <a:lnTo>
                  <a:pt x="43484" y="77622"/>
                </a:lnTo>
                <a:lnTo>
                  <a:pt x="66344" y="103784"/>
                </a:lnTo>
                <a:lnTo>
                  <a:pt x="69659" y="106756"/>
                </a:lnTo>
                <a:lnTo>
                  <a:pt x="69659" y="86321"/>
                </a:lnTo>
                <a:lnTo>
                  <a:pt x="69659" y="41592"/>
                </a:lnTo>
                <a:lnTo>
                  <a:pt x="70650" y="41275"/>
                </a:lnTo>
                <a:lnTo>
                  <a:pt x="74612" y="41275"/>
                </a:lnTo>
                <a:lnTo>
                  <a:pt x="77698" y="41592"/>
                </a:lnTo>
                <a:lnTo>
                  <a:pt x="92481" y="51371"/>
                </a:lnTo>
                <a:lnTo>
                  <a:pt x="92481" y="55435"/>
                </a:lnTo>
                <a:lnTo>
                  <a:pt x="92189" y="56108"/>
                </a:lnTo>
                <a:lnTo>
                  <a:pt x="91249" y="56108"/>
                </a:lnTo>
                <a:lnTo>
                  <a:pt x="90170" y="55435"/>
                </a:lnTo>
                <a:lnTo>
                  <a:pt x="89547" y="55079"/>
                </a:lnTo>
                <a:lnTo>
                  <a:pt x="89636" y="55283"/>
                </a:lnTo>
                <a:lnTo>
                  <a:pt x="87020" y="52959"/>
                </a:lnTo>
                <a:lnTo>
                  <a:pt x="84112" y="52298"/>
                </a:lnTo>
                <a:lnTo>
                  <a:pt x="80924" y="53289"/>
                </a:lnTo>
                <a:lnTo>
                  <a:pt x="76987" y="54622"/>
                </a:lnTo>
                <a:lnTo>
                  <a:pt x="75018" y="57251"/>
                </a:lnTo>
                <a:lnTo>
                  <a:pt x="75018" y="63741"/>
                </a:lnTo>
                <a:lnTo>
                  <a:pt x="75895" y="65798"/>
                </a:lnTo>
                <a:lnTo>
                  <a:pt x="75971" y="65951"/>
                </a:lnTo>
                <a:lnTo>
                  <a:pt x="79819" y="69697"/>
                </a:lnTo>
                <a:lnTo>
                  <a:pt x="82042" y="70624"/>
                </a:lnTo>
                <a:lnTo>
                  <a:pt x="93802" y="70624"/>
                </a:lnTo>
                <a:lnTo>
                  <a:pt x="98425" y="65798"/>
                </a:lnTo>
                <a:lnTo>
                  <a:pt x="98425" y="56108"/>
                </a:lnTo>
                <a:lnTo>
                  <a:pt x="98361" y="51371"/>
                </a:lnTo>
                <a:lnTo>
                  <a:pt x="97370" y="47307"/>
                </a:lnTo>
                <a:lnTo>
                  <a:pt x="95377" y="43434"/>
                </a:lnTo>
                <a:lnTo>
                  <a:pt x="95288" y="43243"/>
                </a:lnTo>
                <a:lnTo>
                  <a:pt x="93903" y="41275"/>
                </a:lnTo>
                <a:lnTo>
                  <a:pt x="90830" y="36893"/>
                </a:lnTo>
                <a:lnTo>
                  <a:pt x="88671" y="35242"/>
                </a:lnTo>
                <a:lnTo>
                  <a:pt x="84670" y="32245"/>
                </a:lnTo>
                <a:lnTo>
                  <a:pt x="77355" y="29641"/>
                </a:lnTo>
                <a:lnTo>
                  <a:pt x="78473" y="29641"/>
                </a:lnTo>
                <a:lnTo>
                  <a:pt x="67614" y="28575"/>
                </a:lnTo>
                <a:lnTo>
                  <a:pt x="64985" y="28575"/>
                </a:lnTo>
                <a:lnTo>
                  <a:pt x="62941" y="28892"/>
                </a:lnTo>
                <a:lnTo>
                  <a:pt x="61315" y="29641"/>
                </a:lnTo>
                <a:lnTo>
                  <a:pt x="61518" y="29641"/>
                </a:lnTo>
                <a:lnTo>
                  <a:pt x="61518" y="86321"/>
                </a:lnTo>
                <a:lnTo>
                  <a:pt x="32677" y="62357"/>
                </a:lnTo>
                <a:lnTo>
                  <a:pt x="52959" y="45313"/>
                </a:lnTo>
                <a:lnTo>
                  <a:pt x="48120" y="39090"/>
                </a:lnTo>
                <a:lnTo>
                  <a:pt x="42862" y="33324"/>
                </a:lnTo>
                <a:lnTo>
                  <a:pt x="37172" y="28041"/>
                </a:lnTo>
                <a:lnTo>
                  <a:pt x="31038" y="23215"/>
                </a:lnTo>
                <a:lnTo>
                  <a:pt x="99542" y="23215"/>
                </a:lnTo>
                <a:lnTo>
                  <a:pt x="105498" y="23215"/>
                </a:lnTo>
                <a:lnTo>
                  <a:pt x="106997" y="23215"/>
                </a:lnTo>
                <a:lnTo>
                  <a:pt x="111353" y="25730"/>
                </a:lnTo>
                <a:lnTo>
                  <a:pt x="116255" y="33070"/>
                </a:lnTo>
                <a:lnTo>
                  <a:pt x="117017" y="35991"/>
                </a:lnTo>
                <a:lnTo>
                  <a:pt x="117017" y="101180"/>
                </a:lnTo>
                <a:lnTo>
                  <a:pt x="125158" y="109728"/>
                </a:lnTo>
                <a:lnTo>
                  <a:pt x="125158" y="23215"/>
                </a:lnTo>
                <a:lnTo>
                  <a:pt x="139268" y="23215"/>
                </a:lnTo>
                <a:lnTo>
                  <a:pt x="138709" y="22669"/>
                </a:lnTo>
                <a:lnTo>
                  <a:pt x="141427" y="22758"/>
                </a:lnTo>
                <a:lnTo>
                  <a:pt x="167081" y="22821"/>
                </a:lnTo>
                <a:lnTo>
                  <a:pt x="158546" y="31483"/>
                </a:lnTo>
                <a:lnTo>
                  <a:pt x="152463" y="41922"/>
                </a:lnTo>
                <a:lnTo>
                  <a:pt x="148805" y="54165"/>
                </a:lnTo>
                <a:lnTo>
                  <a:pt x="147599" y="68199"/>
                </a:lnTo>
                <a:lnTo>
                  <a:pt x="148082" y="75044"/>
                </a:lnTo>
                <a:lnTo>
                  <a:pt x="177406" y="106159"/>
                </a:lnTo>
                <a:lnTo>
                  <a:pt x="181140" y="106159"/>
                </a:lnTo>
                <a:lnTo>
                  <a:pt x="184378" y="104876"/>
                </a:lnTo>
                <a:lnTo>
                  <a:pt x="189877" y="99707"/>
                </a:lnTo>
                <a:lnTo>
                  <a:pt x="191249" y="96545"/>
                </a:lnTo>
                <a:lnTo>
                  <a:pt x="191249" y="89738"/>
                </a:lnTo>
                <a:lnTo>
                  <a:pt x="172681" y="97434"/>
                </a:lnTo>
                <a:lnTo>
                  <a:pt x="165735" y="97434"/>
                </a:lnTo>
                <a:lnTo>
                  <a:pt x="162382" y="93891"/>
                </a:lnTo>
                <a:lnTo>
                  <a:pt x="157429" y="81114"/>
                </a:lnTo>
                <a:lnTo>
                  <a:pt x="156324" y="75768"/>
                </a:lnTo>
                <a:lnTo>
                  <a:pt x="156324" y="70802"/>
                </a:lnTo>
                <a:lnTo>
                  <a:pt x="172872" y="34861"/>
                </a:lnTo>
                <a:lnTo>
                  <a:pt x="191020" y="23215"/>
                </a:lnTo>
                <a:lnTo>
                  <a:pt x="244602" y="23215"/>
                </a:lnTo>
                <a:lnTo>
                  <a:pt x="244602" y="66840"/>
                </a:lnTo>
                <a:lnTo>
                  <a:pt x="243230" y="64249"/>
                </a:lnTo>
                <a:lnTo>
                  <a:pt x="240474" y="59423"/>
                </a:lnTo>
                <a:lnTo>
                  <a:pt x="214642" y="40474"/>
                </a:lnTo>
                <a:lnTo>
                  <a:pt x="209130" y="40474"/>
                </a:lnTo>
                <a:lnTo>
                  <a:pt x="204393" y="42291"/>
                </a:lnTo>
                <a:lnTo>
                  <a:pt x="196557" y="49555"/>
                </a:lnTo>
                <a:lnTo>
                  <a:pt x="194602" y="54127"/>
                </a:lnTo>
                <a:lnTo>
                  <a:pt x="194602" y="69748"/>
                </a:lnTo>
                <a:lnTo>
                  <a:pt x="199847" y="74803"/>
                </a:lnTo>
                <a:lnTo>
                  <a:pt x="215404" y="74803"/>
                </a:lnTo>
                <a:lnTo>
                  <a:pt x="216242" y="52273"/>
                </a:lnTo>
                <a:lnTo>
                  <a:pt x="216242" y="51955"/>
                </a:lnTo>
                <a:lnTo>
                  <a:pt x="216674" y="51790"/>
                </a:lnTo>
                <a:lnTo>
                  <a:pt x="217551" y="51790"/>
                </a:lnTo>
                <a:lnTo>
                  <a:pt x="221754" y="51562"/>
                </a:lnTo>
                <a:lnTo>
                  <a:pt x="226098" y="53263"/>
                </a:lnTo>
                <a:lnTo>
                  <a:pt x="230619" y="56896"/>
                </a:lnTo>
                <a:lnTo>
                  <a:pt x="234797" y="60198"/>
                </a:lnTo>
                <a:lnTo>
                  <a:pt x="238201" y="64643"/>
                </a:lnTo>
                <a:lnTo>
                  <a:pt x="240842" y="70243"/>
                </a:lnTo>
                <a:lnTo>
                  <a:pt x="242608" y="73761"/>
                </a:lnTo>
                <a:lnTo>
                  <a:pt x="244538" y="79095"/>
                </a:lnTo>
                <a:lnTo>
                  <a:pt x="246634" y="86245"/>
                </a:lnTo>
                <a:lnTo>
                  <a:pt x="249174" y="94716"/>
                </a:lnTo>
                <a:lnTo>
                  <a:pt x="250164" y="101028"/>
                </a:lnTo>
                <a:lnTo>
                  <a:pt x="249605" y="105206"/>
                </a:lnTo>
                <a:lnTo>
                  <a:pt x="252742" y="109334"/>
                </a:lnTo>
                <a:lnTo>
                  <a:pt x="252742" y="67157"/>
                </a:lnTo>
                <a:lnTo>
                  <a:pt x="252742" y="23215"/>
                </a:lnTo>
                <a:lnTo>
                  <a:pt x="267093" y="23215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7" name="object 2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3263023" y="1754251"/>
            <a:ext cx="451370" cy="136918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3787647" y="1780641"/>
            <a:ext cx="558317" cy="110528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4428210" y="1745907"/>
            <a:ext cx="1489875" cy="145262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784654" y="1984641"/>
            <a:ext cx="372859" cy="120840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2221090" y="1984641"/>
            <a:ext cx="209321" cy="109727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2494152" y="1984641"/>
            <a:ext cx="262369" cy="120840"/>
          </a:xfrm>
          <a:prstGeom prst="rect">
            <a:avLst/>
          </a:prstGeom>
        </p:spPr>
      </p:pic>
      <p:sp>
        <p:nvSpPr>
          <p:cNvPr id="25" name="object 25"/>
          <p:cNvSpPr/>
          <p:nvPr/>
        </p:nvSpPr>
        <p:spPr>
          <a:xfrm>
            <a:off x="3509632" y="1999259"/>
            <a:ext cx="45085" cy="92075"/>
          </a:xfrm>
          <a:custGeom>
            <a:avLst/>
            <a:gdLst/>
            <a:ahLst/>
            <a:cxnLst/>
            <a:rect l="l" t="t" r="r" b="b"/>
            <a:pathLst>
              <a:path w="45085" h="92075">
                <a:moveTo>
                  <a:pt x="33845" y="0"/>
                </a:moveTo>
                <a:lnTo>
                  <a:pt x="4832" y="28494"/>
                </a:lnTo>
                <a:lnTo>
                  <a:pt x="0" y="53721"/>
                </a:lnTo>
                <a:lnTo>
                  <a:pt x="464" y="60773"/>
                </a:lnTo>
                <a:lnTo>
                  <a:pt x="29768" y="92075"/>
                </a:lnTo>
                <a:lnTo>
                  <a:pt x="33515" y="92075"/>
                </a:lnTo>
                <a:lnTo>
                  <a:pt x="36766" y="90792"/>
                </a:lnTo>
                <a:lnTo>
                  <a:pt x="42278" y="85623"/>
                </a:lnTo>
                <a:lnTo>
                  <a:pt x="43662" y="82461"/>
                </a:lnTo>
                <a:lnTo>
                  <a:pt x="43662" y="75539"/>
                </a:lnTo>
                <a:lnTo>
                  <a:pt x="24764" y="83350"/>
                </a:lnTo>
                <a:lnTo>
                  <a:pt x="18097" y="83350"/>
                </a:lnTo>
                <a:lnTo>
                  <a:pt x="14782" y="79806"/>
                </a:lnTo>
                <a:lnTo>
                  <a:pt x="9842" y="67030"/>
                </a:lnTo>
                <a:lnTo>
                  <a:pt x="8737" y="61734"/>
                </a:lnTo>
                <a:lnTo>
                  <a:pt x="8737" y="56883"/>
                </a:lnTo>
                <a:lnTo>
                  <a:pt x="25528" y="20863"/>
                </a:lnTo>
                <a:lnTo>
                  <a:pt x="45072" y="8597"/>
                </a:lnTo>
                <a:lnTo>
                  <a:pt x="45072" y="7937"/>
                </a:lnTo>
                <a:lnTo>
                  <a:pt x="41325" y="5067"/>
                </a:lnTo>
                <a:lnTo>
                  <a:pt x="33845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3539718" y="1999513"/>
            <a:ext cx="262255" cy="92075"/>
          </a:xfrm>
          <a:custGeom>
            <a:avLst/>
            <a:gdLst/>
            <a:ahLst/>
            <a:cxnLst/>
            <a:rect l="l" t="t" r="r" b="b"/>
            <a:pathLst>
              <a:path w="262254" h="92075">
                <a:moveTo>
                  <a:pt x="91871" y="40601"/>
                </a:moveTo>
                <a:lnTo>
                  <a:pt x="89662" y="35115"/>
                </a:lnTo>
                <a:lnTo>
                  <a:pt x="88290" y="32854"/>
                </a:lnTo>
                <a:lnTo>
                  <a:pt x="80848" y="20459"/>
                </a:lnTo>
                <a:lnTo>
                  <a:pt x="77152" y="16903"/>
                </a:lnTo>
                <a:lnTo>
                  <a:pt x="73444" y="16903"/>
                </a:lnTo>
                <a:lnTo>
                  <a:pt x="73342" y="17119"/>
                </a:lnTo>
                <a:lnTo>
                  <a:pt x="72085" y="20459"/>
                </a:lnTo>
                <a:lnTo>
                  <a:pt x="69913" y="23634"/>
                </a:lnTo>
                <a:lnTo>
                  <a:pt x="61531" y="31953"/>
                </a:lnTo>
                <a:lnTo>
                  <a:pt x="57683" y="34531"/>
                </a:lnTo>
                <a:lnTo>
                  <a:pt x="54813" y="34531"/>
                </a:lnTo>
                <a:lnTo>
                  <a:pt x="54813" y="34201"/>
                </a:lnTo>
                <a:lnTo>
                  <a:pt x="57162" y="30784"/>
                </a:lnTo>
                <a:lnTo>
                  <a:pt x="58331" y="28054"/>
                </a:lnTo>
                <a:lnTo>
                  <a:pt x="58331" y="23431"/>
                </a:lnTo>
                <a:lnTo>
                  <a:pt x="57480" y="21361"/>
                </a:lnTo>
                <a:lnTo>
                  <a:pt x="57429" y="21221"/>
                </a:lnTo>
                <a:lnTo>
                  <a:pt x="55613" y="19278"/>
                </a:lnTo>
                <a:lnTo>
                  <a:pt x="53797" y="17373"/>
                </a:lnTo>
                <a:lnTo>
                  <a:pt x="51612" y="16294"/>
                </a:lnTo>
                <a:lnTo>
                  <a:pt x="44780" y="15748"/>
                </a:lnTo>
                <a:lnTo>
                  <a:pt x="40703" y="16903"/>
                </a:lnTo>
                <a:lnTo>
                  <a:pt x="41084" y="16903"/>
                </a:lnTo>
                <a:lnTo>
                  <a:pt x="38582" y="19062"/>
                </a:lnTo>
                <a:lnTo>
                  <a:pt x="35864" y="21361"/>
                </a:lnTo>
                <a:lnTo>
                  <a:pt x="34518" y="24676"/>
                </a:lnTo>
                <a:lnTo>
                  <a:pt x="34518" y="33388"/>
                </a:lnTo>
                <a:lnTo>
                  <a:pt x="35052" y="35115"/>
                </a:lnTo>
                <a:lnTo>
                  <a:pt x="35598" y="36715"/>
                </a:lnTo>
                <a:lnTo>
                  <a:pt x="42125" y="43688"/>
                </a:lnTo>
                <a:lnTo>
                  <a:pt x="47739" y="46062"/>
                </a:lnTo>
                <a:lnTo>
                  <a:pt x="57861" y="45732"/>
                </a:lnTo>
                <a:lnTo>
                  <a:pt x="77381" y="34531"/>
                </a:lnTo>
                <a:lnTo>
                  <a:pt x="78727" y="32854"/>
                </a:lnTo>
                <a:lnTo>
                  <a:pt x="80467" y="32854"/>
                </a:lnTo>
                <a:lnTo>
                  <a:pt x="81584" y="34531"/>
                </a:lnTo>
                <a:lnTo>
                  <a:pt x="83350" y="40601"/>
                </a:lnTo>
                <a:lnTo>
                  <a:pt x="83731" y="42799"/>
                </a:lnTo>
                <a:lnTo>
                  <a:pt x="83731" y="46761"/>
                </a:lnTo>
                <a:lnTo>
                  <a:pt x="60934" y="66090"/>
                </a:lnTo>
                <a:lnTo>
                  <a:pt x="51803" y="66090"/>
                </a:lnTo>
                <a:lnTo>
                  <a:pt x="19291" y="29641"/>
                </a:lnTo>
                <a:lnTo>
                  <a:pt x="15189" y="17716"/>
                </a:lnTo>
                <a:lnTo>
                  <a:pt x="9906" y="16078"/>
                </a:lnTo>
                <a:lnTo>
                  <a:pt x="24231" y="53911"/>
                </a:lnTo>
                <a:lnTo>
                  <a:pt x="52209" y="79781"/>
                </a:lnTo>
                <a:lnTo>
                  <a:pt x="62014" y="79781"/>
                </a:lnTo>
                <a:lnTo>
                  <a:pt x="65608" y="79222"/>
                </a:lnTo>
                <a:lnTo>
                  <a:pt x="70231" y="78117"/>
                </a:lnTo>
                <a:lnTo>
                  <a:pt x="72212" y="77685"/>
                </a:lnTo>
                <a:lnTo>
                  <a:pt x="85382" y="66090"/>
                </a:lnTo>
                <a:lnTo>
                  <a:pt x="88887" y="59867"/>
                </a:lnTo>
                <a:lnTo>
                  <a:pt x="91084" y="52527"/>
                </a:lnTo>
                <a:lnTo>
                  <a:pt x="91287" y="50355"/>
                </a:lnTo>
                <a:lnTo>
                  <a:pt x="91389" y="49199"/>
                </a:lnTo>
                <a:lnTo>
                  <a:pt x="91516" y="47891"/>
                </a:lnTo>
                <a:lnTo>
                  <a:pt x="91630" y="46761"/>
                </a:lnTo>
                <a:lnTo>
                  <a:pt x="91719" y="45732"/>
                </a:lnTo>
                <a:lnTo>
                  <a:pt x="91757" y="45351"/>
                </a:lnTo>
                <a:lnTo>
                  <a:pt x="91871" y="40601"/>
                </a:lnTo>
                <a:close/>
              </a:path>
              <a:path w="262254" h="92075">
                <a:moveTo>
                  <a:pt x="181038" y="50723"/>
                </a:moveTo>
                <a:lnTo>
                  <a:pt x="157632" y="16471"/>
                </a:lnTo>
                <a:lnTo>
                  <a:pt x="152196" y="15481"/>
                </a:lnTo>
                <a:lnTo>
                  <a:pt x="145021" y="15481"/>
                </a:lnTo>
                <a:lnTo>
                  <a:pt x="140550" y="17018"/>
                </a:lnTo>
                <a:lnTo>
                  <a:pt x="132740" y="23380"/>
                </a:lnTo>
                <a:lnTo>
                  <a:pt x="130759" y="27406"/>
                </a:lnTo>
                <a:lnTo>
                  <a:pt x="130695" y="36995"/>
                </a:lnTo>
                <a:lnTo>
                  <a:pt x="131978" y="40728"/>
                </a:lnTo>
                <a:lnTo>
                  <a:pt x="154622" y="27559"/>
                </a:lnTo>
                <a:lnTo>
                  <a:pt x="154508" y="27406"/>
                </a:lnTo>
                <a:lnTo>
                  <a:pt x="173951" y="39065"/>
                </a:lnTo>
                <a:lnTo>
                  <a:pt x="173951" y="49606"/>
                </a:lnTo>
                <a:lnTo>
                  <a:pt x="171767" y="54076"/>
                </a:lnTo>
                <a:lnTo>
                  <a:pt x="161632" y="62661"/>
                </a:lnTo>
                <a:lnTo>
                  <a:pt x="156057" y="65087"/>
                </a:lnTo>
                <a:lnTo>
                  <a:pt x="150660" y="65087"/>
                </a:lnTo>
                <a:lnTo>
                  <a:pt x="115544" y="39065"/>
                </a:lnTo>
                <a:lnTo>
                  <a:pt x="104749" y="14973"/>
                </a:lnTo>
                <a:lnTo>
                  <a:pt x="99949" y="12992"/>
                </a:lnTo>
                <a:lnTo>
                  <a:pt x="113728" y="50723"/>
                </a:lnTo>
                <a:lnTo>
                  <a:pt x="143090" y="77952"/>
                </a:lnTo>
                <a:lnTo>
                  <a:pt x="147459" y="78879"/>
                </a:lnTo>
                <a:lnTo>
                  <a:pt x="155155" y="78879"/>
                </a:lnTo>
                <a:lnTo>
                  <a:pt x="161378" y="77076"/>
                </a:lnTo>
                <a:lnTo>
                  <a:pt x="167881" y="73329"/>
                </a:lnTo>
                <a:lnTo>
                  <a:pt x="173659" y="68973"/>
                </a:lnTo>
                <a:lnTo>
                  <a:pt x="176669" y="65087"/>
                </a:lnTo>
                <a:lnTo>
                  <a:pt x="177787" y="63652"/>
                </a:lnTo>
                <a:lnTo>
                  <a:pt x="180263" y="57391"/>
                </a:lnTo>
                <a:lnTo>
                  <a:pt x="181038" y="50723"/>
                </a:lnTo>
                <a:close/>
              </a:path>
              <a:path w="262254" h="92075">
                <a:moveTo>
                  <a:pt x="225602" y="74206"/>
                </a:moveTo>
                <a:lnTo>
                  <a:pt x="224713" y="72212"/>
                </a:lnTo>
                <a:lnTo>
                  <a:pt x="221195" y="68897"/>
                </a:lnTo>
                <a:lnTo>
                  <a:pt x="219163" y="68072"/>
                </a:lnTo>
                <a:lnTo>
                  <a:pt x="214642" y="68072"/>
                </a:lnTo>
                <a:lnTo>
                  <a:pt x="212775" y="68897"/>
                </a:lnTo>
                <a:lnTo>
                  <a:pt x="209702" y="72212"/>
                </a:lnTo>
                <a:lnTo>
                  <a:pt x="208927" y="74206"/>
                </a:lnTo>
                <a:lnTo>
                  <a:pt x="208953" y="78727"/>
                </a:lnTo>
                <a:lnTo>
                  <a:pt x="209842" y="80708"/>
                </a:lnTo>
                <a:lnTo>
                  <a:pt x="213474" y="84251"/>
                </a:lnTo>
                <a:lnTo>
                  <a:pt x="215531" y="85140"/>
                </a:lnTo>
                <a:lnTo>
                  <a:pt x="220040" y="85140"/>
                </a:lnTo>
                <a:lnTo>
                  <a:pt x="221894" y="84251"/>
                </a:lnTo>
                <a:lnTo>
                  <a:pt x="224853" y="80708"/>
                </a:lnTo>
                <a:lnTo>
                  <a:pt x="225602" y="78727"/>
                </a:lnTo>
                <a:lnTo>
                  <a:pt x="225602" y="74206"/>
                </a:lnTo>
                <a:close/>
              </a:path>
              <a:path w="262254" h="92075">
                <a:moveTo>
                  <a:pt x="261848" y="8343"/>
                </a:moveTo>
                <a:lnTo>
                  <a:pt x="253428" y="12"/>
                </a:lnTo>
                <a:lnTo>
                  <a:pt x="181940" y="12"/>
                </a:lnTo>
                <a:lnTo>
                  <a:pt x="184277" y="2336"/>
                </a:lnTo>
                <a:lnTo>
                  <a:pt x="181838" y="0"/>
                </a:lnTo>
                <a:lnTo>
                  <a:pt x="87236" y="0"/>
                </a:lnTo>
                <a:lnTo>
                  <a:pt x="0" y="12"/>
                </a:lnTo>
                <a:lnTo>
                  <a:pt x="8420" y="8343"/>
                </a:lnTo>
                <a:lnTo>
                  <a:pt x="96253" y="8343"/>
                </a:lnTo>
                <a:lnTo>
                  <a:pt x="190360" y="8331"/>
                </a:lnTo>
                <a:lnTo>
                  <a:pt x="241084" y="8343"/>
                </a:lnTo>
                <a:lnTo>
                  <a:pt x="241084" y="13779"/>
                </a:lnTo>
                <a:lnTo>
                  <a:pt x="241084" y="25882"/>
                </a:lnTo>
                <a:lnTo>
                  <a:pt x="241084" y="71615"/>
                </a:lnTo>
                <a:lnTo>
                  <a:pt x="235381" y="62445"/>
                </a:lnTo>
                <a:lnTo>
                  <a:pt x="228117" y="54571"/>
                </a:lnTo>
                <a:lnTo>
                  <a:pt x="219265" y="47993"/>
                </a:lnTo>
                <a:lnTo>
                  <a:pt x="208851" y="42710"/>
                </a:lnTo>
                <a:lnTo>
                  <a:pt x="215061" y="38303"/>
                </a:lnTo>
                <a:lnTo>
                  <a:pt x="241084" y="25882"/>
                </a:lnTo>
                <a:lnTo>
                  <a:pt x="241084" y="13779"/>
                </a:lnTo>
                <a:lnTo>
                  <a:pt x="228739" y="18186"/>
                </a:lnTo>
                <a:lnTo>
                  <a:pt x="216420" y="23799"/>
                </a:lnTo>
                <a:lnTo>
                  <a:pt x="204127" y="30619"/>
                </a:lnTo>
                <a:lnTo>
                  <a:pt x="191858" y="38658"/>
                </a:lnTo>
                <a:lnTo>
                  <a:pt x="202590" y="53314"/>
                </a:lnTo>
                <a:lnTo>
                  <a:pt x="209651" y="53759"/>
                </a:lnTo>
                <a:lnTo>
                  <a:pt x="216598" y="56019"/>
                </a:lnTo>
                <a:lnTo>
                  <a:pt x="230263" y="64147"/>
                </a:lnTo>
                <a:lnTo>
                  <a:pt x="235318" y="69189"/>
                </a:lnTo>
                <a:lnTo>
                  <a:pt x="246075" y="88912"/>
                </a:lnTo>
                <a:lnTo>
                  <a:pt x="249212" y="91884"/>
                </a:lnTo>
                <a:lnTo>
                  <a:pt x="249212" y="71615"/>
                </a:lnTo>
                <a:lnTo>
                  <a:pt x="249212" y="25882"/>
                </a:lnTo>
                <a:lnTo>
                  <a:pt x="249212" y="8343"/>
                </a:lnTo>
                <a:lnTo>
                  <a:pt x="261848" y="8343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4" name="object 34"/>
          <p:cNvGrpSpPr/>
          <p:nvPr/>
        </p:nvGrpSpPr>
        <p:grpSpPr>
          <a:xfrm>
            <a:off x="694829" y="1781543"/>
            <a:ext cx="5226050" cy="756920"/>
            <a:chOff x="694829" y="1781543"/>
            <a:chExt cx="5226050" cy="756920"/>
          </a:xfrm>
        </p:grpSpPr>
        <p:pic>
          <p:nvPicPr>
            <p:cNvPr id="35" name="object 3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865117" y="1961413"/>
              <a:ext cx="246634" cy="13157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94829" y="1781543"/>
              <a:ext cx="5225567" cy="756335"/>
            </a:xfrm>
            <a:prstGeom prst="rect">
              <a:avLst/>
            </a:prstGeom>
          </p:spPr>
        </p:pic>
      </p:grpSp>
      <p:pic>
        <p:nvPicPr>
          <p:cNvPr id="37" name="object 37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705154" y="2622207"/>
            <a:ext cx="5212905" cy="765975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5593295" y="3077654"/>
            <a:ext cx="351497" cy="93205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701305" y="3266465"/>
            <a:ext cx="524396" cy="110159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3230791" y="3244443"/>
            <a:ext cx="278066" cy="135242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697981" y="3506660"/>
            <a:ext cx="5231521" cy="564349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3592880" y="3713200"/>
            <a:ext cx="387388" cy="132867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5607367" y="3943400"/>
            <a:ext cx="322071" cy="106375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689985" y="4107294"/>
            <a:ext cx="3642136" cy="139179"/>
          </a:xfrm>
          <a:prstGeom prst="rect">
            <a:avLst/>
          </a:prstGeom>
        </p:spPr>
      </p:pic>
      <p:sp>
        <p:nvSpPr>
          <p:cNvPr id="59" name="object 59"/>
          <p:cNvSpPr/>
          <p:nvPr/>
        </p:nvSpPr>
        <p:spPr>
          <a:xfrm>
            <a:off x="4379925" y="4155363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4" h="87629">
                <a:moveTo>
                  <a:pt x="0" y="0"/>
                </a:moveTo>
                <a:lnTo>
                  <a:pt x="0" y="79895"/>
                </a:lnTo>
                <a:lnTo>
                  <a:pt x="5080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0" name="object 40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749466" y="4857991"/>
            <a:ext cx="3042526" cy="1479003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3983799" y="4746358"/>
            <a:ext cx="1883434" cy="1626071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1753184" y="6543916"/>
            <a:ext cx="450596" cy="131178"/>
          </a:xfrm>
          <a:prstGeom prst="rect">
            <a:avLst/>
          </a:prstGeom>
        </p:spPr>
      </p:pic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33442" y="6582905"/>
            <a:ext cx="262661" cy="83756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1142257" y="7245845"/>
            <a:ext cx="316376" cy="98145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1868525" y="7245083"/>
            <a:ext cx="257708" cy="99364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2210396" y="7205154"/>
            <a:ext cx="306476" cy="139293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2585796" y="7245845"/>
            <a:ext cx="192620" cy="100431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2846133" y="7230147"/>
            <a:ext cx="121462" cy="114147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4136618" y="7202258"/>
            <a:ext cx="503364" cy="141731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5267045" y="7245083"/>
            <a:ext cx="222186" cy="99364"/>
          </a:xfrm>
          <a:prstGeom prst="rect">
            <a:avLst/>
          </a:prstGeom>
        </p:spPr>
      </p:pic>
      <p:grpSp>
        <p:nvGrpSpPr>
          <p:cNvPr id="49" name="object 49"/>
          <p:cNvGrpSpPr/>
          <p:nvPr/>
        </p:nvGrpSpPr>
        <p:grpSpPr>
          <a:xfrm>
            <a:off x="705443" y="7205154"/>
            <a:ext cx="5228590" cy="591820"/>
            <a:chOff x="705443" y="7205154"/>
            <a:chExt cx="5228590" cy="591820"/>
          </a:xfrm>
        </p:grpSpPr>
        <p:sp>
          <p:nvSpPr>
            <p:cNvPr id="50" name="object 50"/>
            <p:cNvSpPr/>
            <p:nvPr/>
          </p:nvSpPr>
          <p:spPr>
            <a:xfrm>
              <a:off x="3216440" y="7460324"/>
              <a:ext cx="9525" cy="78740"/>
            </a:xfrm>
            <a:custGeom>
              <a:avLst/>
              <a:gdLst/>
              <a:ahLst/>
              <a:cxnLst/>
              <a:rect l="l" t="t" r="r" b="b"/>
              <a:pathLst>
                <a:path w="9525" h="78740">
                  <a:moveTo>
                    <a:pt x="0" y="0"/>
                  </a:moveTo>
                  <a:lnTo>
                    <a:pt x="0" y="70713"/>
                  </a:lnTo>
                  <a:lnTo>
                    <a:pt x="9144" y="78485"/>
                  </a:lnTo>
                  <a:lnTo>
                    <a:pt x="9144" y="76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1" name="object 51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705443" y="7205154"/>
              <a:ext cx="5228530" cy="591722"/>
            </a:xfrm>
            <a:prstGeom prst="rect">
              <a:avLst/>
            </a:prstGeom>
          </p:spPr>
        </p:pic>
      </p:grpSp>
      <p:pic>
        <p:nvPicPr>
          <p:cNvPr id="52" name="object 52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6154686" y="7951787"/>
            <a:ext cx="96900" cy="28099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862" y="442213"/>
            <a:ext cx="1160762" cy="147446"/>
          </a:xfrm>
          <a:prstGeom prst="rect">
            <a:avLst/>
          </a:prstGeom>
        </p:spPr>
      </p:pic>
      <p:pic>
        <p:nvPicPr>
          <p:cNvPr id="77" name="object 77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1901228" y="444411"/>
            <a:ext cx="729513" cy="129540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5795581" y="456895"/>
            <a:ext cx="151764" cy="81965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720860" y="765860"/>
            <a:ext cx="1116333" cy="148831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1966226" y="789876"/>
            <a:ext cx="323418" cy="109727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2347645" y="766660"/>
            <a:ext cx="192862" cy="131165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3058960" y="803668"/>
            <a:ext cx="183832" cy="93687"/>
          </a:xfrm>
          <a:prstGeom prst="rect">
            <a:avLst/>
          </a:prstGeom>
        </p:spPr>
      </p:pic>
      <p:pic>
        <p:nvPicPr>
          <p:cNvPr id="106" name="object 106"/>
          <p:cNvPicPr/>
          <p:nvPr/>
        </p:nvPicPr>
        <p:blipFill>
          <a:blip r:embed="rId88" cstate="print"/>
          <a:stretch>
            <a:fillRect/>
          </a:stretch>
        </p:blipFill>
        <p:spPr>
          <a:xfrm>
            <a:off x="723742" y="1007389"/>
            <a:ext cx="196223" cy="110871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981271" y="1005192"/>
            <a:ext cx="267511" cy="108140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1317116" y="1020063"/>
            <a:ext cx="228041" cy="95046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89" cstate="print"/>
          <a:stretch>
            <a:fillRect/>
          </a:stretch>
        </p:blipFill>
        <p:spPr>
          <a:xfrm>
            <a:off x="1611350" y="1007389"/>
            <a:ext cx="246113" cy="110871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904466" y="1005192"/>
            <a:ext cx="229260" cy="109918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2208022" y="970254"/>
            <a:ext cx="363931" cy="145249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2612605" y="762495"/>
            <a:ext cx="630288" cy="364134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725426" y="1197978"/>
            <a:ext cx="2518026" cy="144551"/>
          </a:xfrm>
          <a:prstGeom prst="rect">
            <a:avLst/>
          </a:prstGeom>
        </p:spPr>
      </p:pic>
      <p:grpSp>
        <p:nvGrpSpPr>
          <p:cNvPr id="65" name="object 65"/>
          <p:cNvGrpSpPr/>
          <p:nvPr/>
        </p:nvGrpSpPr>
        <p:grpSpPr>
          <a:xfrm>
            <a:off x="725222" y="1410208"/>
            <a:ext cx="2519680" cy="580390"/>
            <a:chOff x="725222" y="1410208"/>
            <a:chExt cx="2519680" cy="580390"/>
          </a:xfrm>
        </p:grpSpPr>
        <p:pic>
          <p:nvPicPr>
            <p:cNvPr id="66" name="object 66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725222" y="1452460"/>
              <a:ext cx="156185" cy="105968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738520" y="1410208"/>
              <a:ext cx="2505923" cy="580021"/>
            </a:xfrm>
            <a:prstGeom prst="rect">
              <a:avLst/>
            </a:prstGeom>
          </p:spPr>
        </p:pic>
      </p:grpSp>
      <p:pic>
        <p:nvPicPr>
          <p:cNvPr id="74" name="object 74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730576" y="2053272"/>
            <a:ext cx="1420702" cy="145287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2197328" y="2065108"/>
            <a:ext cx="1074762" cy="140220"/>
          </a:xfrm>
          <a:prstGeom prst="rect">
            <a:avLst/>
          </a:prstGeom>
        </p:spPr>
      </p:pic>
      <p:pic>
        <p:nvPicPr>
          <p:cNvPr id="78" name="object 78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731235" y="2277262"/>
            <a:ext cx="1521630" cy="350799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2322055" y="2280983"/>
            <a:ext cx="355003" cy="131571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2748622" y="2304211"/>
            <a:ext cx="209346" cy="109727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3030550" y="2319083"/>
            <a:ext cx="156184" cy="105968"/>
          </a:xfrm>
          <a:prstGeom prst="rect">
            <a:avLst/>
          </a:prstGeom>
        </p:spPr>
      </p:pic>
      <p:sp>
        <p:nvSpPr>
          <p:cNvPr id="71" name="object 71"/>
          <p:cNvSpPr/>
          <p:nvPr/>
        </p:nvSpPr>
        <p:spPr>
          <a:xfrm>
            <a:off x="3242335" y="2326233"/>
            <a:ext cx="7620" cy="87630"/>
          </a:xfrm>
          <a:custGeom>
            <a:avLst/>
            <a:gdLst/>
            <a:ahLst/>
            <a:cxnLst/>
            <a:rect l="l" t="t" r="r" b="b"/>
            <a:pathLst>
              <a:path w="7619" h="87630">
                <a:moveTo>
                  <a:pt x="0" y="0"/>
                </a:moveTo>
                <a:lnTo>
                  <a:pt x="0" y="79895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87" name="object 87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739578" y="2524340"/>
            <a:ext cx="137354" cy="107492"/>
          </a:xfrm>
          <a:prstGeom prst="rect">
            <a:avLst/>
          </a:prstGeom>
        </p:spPr>
      </p:pic>
      <p:pic>
        <p:nvPicPr>
          <p:cNvPr id="88" name="object 88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992474" y="2526588"/>
            <a:ext cx="123761" cy="92633"/>
          </a:xfrm>
          <a:prstGeom prst="rect">
            <a:avLst/>
          </a:prstGeom>
        </p:spPr>
      </p:pic>
      <p:pic>
        <p:nvPicPr>
          <p:cNvPr id="89" name="object 89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1226037" y="2524340"/>
            <a:ext cx="301182" cy="107492"/>
          </a:xfrm>
          <a:prstGeom prst="rect">
            <a:avLst/>
          </a:prstGeom>
        </p:spPr>
      </p:pic>
      <p:pic>
        <p:nvPicPr>
          <p:cNvPr id="90" name="object 90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2354948" y="2511170"/>
            <a:ext cx="246113" cy="113804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2694889" y="2488095"/>
            <a:ext cx="560044" cy="135889"/>
          </a:xfrm>
          <a:prstGeom prst="rect">
            <a:avLst/>
          </a:prstGeom>
        </p:spPr>
      </p:pic>
      <p:pic>
        <p:nvPicPr>
          <p:cNvPr id="92" name="object 92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725977" y="2729445"/>
            <a:ext cx="460966" cy="110578"/>
          </a:xfrm>
          <a:prstGeom prst="rect">
            <a:avLst/>
          </a:prstGeom>
        </p:spPr>
      </p:pic>
      <p:pic>
        <p:nvPicPr>
          <p:cNvPr id="93" name="object 93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1269885" y="2728036"/>
            <a:ext cx="272059" cy="112839"/>
          </a:xfrm>
          <a:prstGeom prst="rect">
            <a:avLst/>
          </a:prstGeom>
        </p:spPr>
      </p:pic>
      <p:pic>
        <p:nvPicPr>
          <p:cNvPr id="94" name="object 94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1615909" y="2730855"/>
            <a:ext cx="212331" cy="106375"/>
          </a:xfrm>
          <a:prstGeom prst="rect">
            <a:avLst/>
          </a:prstGeom>
        </p:spPr>
      </p:pic>
      <p:pic>
        <p:nvPicPr>
          <p:cNvPr id="95" name="object 95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1902917" y="2742476"/>
            <a:ext cx="161315" cy="97548"/>
          </a:xfrm>
          <a:prstGeom prst="rect">
            <a:avLst/>
          </a:prstGeom>
        </p:spPr>
      </p:pic>
      <p:sp>
        <p:nvSpPr>
          <p:cNvPr id="96" name="object 96"/>
          <p:cNvSpPr/>
          <p:nvPr/>
        </p:nvSpPr>
        <p:spPr>
          <a:xfrm>
            <a:off x="2111184" y="2749765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5" h="87630">
                <a:moveTo>
                  <a:pt x="0" y="0"/>
                </a:moveTo>
                <a:lnTo>
                  <a:pt x="0" y="79895"/>
                </a:lnTo>
                <a:lnTo>
                  <a:pt x="5092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97" name="object 97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2214587" y="2704363"/>
            <a:ext cx="289013" cy="132308"/>
          </a:xfrm>
          <a:prstGeom prst="rect">
            <a:avLst/>
          </a:prstGeom>
        </p:spPr>
      </p:pic>
      <p:pic>
        <p:nvPicPr>
          <p:cNvPr id="98" name="object 98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2576728" y="2703995"/>
            <a:ext cx="677227" cy="135889"/>
          </a:xfrm>
          <a:prstGeom prst="rect">
            <a:avLst/>
          </a:prstGeom>
        </p:spPr>
      </p:pic>
      <p:pic>
        <p:nvPicPr>
          <p:cNvPr id="99" name="object 99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725984" y="2916059"/>
            <a:ext cx="445827" cy="137071"/>
          </a:xfrm>
          <a:prstGeom prst="rect">
            <a:avLst/>
          </a:prstGeom>
        </p:spPr>
      </p:pic>
      <p:pic>
        <p:nvPicPr>
          <p:cNvPr id="100" name="object 100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1284490" y="2945345"/>
            <a:ext cx="527557" cy="107784"/>
          </a:xfrm>
          <a:prstGeom prst="rect">
            <a:avLst/>
          </a:prstGeom>
        </p:spPr>
      </p:pic>
      <p:pic>
        <p:nvPicPr>
          <p:cNvPr id="101" name="object 101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1914905" y="2957372"/>
            <a:ext cx="253403" cy="94907"/>
          </a:xfrm>
          <a:prstGeom prst="rect">
            <a:avLst/>
          </a:prstGeom>
        </p:spPr>
      </p:pic>
      <p:pic>
        <p:nvPicPr>
          <p:cNvPr id="102" name="object 102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2271458" y="2945345"/>
            <a:ext cx="500773" cy="114503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2884493" y="2916059"/>
            <a:ext cx="369461" cy="179387"/>
          </a:xfrm>
          <a:prstGeom prst="rect">
            <a:avLst/>
          </a:prstGeom>
        </p:spPr>
      </p:pic>
      <p:pic>
        <p:nvPicPr>
          <p:cNvPr id="104" name="object 104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739303" y="3161245"/>
            <a:ext cx="578689" cy="105968"/>
          </a:xfrm>
          <a:prstGeom prst="rect">
            <a:avLst/>
          </a:prstGeom>
        </p:spPr>
      </p:pic>
      <p:sp>
        <p:nvSpPr>
          <p:cNvPr id="105" name="object 105"/>
          <p:cNvSpPr/>
          <p:nvPr/>
        </p:nvSpPr>
        <p:spPr>
          <a:xfrm>
            <a:off x="1363256" y="3181565"/>
            <a:ext cx="8255" cy="87630"/>
          </a:xfrm>
          <a:custGeom>
            <a:avLst/>
            <a:gdLst/>
            <a:ahLst/>
            <a:cxnLst/>
            <a:rect l="l" t="t" r="r" b="b"/>
            <a:pathLst>
              <a:path w="8255" h="87629">
                <a:moveTo>
                  <a:pt x="0" y="0"/>
                </a:moveTo>
                <a:lnTo>
                  <a:pt x="0" y="79895"/>
                </a:lnTo>
                <a:lnTo>
                  <a:pt x="5092" y="84836"/>
                </a:lnTo>
                <a:lnTo>
                  <a:pt x="8128" y="87363"/>
                </a:lnTo>
                <a:lnTo>
                  <a:pt x="8128" y="7391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72" name="object 72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3504298" y="731888"/>
            <a:ext cx="2397467" cy="2929077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3820439" y="3750589"/>
            <a:ext cx="1744764" cy="14909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7452" y="4159796"/>
            <a:ext cx="2030990" cy="2333784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888399" y="4185818"/>
            <a:ext cx="982141" cy="150406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006634" y="4225201"/>
            <a:ext cx="416064" cy="94564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189601" y="4189196"/>
            <a:ext cx="299770" cy="141274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499318" y="4184040"/>
            <a:ext cx="850557" cy="352996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5552884" y="4175899"/>
            <a:ext cx="378002" cy="145262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891967" y="4427308"/>
            <a:ext cx="265722" cy="120853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237496" y="4427308"/>
            <a:ext cx="335597" cy="109727"/>
          </a:xfrm>
          <a:prstGeom prst="rect">
            <a:avLst/>
          </a:prstGeom>
        </p:spPr>
      </p:pic>
      <p:sp>
        <p:nvSpPr>
          <p:cNvPr id="21" name="object 21"/>
          <p:cNvSpPr/>
          <p:nvPr/>
        </p:nvSpPr>
        <p:spPr>
          <a:xfrm>
            <a:off x="3686619" y="4442180"/>
            <a:ext cx="264160" cy="92075"/>
          </a:xfrm>
          <a:custGeom>
            <a:avLst/>
            <a:gdLst/>
            <a:ahLst/>
            <a:cxnLst/>
            <a:rect l="l" t="t" r="r" b="b"/>
            <a:pathLst>
              <a:path w="264160" h="92075">
                <a:moveTo>
                  <a:pt x="91871" y="40614"/>
                </a:moveTo>
                <a:lnTo>
                  <a:pt x="89662" y="35128"/>
                </a:lnTo>
                <a:lnTo>
                  <a:pt x="88290" y="32867"/>
                </a:lnTo>
                <a:lnTo>
                  <a:pt x="80835" y="20472"/>
                </a:lnTo>
                <a:lnTo>
                  <a:pt x="77139" y="16916"/>
                </a:lnTo>
                <a:lnTo>
                  <a:pt x="73444" y="16916"/>
                </a:lnTo>
                <a:lnTo>
                  <a:pt x="73329" y="17132"/>
                </a:lnTo>
                <a:lnTo>
                  <a:pt x="72072" y="20472"/>
                </a:lnTo>
                <a:lnTo>
                  <a:pt x="69913" y="23647"/>
                </a:lnTo>
                <a:lnTo>
                  <a:pt x="61531" y="31965"/>
                </a:lnTo>
                <a:lnTo>
                  <a:pt x="57670" y="34531"/>
                </a:lnTo>
                <a:lnTo>
                  <a:pt x="54800" y="34531"/>
                </a:lnTo>
                <a:lnTo>
                  <a:pt x="54800" y="34213"/>
                </a:lnTo>
                <a:lnTo>
                  <a:pt x="57162" y="30797"/>
                </a:lnTo>
                <a:lnTo>
                  <a:pt x="58331" y="28067"/>
                </a:lnTo>
                <a:lnTo>
                  <a:pt x="58331" y="23456"/>
                </a:lnTo>
                <a:lnTo>
                  <a:pt x="57467" y="21374"/>
                </a:lnTo>
                <a:lnTo>
                  <a:pt x="57416" y="21221"/>
                </a:lnTo>
                <a:lnTo>
                  <a:pt x="53784" y="17373"/>
                </a:lnTo>
                <a:lnTo>
                  <a:pt x="51600" y="16306"/>
                </a:lnTo>
                <a:lnTo>
                  <a:pt x="49072" y="16078"/>
                </a:lnTo>
                <a:lnTo>
                  <a:pt x="44767" y="15760"/>
                </a:lnTo>
                <a:lnTo>
                  <a:pt x="40690" y="16916"/>
                </a:lnTo>
                <a:lnTo>
                  <a:pt x="41071" y="16916"/>
                </a:lnTo>
                <a:lnTo>
                  <a:pt x="35864" y="21374"/>
                </a:lnTo>
                <a:lnTo>
                  <a:pt x="34518" y="24688"/>
                </a:lnTo>
                <a:lnTo>
                  <a:pt x="34518" y="33401"/>
                </a:lnTo>
                <a:lnTo>
                  <a:pt x="35039" y="35128"/>
                </a:lnTo>
                <a:lnTo>
                  <a:pt x="35560" y="36715"/>
                </a:lnTo>
                <a:lnTo>
                  <a:pt x="37490" y="38735"/>
                </a:lnTo>
                <a:lnTo>
                  <a:pt x="42113" y="43700"/>
                </a:lnTo>
                <a:lnTo>
                  <a:pt x="47726" y="46075"/>
                </a:lnTo>
                <a:lnTo>
                  <a:pt x="54330" y="45847"/>
                </a:lnTo>
                <a:lnTo>
                  <a:pt x="57111" y="45847"/>
                </a:lnTo>
                <a:lnTo>
                  <a:pt x="77381" y="34531"/>
                </a:lnTo>
                <a:lnTo>
                  <a:pt x="78727" y="32867"/>
                </a:lnTo>
                <a:lnTo>
                  <a:pt x="80454" y="32867"/>
                </a:lnTo>
                <a:lnTo>
                  <a:pt x="81572" y="34531"/>
                </a:lnTo>
                <a:lnTo>
                  <a:pt x="83337" y="40614"/>
                </a:lnTo>
                <a:lnTo>
                  <a:pt x="83731" y="42811"/>
                </a:lnTo>
                <a:lnTo>
                  <a:pt x="83731" y="46774"/>
                </a:lnTo>
                <a:lnTo>
                  <a:pt x="60934" y="66090"/>
                </a:lnTo>
                <a:lnTo>
                  <a:pt x="51803" y="66090"/>
                </a:lnTo>
                <a:lnTo>
                  <a:pt x="19291" y="29654"/>
                </a:lnTo>
                <a:lnTo>
                  <a:pt x="15189" y="17729"/>
                </a:lnTo>
                <a:lnTo>
                  <a:pt x="9893" y="16078"/>
                </a:lnTo>
                <a:lnTo>
                  <a:pt x="24218" y="53924"/>
                </a:lnTo>
                <a:lnTo>
                  <a:pt x="52197" y="79781"/>
                </a:lnTo>
                <a:lnTo>
                  <a:pt x="62001" y="79781"/>
                </a:lnTo>
                <a:lnTo>
                  <a:pt x="65595" y="79235"/>
                </a:lnTo>
                <a:lnTo>
                  <a:pt x="70218" y="78130"/>
                </a:lnTo>
                <a:lnTo>
                  <a:pt x="72199" y="77698"/>
                </a:lnTo>
                <a:lnTo>
                  <a:pt x="85382" y="66090"/>
                </a:lnTo>
                <a:lnTo>
                  <a:pt x="88887" y="59867"/>
                </a:lnTo>
                <a:lnTo>
                  <a:pt x="91071" y="52539"/>
                </a:lnTo>
                <a:lnTo>
                  <a:pt x="91287" y="50355"/>
                </a:lnTo>
                <a:lnTo>
                  <a:pt x="91389" y="49212"/>
                </a:lnTo>
                <a:lnTo>
                  <a:pt x="91516" y="47904"/>
                </a:lnTo>
                <a:lnTo>
                  <a:pt x="91630" y="46774"/>
                </a:lnTo>
                <a:lnTo>
                  <a:pt x="91719" y="45847"/>
                </a:lnTo>
                <a:lnTo>
                  <a:pt x="91757" y="45364"/>
                </a:lnTo>
                <a:lnTo>
                  <a:pt x="91871" y="40614"/>
                </a:lnTo>
                <a:close/>
              </a:path>
              <a:path w="264160" h="92075">
                <a:moveTo>
                  <a:pt x="96240" y="8343"/>
                </a:moveTo>
                <a:lnTo>
                  <a:pt x="87655" y="12"/>
                </a:lnTo>
                <a:lnTo>
                  <a:pt x="0" y="12"/>
                </a:lnTo>
                <a:lnTo>
                  <a:pt x="8420" y="8343"/>
                </a:lnTo>
                <a:lnTo>
                  <a:pt x="96240" y="8343"/>
                </a:lnTo>
                <a:close/>
              </a:path>
              <a:path w="264160" h="92075">
                <a:moveTo>
                  <a:pt x="182143" y="50736"/>
                </a:moveTo>
                <a:lnTo>
                  <a:pt x="173774" y="26593"/>
                </a:lnTo>
                <a:lnTo>
                  <a:pt x="171958" y="24041"/>
                </a:lnTo>
                <a:lnTo>
                  <a:pt x="165925" y="19240"/>
                </a:lnTo>
                <a:lnTo>
                  <a:pt x="158737" y="16471"/>
                </a:lnTo>
                <a:lnTo>
                  <a:pt x="155765" y="15811"/>
                </a:lnTo>
                <a:lnTo>
                  <a:pt x="153289" y="15481"/>
                </a:lnTo>
                <a:lnTo>
                  <a:pt x="146126" y="15481"/>
                </a:lnTo>
                <a:lnTo>
                  <a:pt x="141655" y="17018"/>
                </a:lnTo>
                <a:lnTo>
                  <a:pt x="137756" y="20218"/>
                </a:lnTo>
                <a:lnTo>
                  <a:pt x="133832" y="23393"/>
                </a:lnTo>
                <a:lnTo>
                  <a:pt x="131864" y="27419"/>
                </a:lnTo>
                <a:lnTo>
                  <a:pt x="131800" y="37007"/>
                </a:lnTo>
                <a:lnTo>
                  <a:pt x="133070" y="40741"/>
                </a:lnTo>
                <a:lnTo>
                  <a:pt x="138137" y="46901"/>
                </a:lnTo>
                <a:lnTo>
                  <a:pt x="141566" y="48425"/>
                </a:lnTo>
                <a:lnTo>
                  <a:pt x="147421" y="48425"/>
                </a:lnTo>
                <a:lnTo>
                  <a:pt x="148971" y="48260"/>
                </a:lnTo>
                <a:lnTo>
                  <a:pt x="150507" y="47942"/>
                </a:lnTo>
                <a:lnTo>
                  <a:pt x="156019" y="46736"/>
                </a:lnTo>
                <a:lnTo>
                  <a:pt x="158788" y="43014"/>
                </a:lnTo>
                <a:lnTo>
                  <a:pt x="158788" y="33172"/>
                </a:lnTo>
                <a:lnTo>
                  <a:pt x="157721" y="30035"/>
                </a:lnTo>
                <a:lnTo>
                  <a:pt x="155714" y="27559"/>
                </a:lnTo>
                <a:lnTo>
                  <a:pt x="155613" y="27419"/>
                </a:lnTo>
                <a:lnTo>
                  <a:pt x="175056" y="39077"/>
                </a:lnTo>
                <a:lnTo>
                  <a:pt x="175056" y="49618"/>
                </a:lnTo>
                <a:lnTo>
                  <a:pt x="172859" y="54076"/>
                </a:lnTo>
                <a:lnTo>
                  <a:pt x="162725" y="62674"/>
                </a:lnTo>
                <a:lnTo>
                  <a:pt x="157162" y="65087"/>
                </a:lnTo>
                <a:lnTo>
                  <a:pt x="151765" y="65087"/>
                </a:lnTo>
                <a:lnTo>
                  <a:pt x="116636" y="39077"/>
                </a:lnTo>
                <a:lnTo>
                  <a:pt x="105841" y="14986"/>
                </a:lnTo>
                <a:lnTo>
                  <a:pt x="101053" y="13004"/>
                </a:lnTo>
                <a:lnTo>
                  <a:pt x="114820" y="50736"/>
                </a:lnTo>
                <a:lnTo>
                  <a:pt x="144195" y="77965"/>
                </a:lnTo>
                <a:lnTo>
                  <a:pt x="148488" y="78892"/>
                </a:lnTo>
                <a:lnTo>
                  <a:pt x="156260" y="78892"/>
                </a:lnTo>
                <a:lnTo>
                  <a:pt x="162483" y="77089"/>
                </a:lnTo>
                <a:lnTo>
                  <a:pt x="168986" y="73342"/>
                </a:lnTo>
                <a:lnTo>
                  <a:pt x="174764" y="68986"/>
                </a:lnTo>
                <a:lnTo>
                  <a:pt x="177787" y="65087"/>
                </a:lnTo>
                <a:lnTo>
                  <a:pt x="178892" y="63665"/>
                </a:lnTo>
                <a:lnTo>
                  <a:pt x="181368" y="57416"/>
                </a:lnTo>
                <a:lnTo>
                  <a:pt x="182143" y="50736"/>
                </a:lnTo>
                <a:close/>
              </a:path>
              <a:path w="264160" h="92075">
                <a:moveTo>
                  <a:pt x="191693" y="8331"/>
                </a:moveTo>
                <a:lnTo>
                  <a:pt x="182930" y="0"/>
                </a:lnTo>
                <a:lnTo>
                  <a:pt x="88341" y="0"/>
                </a:lnTo>
                <a:lnTo>
                  <a:pt x="96596" y="8331"/>
                </a:lnTo>
                <a:lnTo>
                  <a:pt x="191693" y="8331"/>
                </a:lnTo>
                <a:close/>
              </a:path>
              <a:path w="264160" h="92075">
                <a:moveTo>
                  <a:pt x="227825" y="74218"/>
                </a:moveTo>
                <a:lnTo>
                  <a:pt x="226936" y="72212"/>
                </a:lnTo>
                <a:lnTo>
                  <a:pt x="223418" y="68910"/>
                </a:lnTo>
                <a:lnTo>
                  <a:pt x="221386" y="68084"/>
                </a:lnTo>
                <a:lnTo>
                  <a:pt x="216865" y="68084"/>
                </a:lnTo>
                <a:lnTo>
                  <a:pt x="214998" y="68910"/>
                </a:lnTo>
                <a:lnTo>
                  <a:pt x="211924" y="72212"/>
                </a:lnTo>
                <a:lnTo>
                  <a:pt x="211150" y="74218"/>
                </a:lnTo>
                <a:lnTo>
                  <a:pt x="211175" y="78740"/>
                </a:lnTo>
                <a:lnTo>
                  <a:pt x="212064" y="80721"/>
                </a:lnTo>
                <a:lnTo>
                  <a:pt x="213868" y="82499"/>
                </a:lnTo>
                <a:lnTo>
                  <a:pt x="215696" y="84264"/>
                </a:lnTo>
                <a:lnTo>
                  <a:pt x="217754" y="85140"/>
                </a:lnTo>
                <a:lnTo>
                  <a:pt x="222262" y="85140"/>
                </a:lnTo>
                <a:lnTo>
                  <a:pt x="224104" y="84264"/>
                </a:lnTo>
                <a:lnTo>
                  <a:pt x="227076" y="80721"/>
                </a:lnTo>
                <a:lnTo>
                  <a:pt x="227825" y="78740"/>
                </a:lnTo>
                <a:lnTo>
                  <a:pt x="227825" y="74218"/>
                </a:lnTo>
                <a:close/>
              </a:path>
              <a:path w="264160" h="92075">
                <a:moveTo>
                  <a:pt x="264071" y="8343"/>
                </a:moveTo>
                <a:lnTo>
                  <a:pt x="255651" y="12"/>
                </a:lnTo>
                <a:lnTo>
                  <a:pt x="184162" y="12"/>
                </a:lnTo>
                <a:lnTo>
                  <a:pt x="192608" y="8343"/>
                </a:lnTo>
                <a:lnTo>
                  <a:pt x="243306" y="8343"/>
                </a:lnTo>
                <a:lnTo>
                  <a:pt x="243306" y="13792"/>
                </a:lnTo>
                <a:lnTo>
                  <a:pt x="243306" y="25882"/>
                </a:lnTo>
                <a:lnTo>
                  <a:pt x="243306" y="71628"/>
                </a:lnTo>
                <a:lnTo>
                  <a:pt x="237604" y="62458"/>
                </a:lnTo>
                <a:lnTo>
                  <a:pt x="230339" y="54584"/>
                </a:lnTo>
                <a:lnTo>
                  <a:pt x="221488" y="48006"/>
                </a:lnTo>
                <a:lnTo>
                  <a:pt x="211074" y="42722"/>
                </a:lnTo>
                <a:lnTo>
                  <a:pt x="217284" y="38315"/>
                </a:lnTo>
                <a:lnTo>
                  <a:pt x="221869" y="35293"/>
                </a:lnTo>
                <a:lnTo>
                  <a:pt x="230720" y="30454"/>
                </a:lnTo>
                <a:lnTo>
                  <a:pt x="236880" y="27876"/>
                </a:lnTo>
                <a:lnTo>
                  <a:pt x="243306" y="25882"/>
                </a:lnTo>
                <a:lnTo>
                  <a:pt x="243306" y="13792"/>
                </a:lnTo>
                <a:lnTo>
                  <a:pt x="230962" y="18186"/>
                </a:lnTo>
                <a:lnTo>
                  <a:pt x="218643" y="23799"/>
                </a:lnTo>
                <a:lnTo>
                  <a:pt x="206336" y="30632"/>
                </a:lnTo>
                <a:lnTo>
                  <a:pt x="194068" y="38671"/>
                </a:lnTo>
                <a:lnTo>
                  <a:pt x="204812" y="53327"/>
                </a:lnTo>
                <a:lnTo>
                  <a:pt x="211861" y="53771"/>
                </a:lnTo>
                <a:lnTo>
                  <a:pt x="218808" y="56032"/>
                </a:lnTo>
                <a:lnTo>
                  <a:pt x="232473" y="64160"/>
                </a:lnTo>
                <a:lnTo>
                  <a:pt x="237540" y="69202"/>
                </a:lnTo>
                <a:lnTo>
                  <a:pt x="240855" y="75247"/>
                </a:lnTo>
                <a:lnTo>
                  <a:pt x="248297" y="88925"/>
                </a:lnTo>
                <a:lnTo>
                  <a:pt x="251434" y="91884"/>
                </a:lnTo>
                <a:lnTo>
                  <a:pt x="251434" y="71628"/>
                </a:lnTo>
                <a:lnTo>
                  <a:pt x="251434" y="25882"/>
                </a:lnTo>
                <a:lnTo>
                  <a:pt x="251434" y="8343"/>
                </a:lnTo>
                <a:lnTo>
                  <a:pt x="264071" y="8343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3653116" y="4443514"/>
            <a:ext cx="45085" cy="92075"/>
          </a:xfrm>
          <a:custGeom>
            <a:avLst/>
            <a:gdLst/>
            <a:ahLst/>
            <a:cxnLst/>
            <a:rect l="l" t="t" r="r" b="b"/>
            <a:pathLst>
              <a:path w="45085" h="92075">
                <a:moveTo>
                  <a:pt x="33845" y="0"/>
                </a:moveTo>
                <a:lnTo>
                  <a:pt x="4827" y="28494"/>
                </a:lnTo>
                <a:lnTo>
                  <a:pt x="0" y="53721"/>
                </a:lnTo>
                <a:lnTo>
                  <a:pt x="464" y="60775"/>
                </a:lnTo>
                <a:lnTo>
                  <a:pt x="29768" y="92075"/>
                </a:lnTo>
                <a:lnTo>
                  <a:pt x="33515" y="92075"/>
                </a:lnTo>
                <a:lnTo>
                  <a:pt x="36766" y="90792"/>
                </a:lnTo>
                <a:lnTo>
                  <a:pt x="42278" y="85623"/>
                </a:lnTo>
                <a:lnTo>
                  <a:pt x="43662" y="82461"/>
                </a:lnTo>
                <a:lnTo>
                  <a:pt x="43662" y="75539"/>
                </a:lnTo>
                <a:lnTo>
                  <a:pt x="24764" y="83350"/>
                </a:lnTo>
                <a:lnTo>
                  <a:pt x="18097" y="83350"/>
                </a:lnTo>
                <a:lnTo>
                  <a:pt x="14782" y="79806"/>
                </a:lnTo>
                <a:lnTo>
                  <a:pt x="9842" y="67030"/>
                </a:lnTo>
                <a:lnTo>
                  <a:pt x="8737" y="61734"/>
                </a:lnTo>
                <a:lnTo>
                  <a:pt x="8737" y="56883"/>
                </a:lnTo>
                <a:lnTo>
                  <a:pt x="25523" y="20863"/>
                </a:lnTo>
                <a:lnTo>
                  <a:pt x="45072" y="8597"/>
                </a:lnTo>
                <a:lnTo>
                  <a:pt x="45072" y="7937"/>
                </a:lnTo>
                <a:lnTo>
                  <a:pt x="41325" y="5080"/>
                </a:lnTo>
                <a:lnTo>
                  <a:pt x="33845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2" name="object 2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584827" y="4441393"/>
            <a:ext cx="387400" cy="10240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3951084" y="4404080"/>
            <a:ext cx="783170" cy="359981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5429681" y="4399915"/>
            <a:ext cx="502894" cy="148247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2904680" y="4643208"/>
            <a:ext cx="527786" cy="109727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3499675" y="4657293"/>
            <a:ext cx="382917" cy="102400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4801361" y="4643208"/>
            <a:ext cx="231254" cy="109727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5708103" y="4642611"/>
            <a:ext cx="229273" cy="109931"/>
          </a:xfrm>
          <a:prstGeom prst="rect">
            <a:avLst/>
          </a:prstGeom>
        </p:spPr>
      </p:pic>
      <p:grpSp>
        <p:nvGrpSpPr>
          <p:cNvPr id="30" name="object 30"/>
          <p:cNvGrpSpPr/>
          <p:nvPr/>
        </p:nvGrpSpPr>
        <p:grpSpPr>
          <a:xfrm>
            <a:off x="2891383" y="4615815"/>
            <a:ext cx="3044825" cy="1223645"/>
            <a:chOff x="2891383" y="4615815"/>
            <a:chExt cx="3044825" cy="1223645"/>
          </a:xfrm>
        </p:grpSpPr>
        <p:pic>
          <p:nvPicPr>
            <p:cNvPr id="31" name="object 31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892170" y="5290909"/>
              <a:ext cx="361988" cy="109727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891383" y="4615815"/>
              <a:ext cx="3044621" cy="122337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674363" y="5304993"/>
              <a:ext cx="833386" cy="122237"/>
            </a:xfrm>
            <a:prstGeom prst="rect">
              <a:avLst/>
            </a:prstGeom>
          </p:spPr>
        </p:pic>
      </p:grpSp>
      <p:pic>
        <p:nvPicPr>
          <p:cNvPr id="54" name="object 54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3296196" y="5294452"/>
            <a:ext cx="329234" cy="106324"/>
          </a:xfrm>
          <a:prstGeom prst="rect">
            <a:avLst/>
          </a:prstGeom>
        </p:spPr>
      </p:pic>
      <p:pic>
        <p:nvPicPr>
          <p:cNvPr id="82" name="object 82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5709488" y="5698667"/>
            <a:ext cx="222148" cy="145478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2891967" y="5938608"/>
            <a:ext cx="828878" cy="120840"/>
          </a:xfrm>
          <a:prstGeom prst="rect">
            <a:avLst/>
          </a:prstGeom>
        </p:spPr>
      </p:pic>
      <p:sp>
        <p:nvSpPr>
          <p:cNvPr id="35" name="object 35"/>
          <p:cNvSpPr/>
          <p:nvPr/>
        </p:nvSpPr>
        <p:spPr>
          <a:xfrm>
            <a:off x="3776459" y="5960630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95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6" name="object 36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5708993" y="5915380"/>
            <a:ext cx="226441" cy="159550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2901695" y="6154318"/>
            <a:ext cx="275158" cy="109918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3241230" y="6154318"/>
            <a:ext cx="235470" cy="109918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3530434" y="6154508"/>
            <a:ext cx="190182" cy="109728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3773614" y="6154508"/>
            <a:ext cx="118833" cy="109728"/>
          </a:xfrm>
          <a:prstGeom prst="rect">
            <a:avLst/>
          </a:prstGeom>
        </p:spPr>
      </p:pic>
      <p:grpSp>
        <p:nvGrpSpPr>
          <p:cNvPr id="41" name="object 41"/>
          <p:cNvGrpSpPr/>
          <p:nvPr/>
        </p:nvGrpSpPr>
        <p:grpSpPr>
          <a:xfrm>
            <a:off x="2901695" y="5916383"/>
            <a:ext cx="3028950" cy="573405"/>
            <a:chOff x="2901695" y="5916383"/>
            <a:chExt cx="3028950" cy="573405"/>
          </a:xfrm>
        </p:grpSpPr>
        <p:sp>
          <p:nvSpPr>
            <p:cNvPr id="42" name="object 42"/>
            <p:cNvSpPr/>
            <p:nvPr/>
          </p:nvSpPr>
          <p:spPr>
            <a:xfrm>
              <a:off x="3947198" y="6176530"/>
              <a:ext cx="7620" cy="87630"/>
            </a:xfrm>
            <a:custGeom>
              <a:avLst/>
              <a:gdLst/>
              <a:ahLst/>
              <a:cxnLst/>
              <a:rect l="l" t="t" r="r" b="b"/>
              <a:pathLst>
                <a:path w="7620" h="87629">
                  <a:moveTo>
                    <a:pt x="0" y="0"/>
                  </a:moveTo>
                  <a:lnTo>
                    <a:pt x="0" y="79895"/>
                  </a:lnTo>
                  <a:lnTo>
                    <a:pt x="7340" y="87312"/>
                  </a:lnTo>
                  <a:lnTo>
                    <a:pt x="7340" y="75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3" name="object 4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2901695" y="5916383"/>
              <a:ext cx="3028734" cy="573087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5746406" y="6168301"/>
              <a:ext cx="183832" cy="93687"/>
            </a:xfrm>
            <a:prstGeom prst="rect">
              <a:avLst/>
            </a:prstGeom>
          </p:spPr>
        </p:pic>
      </p:grpSp>
      <p:pic>
        <p:nvPicPr>
          <p:cNvPr id="83" name="object 83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5404599" y="5915888"/>
            <a:ext cx="222135" cy="145478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78119" y="6411772"/>
            <a:ext cx="1704437" cy="609803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2901695" y="6562611"/>
            <a:ext cx="229362" cy="131444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3193389" y="6586308"/>
            <a:ext cx="231267" cy="109728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3500856" y="6558927"/>
            <a:ext cx="525157" cy="187515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4099115" y="6585508"/>
            <a:ext cx="624814" cy="110528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4787468" y="6563080"/>
            <a:ext cx="1143419" cy="144068"/>
          </a:xfrm>
          <a:prstGeom prst="rect">
            <a:avLst/>
          </a:prstGeom>
        </p:spPr>
      </p:pic>
      <p:sp>
        <p:nvSpPr>
          <p:cNvPr id="73" name="object 73"/>
          <p:cNvSpPr/>
          <p:nvPr/>
        </p:nvSpPr>
        <p:spPr>
          <a:xfrm>
            <a:off x="2002612" y="6775653"/>
            <a:ext cx="97790" cy="80010"/>
          </a:xfrm>
          <a:custGeom>
            <a:avLst/>
            <a:gdLst/>
            <a:ahLst/>
            <a:cxnLst/>
            <a:rect l="l" t="t" r="r" b="b"/>
            <a:pathLst>
              <a:path w="97789" h="80009">
                <a:moveTo>
                  <a:pt x="97472" y="7620"/>
                </a:moveTo>
                <a:lnTo>
                  <a:pt x="89852" y="0"/>
                </a:lnTo>
                <a:lnTo>
                  <a:pt x="0" y="0"/>
                </a:lnTo>
                <a:lnTo>
                  <a:pt x="7772" y="7620"/>
                </a:lnTo>
                <a:lnTo>
                  <a:pt x="64439" y="7620"/>
                </a:lnTo>
                <a:lnTo>
                  <a:pt x="65887" y="8267"/>
                </a:lnTo>
                <a:lnTo>
                  <a:pt x="68173" y="12026"/>
                </a:lnTo>
                <a:lnTo>
                  <a:pt x="68922" y="14147"/>
                </a:lnTo>
                <a:lnTo>
                  <a:pt x="68922" y="18999"/>
                </a:lnTo>
                <a:lnTo>
                  <a:pt x="68351" y="21374"/>
                </a:lnTo>
                <a:lnTo>
                  <a:pt x="66268" y="24511"/>
                </a:lnTo>
                <a:lnTo>
                  <a:pt x="64338" y="25819"/>
                </a:lnTo>
                <a:lnTo>
                  <a:pt x="61442" y="26911"/>
                </a:lnTo>
                <a:lnTo>
                  <a:pt x="61214" y="25819"/>
                </a:lnTo>
                <a:lnTo>
                  <a:pt x="61150" y="25514"/>
                </a:lnTo>
                <a:lnTo>
                  <a:pt x="57505" y="22580"/>
                </a:lnTo>
                <a:lnTo>
                  <a:pt x="55626" y="21374"/>
                </a:lnTo>
                <a:lnTo>
                  <a:pt x="46634" y="15595"/>
                </a:lnTo>
                <a:lnTo>
                  <a:pt x="42621" y="14363"/>
                </a:lnTo>
                <a:lnTo>
                  <a:pt x="31254" y="14363"/>
                </a:lnTo>
                <a:lnTo>
                  <a:pt x="26911" y="17741"/>
                </a:lnTo>
                <a:lnTo>
                  <a:pt x="25412" y="24511"/>
                </a:lnTo>
                <a:lnTo>
                  <a:pt x="24688" y="27457"/>
                </a:lnTo>
                <a:lnTo>
                  <a:pt x="24612" y="27813"/>
                </a:lnTo>
                <a:lnTo>
                  <a:pt x="24803" y="29349"/>
                </a:lnTo>
                <a:lnTo>
                  <a:pt x="24853" y="29667"/>
                </a:lnTo>
                <a:lnTo>
                  <a:pt x="24968" y="30505"/>
                </a:lnTo>
                <a:lnTo>
                  <a:pt x="26466" y="32600"/>
                </a:lnTo>
                <a:lnTo>
                  <a:pt x="28651" y="35788"/>
                </a:lnTo>
                <a:lnTo>
                  <a:pt x="31546" y="37376"/>
                </a:lnTo>
                <a:lnTo>
                  <a:pt x="37414" y="37376"/>
                </a:lnTo>
                <a:lnTo>
                  <a:pt x="39420" y="36283"/>
                </a:lnTo>
                <a:lnTo>
                  <a:pt x="42811" y="31902"/>
                </a:lnTo>
                <a:lnTo>
                  <a:pt x="43700" y="29667"/>
                </a:lnTo>
                <a:lnTo>
                  <a:pt x="43789" y="25514"/>
                </a:lnTo>
                <a:lnTo>
                  <a:pt x="42913" y="23672"/>
                </a:lnTo>
                <a:lnTo>
                  <a:pt x="41109" y="21983"/>
                </a:lnTo>
                <a:lnTo>
                  <a:pt x="41313" y="21577"/>
                </a:lnTo>
                <a:lnTo>
                  <a:pt x="41414" y="21374"/>
                </a:lnTo>
                <a:lnTo>
                  <a:pt x="43802" y="21577"/>
                </a:lnTo>
                <a:lnTo>
                  <a:pt x="47193" y="23266"/>
                </a:lnTo>
                <a:lnTo>
                  <a:pt x="51587" y="26466"/>
                </a:lnTo>
                <a:lnTo>
                  <a:pt x="54660" y="29349"/>
                </a:lnTo>
                <a:lnTo>
                  <a:pt x="56769" y="31051"/>
                </a:lnTo>
                <a:lnTo>
                  <a:pt x="57848" y="31546"/>
                </a:lnTo>
                <a:lnTo>
                  <a:pt x="57708" y="32067"/>
                </a:lnTo>
                <a:lnTo>
                  <a:pt x="57416" y="32080"/>
                </a:lnTo>
                <a:lnTo>
                  <a:pt x="49923" y="34772"/>
                </a:lnTo>
                <a:lnTo>
                  <a:pt x="47713" y="36474"/>
                </a:lnTo>
                <a:lnTo>
                  <a:pt x="44234" y="41249"/>
                </a:lnTo>
                <a:lnTo>
                  <a:pt x="43357" y="43903"/>
                </a:lnTo>
                <a:lnTo>
                  <a:pt x="43357" y="47980"/>
                </a:lnTo>
                <a:lnTo>
                  <a:pt x="52539" y="58889"/>
                </a:lnTo>
                <a:lnTo>
                  <a:pt x="56807" y="58889"/>
                </a:lnTo>
                <a:lnTo>
                  <a:pt x="58610" y="58445"/>
                </a:lnTo>
                <a:lnTo>
                  <a:pt x="64198" y="55664"/>
                </a:lnTo>
                <a:lnTo>
                  <a:pt x="66078" y="52806"/>
                </a:lnTo>
                <a:lnTo>
                  <a:pt x="66078" y="45847"/>
                </a:lnTo>
                <a:lnTo>
                  <a:pt x="64998" y="43053"/>
                </a:lnTo>
                <a:lnTo>
                  <a:pt x="62788" y="40652"/>
                </a:lnTo>
                <a:lnTo>
                  <a:pt x="66636" y="40652"/>
                </a:lnTo>
                <a:lnTo>
                  <a:pt x="67525" y="40855"/>
                </a:lnTo>
                <a:lnTo>
                  <a:pt x="72504" y="43243"/>
                </a:lnTo>
                <a:lnTo>
                  <a:pt x="74650" y="46697"/>
                </a:lnTo>
                <a:lnTo>
                  <a:pt x="74853" y="56553"/>
                </a:lnTo>
                <a:lnTo>
                  <a:pt x="72758" y="60540"/>
                </a:lnTo>
                <a:lnTo>
                  <a:pt x="64693" y="66217"/>
                </a:lnTo>
                <a:lnTo>
                  <a:pt x="60210" y="67564"/>
                </a:lnTo>
                <a:lnTo>
                  <a:pt x="55016" y="67564"/>
                </a:lnTo>
                <a:lnTo>
                  <a:pt x="22123" y="42151"/>
                </a:lnTo>
                <a:lnTo>
                  <a:pt x="9271" y="14935"/>
                </a:lnTo>
                <a:lnTo>
                  <a:pt x="5994" y="12992"/>
                </a:lnTo>
                <a:lnTo>
                  <a:pt x="22161" y="57188"/>
                </a:lnTo>
                <a:lnTo>
                  <a:pt x="52832" y="79679"/>
                </a:lnTo>
                <a:lnTo>
                  <a:pt x="61696" y="79679"/>
                </a:lnTo>
                <a:lnTo>
                  <a:pt x="66484" y="78041"/>
                </a:lnTo>
                <a:lnTo>
                  <a:pt x="77546" y="69748"/>
                </a:lnTo>
                <a:lnTo>
                  <a:pt x="80886" y="62877"/>
                </a:lnTo>
                <a:lnTo>
                  <a:pt x="80886" y="54114"/>
                </a:lnTo>
                <a:lnTo>
                  <a:pt x="79997" y="46812"/>
                </a:lnTo>
                <a:lnTo>
                  <a:pt x="77216" y="40894"/>
                </a:lnTo>
                <a:lnTo>
                  <a:pt x="72529" y="36347"/>
                </a:lnTo>
                <a:lnTo>
                  <a:pt x="68948" y="34632"/>
                </a:lnTo>
                <a:lnTo>
                  <a:pt x="70612" y="32905"/>
                </a:lnTo>
                <a:lnTo>
                  <a:pt x="75958" y="27457"/>
                </a:lnTo>
                <a:lnTo>
                  <a:pt x="76225" y="26911"/>
                </a:lnTo>
                <a:lnTo>
                  <a:pt x="77406" y="24511"/>
                </a:lnTo>
                <a:lnTo>
                  <a:pt x="73012" y="7620"/>
                </a:lnTo>
                <a:lnTo>
                  <a:pt x="97472" y="762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0" name="object 50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2891180" y="6778980"/>
            <a:ext cx="635495" cy="142684"/>
          </a:xfrm>
          <a:prstGeom prst="rect">
            <a:avLst/>
          </a:prstGeom>
        </p:spPr>
      </p:pic>
      <p:sp>
        <p:nvSpPr>
          <p:cNvPr id="51" name="object 51"/>
          <p:cNvSpPr/>
          <p:nvPr/>
        </p:nvSpPr>
        <p:spPr>
          <a:xfrm>
            <a:off x="3577107" y="6824230"/>
            <a:ext cx="7620" cy="87630"/>
          </a:xfrm>
          <a:custGeom>
            <a:avLst/>
            <a:gdLst/>
            <a:ahLst/>
            <a:cxnLst/>
            <a:rect l="l" t="t" r="r" b="b"/>
            <a:pathLst>
              <a:path w="7620" h="87629">
                <a:moveTo>
                  <a:pt x="0" y="0"/>
                </a:moveTo>
                <a:lnTo>
                  <a:pt x="0" y="79895"/>
                </a:lnTo>
                <a:lnTo>
                  <a:pt x="7340" y="87312"/>
                </a:lnTo>
                <a:lnTo>
                  <a:pt x="7340" y="7594"/>
                </a:lnTo>
                <a:lnTo>
                  <a:pt x="0" y="0"/>
                </a:lnTo>
                <a:close/>
              </a:path>
            </a:pathLst>
          </a:custGeom>
          <a:solidFill>
            <a:srgbClr val="231F1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4" name="object 4"/>
          <p:cNvGrpSpPr/>
          <p:nvPr/>
        </p:nvGrpSpPr>
        <p:grpSpPr>
          <a:xfrm>
            <a:off x="734910" y="7160311"/>
            <a:ext cx="5210175" cy="681990"/>
            <a:chOff x="734910" y="7160311"/>
            <a:chExt cx="5210175" cy="681990"/>
          </a:xfrm>
        </p:grpSpPr>
        <p:sp>
          <p:nvSpPr>
            <p:cNvPr id="5" name="object 5"/>
            <p:cNvSpPr/>
            <p:nvPr/>
          </p:nvSpPr>
          <p:spPr>
            <a:xfrm>
              <a:off x="741260" y="7166661"/>
              <a:ext cx="5197475" cy="669290"/>
            </a:xfrm>
            <a:custGeom>
              <a:avLst/>
              <a:gdLst/>
              <a:ahLst/>
              <a:cxnLst/>
              <a:rect l="l" t="t" r="r" b="b"/>
              <a:pathLst>
                <a:path w="5197475" h="669290">
                  <a:moveTo>
                    <a:pt x="5197398" y="0"/>
                  </a:moveTo>
                  <a:lnTo>
                    <a:pt x="0" y="0"/>
                  </a:lnTo>
                  <a:lnTo>
                    <a:pt x="0" y="668782"/>
                  </a:lnTo>
                  <a:lnTo>
                    <a:pt x="5197398" y="668782"/>
                  </a:lnTo>
                  <a:lnTo>
                    <a:pt x="5197398" y="0"/>
                  </a:lnTo>
                  <a:close/>
                </a:path>
              </a:pathLst>
            </a:custGeom>
            <a:solidFill>
              <a:srgbClr val="CDEDF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741260" y="7166661"/>
              <a:ext cx="5197475" cy="669290"/>
            </a:xfrm>
            <a:custGeom>
              <a:avLst/>
              <a:gdLst/>
              <a:ahLst/>
              <a:cxnLst/>
              <a:rect l="l" t="t" r="r" b="b"/>
              <a:pathLst>
                <a:path w="5197475" h="669290">
                  <a:moveTo>
                    <a:pt x="5197398" y="668782"/>
                  </a:moveTo>
                  <a:lnTo>
                    <a:pt x="0" y="668782"/>
                  </a:lnTo>
                  <a:lnTo>
                    <a:pt x="0" y="0"/>
                  </a:lnTo>
                  <a:lnTo>
                    <a:pt x="5197398" y="0"/>
                  </a:lnTo>
                  <a:lnTo>
                    <a:pt x="5197398" y="668782"/>
                  </a:lnTo>
                  <a:close/>
                </a:path>
              </a:pathLst>
            </a:custGeom>
            <a:ln w="12699">
              <a:solidFill>
                <a:srgbClr val="23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6899" y="7261008"/>
            <a:ext cx="1268684" cy="43419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95842" y="7405679"/>
            <a:ext cx="1462646" cy="125408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725278" y="7408955"/>
            <a:ext cx="759510" cy="112802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548847" y="7408955"/>
            <a:ext cx="1279537" cy="112802"/>
          </a:xfrm>
          <a:prstGeom prst="rect">
            <a:avLst/>
          </a:prstGeom>
        </p:spPr>
      </p:pic>
      <p:grpSp>
        <p:nvGrpSpPr>
          <p:cNvPr id="84" name="object 84"/>
          <p:cNvGrpSpPr/>
          <p:nvPr/>
        </p:nvGrpSpPr>
        <p:grpSpPr>
          <a:xfrm>
            <a:off x="2075154" y="7572368"/>
            <a:ext cx="321310" cy="114300"/>
            <a:chOff x="2075154" y="7572368"/>
            <a:chExt cx="321310" cy="114300"/>
          </a:xfrm>
        </p:grpSpPr>
        <p:pic>
          <p:nvPicPr>
            <p:cNvPr id="85" name="object 85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2075154" y="7572368"/>
              <a:ext cx="273583" cy="113962"/>
            </a:xfrm>
            <a:prstGeom prst="rect">
              <a:avLst/>
            </a:prstGeom>
          </p:spPr>
        </p:pic>
        <p:sp>
          <p:nvSpPr>
            <p:cNvPr id="86" name="object 86"/>
            <p:cNvSpPr/>
            <p:nvPr/>
          </p:nvSpPr>
          <p:spPr>
            <a:xfrm>
              <a:off x="2389289" y="7612335"/>
              <a:ext cx="6985" cy="74295"/>
            </a:xfrm>
            <a:custGeom>
              <a:avLst/>
              <a:gdLst/>
              <a:ahLst/>
              <a:cxnLst/>
              <a:rect l="l" t="t" r="r" b="b"/>
              <a:pathLst>
                <a:path w="6985" h="74295">
                  <a:moveTo>
                    <a:pt x="0" y="0"/>
                  </a:moveTo>
                  <a:lnTo>
                    <a:pt x="0" y="67602"/>
                  </a:lnTo>
                  <a:lnTo>
                    <a:pt x="4305" y="71780"/>
                  </a:lnTo>
                  <a:lnTo>
                    <a:pt x="6883" y="73926"/>
                  </a:lnTo>
                  <a:lnTo>
                    <a:pt x="6883" y="6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1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79" name="object 79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301685" y="7951787"/>
            <a:ext cx="96900" cy="280996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728625" y="7921942"/>
            <a:ext cx="459649" cy="305358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05267" y="7971873"/>
            <a:ext cx="643521" cy="148228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019807" y="7973559"/>
            <a:ext cx="2438895" cy="130468"/>
          </a:xfrm>
          <a:prstGeom prst="rect">
            <a:avLst/>
          </a:prstGeom>
        </p:spPr>
      </p:pic>
      <p:pic>
        <p:nvPicPr>
          <p:cNvPr id="80" name="object 80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4490720" y="7974115"/>
            <a:ext cx="1002334" cy="118428"/>
          </a:xfrm>
          <a:prstGeom prst="rect">
            <a:avLst/>
          </a:prstGeom>
        </p:spPr>
      </p:pic>
      <p:sp>
        <p:nvSpPr>
          <p:cNvPr id="81" name="object 81"/>
          <p:cNvSpPr/>
          <p:nvPr/>
        </p:nvSpPr>
        <p:spPr>
          <a:xfrm>
            <a:off x="5548795" y="8012856"/>
            <a:ext cx="6985" cy="74295"/>
          </a:xfrm>
          <a:custGeom>
            <a:avLst/>
            <a:gdLst/>
            <a:ahLst/>
            <a:cxnLst/>
            <a:rect l="l" t="t" r="r" b="b"/>
            <a:pathLst>
              <a:path w="6985" h="74295">
                <a:moveTo>
                  <a:pt x="0" y="0"/>
                </a:moveTo>
                <a:lnTo>
                  <a:pt x="0" y="67602"/>
                </a:lnTo>
                <a:lnTo>
                  <a:pt x="4305" y="71780"/>
                </a:lnTo>
                <a:lnTo>
                  <a:pt x="6883" y="73926"/>
                </a:lnTo>
                <a:lnTo>
                  <a:pt x="6883" y="6248"/>
                </a:lnTo>
                <a:lnTo>
                  <a:pt x="0" y="0"/>
                </a:lnTo>
                <a:close/>
              </a:path>
            </a:pathLst>
          </a:custGeom>
          <a:solidFill>
            <a:srgbClr val="00AEEF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2026-09-01T16:10:00Z</dcterms:created>
  <dcterms:modified xsi:type="dcterms:W3CDTF">2026-09-01T16:10:00Z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StructuredOutput v10.0.20070.1</vt:lpwstr>
  </property>
  <property fmtid="{D5CDD505-2E9C-101B-9397-08002B2CF9AE}" pid="3" name="Created">
    <vt:filetime>2026-09-01T00:00:00Z</vt:filetime>
  </property>
  <property fmtid="{D5CDD505-2E9C-101B-9397-08002B2CF9AE}" pid="4" name="LastSaved">
    <vt:filetime>2026-09-01T00:00:00Z</vt:filetime>
  </property>
  <property fmtid="{D5CDD505-2E9C-101B-9397-08002B2CF9AE}" pid="5" name="Producer">
    <vt:lpwstr>3-Heights(TM) PDF Security Shell 4.8.25.2 (http://www.pdf-tools.com)</vt:lpwstr>
  </property>
</Properties>
</file>