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5"/>
  </p:notesMasterIdLst>
  <p:handoutMasterIdLst>
    <p:handoutMasterId r:id="rId36"/>
  </p:handoutMasterIdLst>
  <p:sldIdLst>
    <p:sldId id="257" r:id="rId2"/>
    <p:sldId id="346" r:id="rId3"/>
    <p:sldId id="300" r:id="rId4"/>
    <p:sldId id="301" r:id="rId5"/>
    <p:sldId id="345" r:id="rId6"/>
    <p:sldId id="350" r:id="rId7"/>
    <p:sldId id="315" r:id="rId8"/>
    <p:sldId id="261" r:id="rId9"/>
    <p:sldId id="298" r:id="rId10"/>
    <p:sldId id="302" r:id="rId11"/>
    <p:sldId id="303" r:id="rId12"/>
    <p:sldId id="340" r:id="rId13"/>
    <p:sldId id="318" r:id="rId14"/>
    <p:sldId id="341" r:id="rId15"/>
    <p:sldId id="352" r:id="rId16"/>
    <p:sldId id="327" r:id="rId17"/>
    <p:sldId id="321" r:id="rId18"/>
    <p:sldId id="342" r:id="rId19"/>
    <p:sldId id="324" r:id="rId20"/>
    <p:sldId id="343" r:id="rId21"/>
    <p:sldId id="353" r:id="rId22"/>
    <p:sldId id="328" r:id="rId23"/>
    <p:sldId id="329" r:id="rId24"/>
    <p:sldId id="330" r:id="rId25"/>
    <p:sldId id="311" r:id="rId26"/>
    <p:sldId id="306" r:id="rId27"/>
    <p:sldId id="310" r:id="rId28"/>
    <p:sldId id="331" r:id="rId29"/>
    <p:sldId id="348" r:id="rId30"/>
    <p:sldId id="351" r:id="rId31"/>
    <p:sldId id="333" r:id="rId32"/>
    <p:sldId id="308" r:id="rId33"/>
    <p:sldId id="339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DEjnTWtGs27vL12o332kaA==" hashData="bPdKjA2KQI4p2eYVH6DIZntQwblSW+Y9ykN2xfWQml714ElG1D7hnB2hhNAEOcNb8gX55tY+XoR+DLOPV2DvX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B66A4C-5E42-4EF2-81D9-D618A402BC10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102E25-D239-4194-8F30-8ABB4A5DE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580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466AD-9FD1-43A0-ACD5-434D3605429C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E9AAE-EF42-45B0-8947-473CD6814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735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8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microsoft.com/office/2007/relationships/hdphoto" Target="../media/hdphoto4.wdp"/><Relationship Id="rId5" Type="http://schemas.openxmlformats.org/officeDocument/2006/relationships/image" Target="../media/image27.png"/><Relationship Id="rId4" Type="http://schemas.openxmlformats.org/officeDocument/2006/relationships/image" Target="../media/image26.gi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1">
            <a:extLst>
              <a:ext uri="{FF2B5EF4-FFF2-40B4-BE49-F238E27FC236}">
                <a16:creationId xmlns:a16="http://schemas.microsoft.com/office/drawing/2014/main" id="{CE9F19BC-2188-71E9-3241-50DED1DBB8F1}"/>
              </a:ext>
            </a:extLst>
          </p:cNvPr>
          <p:cNvSpPr/>
          <p:nvPr/>
        </p:nvSpPr>
        <p:spPr>
          <a:xfrm rot="21249330">
            <a:off x="2528902" y="5734789"/>
            <a:ext cx="2466206" cy="110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19">
            <a:extLst>
              <a:ext uri="{FF2B5EF4-FFF2-40B4-BE49-F238E27FC236}">
                <a16:creationId xmlns:a16="http://schemas.microsoft.com/office/drawing/2014/main" id="{8CA8504B-7109-BE75-DDCD-4AA701AE3C9A}"/>
              </a:ext>
            </a:extLst>
          </p:cNvPr>
          <p:cNvSpPr/>
          <p:nvPr/>
        </p:nvSpPr>
        <p:spPr>
          <a:xfrm rot="21249330" flipV="1">
            <a:off x="1055592" y="1728553"/>
            <a:ext cx="3339573" cy="491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5">
            <a:extLst>
              <a:ext uri="{FF2B5EF4-FFF2-40B4-BE49-F238E27FC236}">
                <a16:creationId xmlns:a16="http://schemas.microsoft.com/office/drawing/2014/main" id="{F9553C68-19C1-E1AE-4BBF-181762A387EC}"/>
              </a:ext>
            </a:extLst>
          </p:cNvPr>
          <p:cNvSpPr/>
          <p:nvPr/>
        </p:nvSpPr>
        <p:spPr>
          <a:xfrm rot="21249330">
            <a:off x="1044321" y="1902076"/>
            <a:ext cx="10078450" cy="507242"/>
          </a:xfrm>
          <a:custGeom>
            <a:avLst/>
            <a:gdLst>
              <a:gd name="connsiteX0" fmla="*/ 0 w 12595990"/>
              <a:gd name="connsiteY0" fmla="*/ 0 h 441960"/>
              <a:gd name="connsiteX1" fmla="*/ 12595990 w 12595990"/>
              <a:gd name="connsiteY1" fmla="*/ 0 h 441960"/>
              <a:gd name="connsiteX2" fmla="*/ 12595990 w 12595990"/>
              <a:gd name="connsiteY2" fmla="*/ 441960 h 441960"/>
              <a:gd name="connsiteX3" fmla="*/ 0 w 12595990"/>
              <a:gd name="connsiteY3" fmla="*/ 441960 h 441960"/>
              <a:gd name="connsiteX4" fmla="*/ 0 w 12595990"/>
              <a:gd name="connsiteY4" fmla="*/ 0 h 441960"/>
              <a:gd name="connsiteX0-1" fmla="*/ 0 w 12595990"/>
              <a:gd name="connsiteY0-2" fmla="*/ 0 h 441960"/>
              <a:gd name="connsiteX1-3" fmla="*/ 12595990 w 12595990"/>
              <a:gd name="connsiteY1-4" fmla="*/ 0 h 441960"/>
              <a:gd name="connsiteX2-5" fmla="*/ 12425431 w 12595990"/>
              <a:gd name="connsiteY2-6" fmla="*/ 424501 h 441960"/>
              <a:gd name="connsiteX3-7" fmla="*/ 0 w 12595990"/>
              <a:gd name="connsiteY3-8" fmla="*/ 441960 h 441960"/>
              <a:gd name="connsiteX4-9" fmla="*/ 0 w 12595990"/>
              <a:gd name="connsiteY4-10" fmla="*/ 0 h 441960"/>
              <a:gd name="connsiteX0-11" fmla="*/ 0 w 12482284"/>
              <a:gd name="connsiteY0-12" fmla="*/ 11639 h 453599"/>
              <a:gd name="connsiteX1-13" fmla="*/ 12482284 w 12482284"/>
              <a:gd name="connsiteY1-14" fmla="*/ 0 h 453599"/>
              <a:gd name="connsiteX2-15" fmla="*/ 12425431 w 12482284"/>
              <a:gd name="connsiteY2-16" fmla="*/ 436140 h 453599"/>
              <a:gd name="connsiteX3-17" fmla="*/ 0 w 12482284"/>
              <a:gd name="connsiteY3-18" fmla="*/ 453599 h 453599"/>
              <a:gd name="connsiteX4-19" fmla="*/ 0 w 12482284"/>
              <a:gd name="connsiteY4-20" fmla="*/ 11639 h 453599"/>
              <a:gd name="connsiteX0-21" fmla="*/ 0 w 12482284"/>
              <a:gd name="connsiteY0-22" fmla="*/ 11639 h 453599"/>
              <a:gd name="connsiteX1-23" fmla="*/ 12482284 w 12482284"/>
              <a:gd name="connsiteY1-24" fmla="*/ 0 h 453599"/>
              <a:gd name="connsiteX2-25" fmla="*/ 12385589 w 12482284"/>
              <a:gd name="connsiteY2-26" fmla="*/ 451211 h 453599"/>
              <a:gd name="connsiteX3-27" fmla="*/ 0 w 12482284"/>
              <a:gd name="connsiteY3-28" fmla="*/ 453599 h 453599"/>
              <a:gd name="connsiteX4-29" fmla="*/ 0 w 12482284"/>
              <a:gd name="connsiteY4-30" fmla="*/ 11639 h 453599"/>
              <a:gd name="connsiteX0-31" fmla="*/ 0 w 12482284"/>
              <a:gd name="connsiteY0-32" fmla="*/ 11639 h 453599"/>
              <a:gd name="connsiteX1-33" fmla="*/ 12482284 w 12482284"/>
              <a:gd name="connsiteY1-34" fmla="*/ 0 h 453599"/>
              <a:gd name="connsiteX2-35" fmla="*/ 12385589 w 12482284"/>
              <a:gd name="connsiteY2-36" fmla="*/ 451211 h 453599"/>
              <a:gd name="connsiteX3-37" fmla="*/ 0 w 12482284"/>
              <a:gd name="connsiteY3-38" fmla="*/ 453599 h 453599"/>
              <a:gd name="connsiteX4-39" fmla="*/ 0 w 12482284"/>
              <a:gd name="connsiteY4-40" fmla="*/ 11639 h 4535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482284" h="453599">
                <a:moveTo>
                  <a:pt x="0" y="11639"/>
                </a:moveTo>
                <a:lnTo>
                  <a:pt x="12482284" y="0"/>
                </a:lnTo>
                <a:lnTo>
                  <a:pt x="12385589" y="451211"/>
                </a:lnTo>
                <a:lnTo>
                  <a:pt x="0" y="453599"/>
                </a:lnTo>
                <a:lnTo>
                  <a:pt x="0" y="1163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B43BAC34-3CFF-4784-EDDE-D2407AABD5DC}"/>
              </a:ext>
            </a:extLst>
          </p:cNvPr>
          <p:cNvSpPr/>
          <p:nvPr/>
        </p:nvSpPr>
        <p:spPr>
          <a:xfrm rot="21249330">
            <a:off x="483238" y="1713403"/>
            <a:ext cx="7000709" cy="396579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6">
            <a:extLst>
              <a:ext uri="{FF2B5EF4-FFF2-40B4-BE49-F238E27FC236}">
                <a16:creationId xmlns:a16="http://schemas.microsoft.com/office/drawing/2014/main" id="{32B40858-0B8D-CCAA-F99A-A366A62DA099}"/>
              </a:ext>
            </a:extLst>
          </p:cNvPr>
          <p:cNvSpPr/>
          <p:nvPr/>
        </p:nvSpPr>
        <p:spPr>
          <a:xfrm rot="21249330">
            <a:off x="1028040" y="2545206"/>
            <a:ext cx="8730037" cy="118633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7">
            <a:extLst>
              <a:ext uri="{FF2B5EF4-FFF2-40B4-BE49-F238E27FC236}">
                <a16:creationId xmlns:a16="http://schemas.microsoft.com/office/drawing/2014/main" id="{927FE858-62A7-E3DB-5A9E-FAEBE2EBCF52}"/>
              </a:ext>
            </a:extLst>
          </p:cNvPr>
          <p:cNvSpPr/>
          <p:nvPr/>
        </p:nvSpPr>
        <p:spPr>
          <a:xfrm rot="21249330">
            <a:off x="7181501" y="1281865"/>
            <a:ext cx="2821974" cy="326143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9">
            <a:extLst>
              <a:ext uri="{FF2B5EF4-FFF2-40B4-BE49-F238E27FC236}">
                <a16:creationId xmlns:a16="http://schemas.microsoft.com/office/drawing/2014/main" id="{D6AB5132-EFB4-0043-7E70-F812FBAE4233}"/>
              </a:ext>
            </a:extLst>
          </p:cNvPr>
          <p:cNvSpPr/>
          <p:nvPr/>
        </p:nvSpPr>
        <p:spPr>
          <a:xfrm rot="21113439">
            <a:off x="1045835" y="4914054"/>
            <a:ext cx="6007495" cy="30972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1">
            <a:extLst>
              <a:ext uri="{FF2B5EF4-FFF2-40B4-BE49-F238E27FC236}">
                <a16:creationId xmlns:a16="http://schemas.microsoft.com/office/drawing/2014/main" id="{F036AC0A-4D5B-E74D-C3AE-7D63138B17D0}"/>
              </a:ext>
            </a:extLst>
          </p:cNvPr>
          <p:cNvSpPr/>
          <p:nvPr/>
        </p:nvSpPr>
        <p:spPr>
          <a:xfrm rot="21193431">
            <a:off x="5350325" y="4585336"/>
            <a:ext cx="5254955" cy="114074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3">
            <a:extLst>
              <a:ext uri="{FF2B5EF4-FFF2-40B4-BE49-F238E27FC236}">
                <a16:creationId xmlns:a16="http://schemas.microsoft.com/office/drawing/2014/main" id="{950ABD43-8E2A-7344-D8A9-552B999F6AF2}"/>
              </a:ext>
            </a:extLst>
          </p:cNvPr>
          <p:cNvSpPr/>
          <p:nvPr/>
        </p:nvSpPr>
        <p:spPr>
          <a:xfrm>
            <a:off x="3281580" y="845772"/>
            <a:ext cx="5421718" cy="505921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椭圆 14">
            <a:extLst>
              <a:ext uri="{FF2B5EF4-FFF2-40B4-BE49-F238E27FC236}">
                <a16:creationId xmlns:a16="http://schemas.microsoft.com/office/drawing/2014/main" id="{56216B7C-AF21-C627-C8DB-842D3641BBCD}"/>
              </a:ext>
            </a:extLst>
          </p:cNvPr>
          <p:cNvSpPr/>
          <p:nvPr/>
        </p:nvSpPr>
        <p:spPr>
          <a:xfrm>
            <a:off x="3600199" y="1096169"/>
            <a:ext cx="4811930" cy="4595830"/>
          </a:xfrm>
          <a:prstGeom prst="ellipse">
            <a:avLst/>
          </a:prstGeom>
          <a:noFill/>
          <a:ln w="28575">
            <a:solidFill>
              <a:srgbClr val="024639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21">
            <a:extLst>
              <a:ext uri="{FF2B5EF4-FFF2-40B4-BE49-F238E27FC236}">
                <a16:creationId xmlns:a16="http://schemas.microsoft.com/office/drawing/2014/main" id="{4DD2704C-70F7-0A00-63D7-385A4B9C9159}"/>
              </a:ext>
            </a:extLst>
          </p:cNvPr>
          <p:cNvSpPr/>
          <p:nvPr/>
        </p:nvSpPr>
        <p:spPr>
          <a:xfrm rot="21068806">
            <a:off x="1287451" y="5024833"/>
            <a:ext cx="2466206" cy="49744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3">
            <a:extLst>
              <a:ext uri="{FF2B5EF4-FFF2-40B4-BE49-F238E27FC236}">
                <a16:creationId xmlns:a16="http://schemas.microsoft.com/office/drawing/2014/main" id="{ACEB8DF1-9F0C-CDEA-2979-C8CA5478FE6B}"/>
              </a:ext>
            </a:extLst>
          </p:cNvPr>
          <p:cNvSpPr/>
          <p:nvPr/>
        </p:nvSpPr>
        <p:spPr>
          <a:xfrm>
            <a:off x="552433" y="484168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9" name="椭圆 14">
            <a:extLst>
              <a:ext uri="{FF2B5EF4-FFF2-40B4-BE49-F238E27FC236}">
                <a16:creationId xmlns:a16="http://schemas.microsoft.com/office/drawing/2014/main" id="{FEE381E1-7724-FF61-E7E2-5F255366B9E6}"/>
              </a:ext>
            </a:extLst>
          </p:cNvPr>
          <p:cNvSpPr/>
          <p:nvPr/>
        </p:nvSpPr>
        <p:spPr>
          <a:xfrm>
            <a:off x="325236" y="642950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0" name="椭圆 15">
            <a:extLst>
              <a:ext uri="{FF2B5EF4-FFF2-40B4-BE49-F238E27FC236}">
                <a16:creationId xmlns:a16="http://schemas.microsoft.com/office/drawing/2014/main" id="{7FFA1971-135F-00DF-1640-91E96A3D309E}"/>
              </a:ext>
            </a:extLst>
          </p:cNvPr>
          <p:cNvSpPr/>
          <p:nvPr/>
        </p:nvSpPr>
        <p:spPr>
          <a:xfrm>
            <a:off x="873071" y="41403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1" name="椭圆 16">
            <a:extLst>
              <a:ext uri="{FF2B5EF4-FFF2-40B4-BE49-F238E27FC236}">
                <a16:creationId xmlns:a16="http://schemas.microsoft.com/office/drawing/2014/main" id="{BEE3D82B-0EDA-4976-5A9B-DAC207DD4385}"/>
              </a:ext>
            </a:extLst>
          </p:cNvPr>
          <p:cNvSpPr/>
          <p:nvPr/>
        </p:nvSpPr>
        <p:spPr>
          <a:xfrm>
            <a:off x="237013" y="474209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2" name="椭圆 17">
            <a:extLst>
              <a:ext uri="{FF2B5EF4-FFF2-40B4-BE49-F238E27FC236}">
                <a16:creationId xmlns:a16="http://schemas.microsoft.com/office/drawing/2014/main" id="{46C9CC22-D311-1DCB-2D95-DF8C1F384CF2}"/>
              </a:ext>
            </a:extLst>
          </p:cNvPr>
          <p:cNvSpPr/>
          <p:nvPr/>
        </p:nvSpPr>
        <p:spPr>
          <a:xfrm>
            <a:off x="-103222" y="311907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3" name="椭圆 18">
            <a:extLst>
              <a:ext uri="{FF2B5EF4-FFF2-40B4-BE49-F238E27FC236}">
                <a16:creationId xmlns:a16="http://schemas.microsoft.com/office/drawing/2014/main" id="{215E708F-D778-C164-7252-90C49CB6C2D1}"/>
              </a:ext>
            </a:extLst>
          </p:cNvPr>
          <p:cNvSpPr/>
          <p:nvPr/>
        </p:nvSpPr>
        <p:spPr>
          <a:xfrm>
            <a:off x="-95763" y="149605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4" name="椭圆 19">
            <a:extLst>
              <a:ext uri="{FF2B5EF4-FFF2-40B4-BE49-F238E27FC236}">
                <a16:creationId xmlns:a16="http://schemas.microsoft.com/office/drawing/2014/main" id="{D7D999BF-35A7-C34E-FDA5-A86C35CA9396}"/>
              </a:ext>
            </a:extLst>
          </p:cNvPr>
          <p:cNvSpPr/>
          <p:nvPr/>
        </p:nvSpPr>
        <p:spPr>
          <a:xfrm>
            <a:off x="720727" y="267765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5" name="椭圆 20">
            <a:extLst>
              <a:ext uri="{FF2B5EF4-FFF2-40B4-BE49-F238E27FC236}">
                <a16:creationId xmlns:a16="http://schemas.microsoft.com/office/drawing/2014/main" id="{5A9AE90E-ACBE-8129-6F57-14C487E61875}"/>
              </a:ext>
            </a:extLst>
          </p:cNvPr>
          <p:cNvSpPr/>
          <p:nvPr/>
        </p:nvSpPr>
        <p:spPr>
          <a:xfrm>
            <a:off x="120640" y="587389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3DBFA3-1F2D-DF20-1D9A-0F08A284F2E9}"/>
              </a:ext>
            </a:extLst>
          </p:cNvPr>
          <p:cNvSpPr/>
          <p:nvPr/>
        </p:nvSpPr>
        <p:spPr>
          <a:xfrm flipH="1">
            <a:off x="410109" y="892076"/>
            <a:ext cx="280889" cy="5143501"/>
          </a:xfrm>
          <a:prstGeom prst="rect">
            <a:avLst/>
          </a:prstGeom>
          <a:solidFill>
            <a:schemeClr val="accent5">
              <a:lumMod val="40000"/>
              <a:lumOff val="6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8CEF256-AAF4-4891-478C-D746DDADAF65}"/>
              </a:ext>
            </a:extLst>
          </p:cNvPr>
          <p:cNvSpPr/>
          <p:nvPr/>
        </p:nvSpPr>
        <p:spPr>
          <a:xfrm flipH="1">
            <a:off x="0" y="870879"/>
            <a:ext cx="280889" cy="5143501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761C03-6F69-993B-D4FD-819F94BF5567}"/>
              </a:ext>
            </a:extLst>
          </p:cNvPr>
          <p:cNvSpPr/>
          <p:nvPr/>
        </p:nvSpPr>
        <p:spPr>
          <a:xfrm flipH="1">
            <a:off x="11841371" y="794806"/>
            <a:ext cx="280889" cy="5143501"/>
          </a:xfrm>
          <a:prstGeom prst="rect">
            <a:avLst/>
          </a:prstGeom>
          <a:solidFill>
            <a:schemeClr val="bg2">
              <a:lumMod val="9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79125CB-B722-4F2F-5A1D-846D83203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8" t="1011" r="2720" b="10720"/>
          <a:stretch>
            <a:fillRect/>
          </a:stretch>
        </p:blipFill>
        <p:spPr>
          <a:xfrm>
            <a:off x="3801559" y="1296328"/>
            <a:ext cx="4325871" cy="4171417"/>
          </a:xfrm>
          <a:custGeom>
            <a:avLst/>
            <a:gdLst>
              <a:gd name="connsiteX0" fmla="*/ 2398439 w 4796878"/>
              <a:gd name="connsiteY0" fmla="*/ 0 h 4591276"/>
              <a:gd name="connsiteX1" fmla="*/ 4796878 w 4796878"/>
              <a:gd name="connsiteY1" fmla="*/ 2295638 h 4591276"/>
              <a:gd name="connsiteX2" fmla="*/ 2398439 w 4796878"/>
              <a:gd name="connsiteY2" fmla="*/ 4591276 h 4591276"/>
              <a:gd name="connsiteX3" fmla="*/ 0 w 4796878"/>
              <a:gd name="connsiteY3" fmla="*/ 2295638 h 4591276"/>
              <a:gd name="connsiteX4" fmla="*/ 2398439 w 4796878"/>
              <a:gd name="connsiteY4" fmla="*/ 0 h 4591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96878" h="4591276">
                <a:moveTo>
                  <a:pt x="2398439" y="0"/>
                </a:moveTo>
                <a:cubicBezTo>
                  <a:pt x="3723060" y="0"/>
                  <a:pt x="4796878" y="1027792"/>
                  <a:pt x="4796878" y="2295638"/>
                </a:cubicBezTo>
                <a:cubicBezTo>
                  <a:pt x="4796878" y="3563484"/>
                  <a:pt x="3723060" y="4591276"/>
                  <a:pt x="2398439" y="4591276"/>
                </a:cubicBezTo>
                <a:cubicBezTo>
                  <a:pt x="1073818" y="4591276"/>
                  <a:pt x="0" y="3563484"/>
                  <a:pt x="0" y="2295638"/>
                </a:cubicBezTo>
                <a:cubicBezTo>
                  <a:pt x="0" y="1027792"/>
                  <a:pt x="1073818" y="0"/>
                  <a:pt x="2398439" y="0"/>
                </a:cubicBezTo>
                <a:close/>
              </a:path>
            </a:pathLst>
          </a:cu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D648304-A3BA-7FAE-4D78-B8941E1FF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277" y="730347"/>
            <a:ext cx="2456613" cy="2250304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C1C04F4-24FF-0FE0-1034-633CE34F7BFC}"/>
              </a:ext>
            </a:extLst>
          </p:cNvPr>
          <p:cNvSpPr/>
          <p:nvPr/>
        </p:nvSpPr>
        <p:spPr>
          <a:xfrm flipH="1">
            <a:off x="11371010" y="820068"/>
            <a:ext cx="280889" cy="5143501"/>
          </a:xfrm>
          <a:prstGeom prst="rect">
            <a:avLst/>
          </a:prstGeom>
          <a:solidFill>
            <a:schemeClr val="accent3">
              <a:lumMod val="40000"/>
              <a:lumOff val="6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矩形 10">
            <a:extLst>
              <a:ext uri="{FF2B5EF4-FFF2-40B4-BE49-F238E27FC236}">
                <a16:creationId xmlns:a16="http://schemas.microsoft.com/office/drawing/2014/main" id="{0F1F311D-113C-588E-DCB3-5FE14505840D}"/>
              </a:ext>
            </a:extLst>
          </p:cNvPr>
          <p:cNvSpPr/>
          <p:nvPr/>
        </p:nvSpPr>
        <p:spPr>
          <a:xfrm rot="21291321">
            <a:off x="1385425" y="4751421"/>
            <a:ext cx="9720535" cy="501847"/>
          </a:xfrm>
          <a:custGeom>
            <a:avLst/>
            <a:gdLst>
              <a:gd name="connsiteX0" fmla="*/ 0 w 12562148"/>
              <a:gd name="connsiteY0" fmla="*/ 0 h 500126"/>
              <a:gd name="connsiteX1" fmla="*/ 12562148 w 12562148"/>
              <a:gd name="connsiteY1" fmla="*/ 0 h 500126"/>
              <a:gd name="connsiteX2" fmla="*/ 12562148 w 12562148"/>
              <a:gd name="connsiteY2" fmla="*/ 500126 h 500126"/>
              <a:gd name="connsiteX3" fmla="*/ 0 w 12562148"/>
              <a:gd name="connsiteY3" fmla="*/ 500126 h 500126"/>
              <a:gd name="connsiteX4" fmla="*/ 0 w 12562148"/>
              <a:gd name="connsiteY4" fmla="*/ 0 h 500126"/>
              <a:gd name="connsiteX0-1" fmla="*/ 267699 w 12562148"/>
              <a:gd name="connsiteY0-2" fmla="*/ 425770 h 500126"/>
              <a:gd name="connsiteX1-3" fmla="*/ 12562148 w 12562148"/>
              <a:gd name="connsiteY1-4" fmla="*/ 0 h 500126"/>
              <a:gd name="connsiteX2-5" fmla="*/ 12562148 w 12562148"/>
              <a:gd name="connsiteY2-6" fmla="*/ 500126 h 500126"/>
              <a:gd name="connsiteX3-7" fmla="*/ 0 w 12562148"/>
              <a:gd name="connsiteY3-8" fmla="*/ 500126 h 500126"/>
              <a:gd name="connsiteX4-9" fmla="*/ 267699 w 12562148"/>
              <a:gd name="connsiteY4-10" fmla="*/ 425770 h 50012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562148" h="500126">
                <a:moveTo>
                  <a:pt x="267699" y="425770"/>
                </a:moveTo>
                <a:lnTo>
                  <a:pt x="12562148" y="0"/>
                </a:lnTo>
                <a:lnTo>
                  <a:pt x="12562148" y="500126"/>
                </a:lnTo>
                <a:lnTo>
                  <a:pt x="0" y="500126"/>
                </a:lnTo>
                <a:lnTo>
                  <a:pt x="267699" y="425770"/>
                </a:lnTo>
                <a:close/>
              </a:path>
            </a:pathLst>
          </a:cu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2">
            <a:extLst>
              <a:ext uri="{FF2B5EF4-FFF2-40B4-BE49-F238E27FC236}">
                <a16:creationId xmlns:a16="http://schemas.microsoft.com/office/drawing/2014/main" id="{43542BD6-637B-78C1-23CF-6B51EA33247C}"/>
              </a:ext>
            </a:extLst>
          </p:cNvPr>
          <p:cNvSpPr/>
          <p:nvPr/>
        </p:nvSpPr>
        <p:spPr>
          <a:xfrm rot="21249330">
            <a:off x="1626761" y="5261436"/>
            <a:ext cx="9237862" cy="247181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6091E44-1D7C-96BD-F0F0-7381A6036A2D}"/>
              </a:ext>
            </a:extLst>
          </p:cNvPr>
          <p:cNvSpPr txBox="1"/>
          <p:nvPr/>
        </p:nvSpPr>
        <p:spPr>
          <a:xfrm>
            <a:off x="5029438" y="3627417"/>
            <a:ext cx="1799689" cy="420772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6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WELCOME</a:t>
            </a:r>
            <a:endParaRPr lang="en-US" sz="16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824D68-BC74-29D1-A14B-E04706532630}"/>
              </a:ext>
            </a:extLst>
          </p:cNvPr>
          <p:cNvSpPr txBox="1"/>
          <p:nvPr/>
        </p:nvSpPr>
        <p:spPr>
          <a:xfrm>
            <a:off x="5408289" y="4143049"/>
            <a:ext cx="1054799" cy="677108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1400" dirty="0">
                <a:latin typeface="Arial Black" panose="020B0A04020102020204" pitchFamily="34" charset="0"/>
              </a:rPr>
              <a:t>     </a:t>
            </a:r>
            <a:r>
              <a:rPr lang="en-US" sz="1400" dirty="0">
                <a:solidFill>
                  <a:schemeClr val="accent2"/>
                </a:solidFill>
                <a:latin typeface="Arial Black" panose="020B0A04020102020204" pitchFamily="34" charset="0"/>
              </a:rPr>
              <a:t>TO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Arial Black" panose="020B0A04020102020204" pitchFamily="34" charset="0"/>
              </a:rPr>
              <a:t>ALL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1D634EFF-A2A3-67AA-5F76-877D12F051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26" y="-288332"/>
            <a:ext cx="870801" cy="83422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BB31145-92B0-7175-A744-FA720631A3B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1927" b="54319" l="23804" r="72040">
                        <a14:foregroundMark x1="55668" y1="27243" x2="55668" y2="27243"/>
                        <a14:foregroundMark x1="41058" y1="23256" x2="41058" y2="23256"/>
                        <a14:foregroundMark x1="41184" y1="23920" x2="41184" y2="23920"/>
                        <a14:foregroundMark x1="54156" y1="31894" x2="54156" y2="31894"/>
                        <a14:foregroundMark x1="54282" y1="33721" x2="54282" y2="33721"/>
                        <a14:foregroundMark x1="63728" y1="30897" x2="63728" y2="30897"/>
                        <a14:foregroundMark x1="66373" y1="40532" x2="66373" y2="40532"/>
                        <a14:foregroundMark x1="67632" y1="40365" x2="67632" y2="40365"/>
                        <a14:foregroundMark x1="66877" y1="50997" x2="66877" y2="50997"/>
                        <a14:foregroundMark x1="61209" y1="53488" x2="61209" y2="53488"/>
                        <a14:foregroundMark x1="58942" y1="44020" x2="58942" y2="44020"/>
                        <a14:foregroundMark x1="55793" y1="41694" x2="55793" y2="41694"/>
                        <a14:foregroundMark x1="52015" y1="50664" x2="52015" y2="50664"/>
                        <a14:foregroundMark x1="47733" y1="49668" x2="47733" y2="49668"/>
                        <a14:foregroundMark x1="51889" y1="48671" x2="51889" y2="48671"/>
                        <a14:foregroundMark x1="38917" y1="49336" x2="38917" y2="49336"/>
                        <a14:foregroundMark x1="37783" y1="40864" x2="37783" y2="40864"/>
                        <a14:foregroundMark x1="30227" y1="44850" x2="30227" y2="44850"/>
                        <a14:foregroundMark x1="31486" y1="45349" x2="31486" y2="45349"/>
                        <a14:foregroundMark x1="28589" y1="50332" x2="28589" y2="50332"/>
                        <a14:foregroundMark x1="31990" y1="50000" x2="31990" y2="50000"/>
                        <a14:foregroundMark x1="33753" y1="53821" x2="33753" y2="53821"/>
                        <a14:foregroundMark x1="36146" y1="51661" x2="36146" y2="51661"/>
                        <a14:foregroundMark x1="39421" y1="44186" x2="39421" y2="44186"/>
                        <a14:foregroundMark x1="38161" y1="45515" x2="38161" y2="45515"/>
                        <a14:foregroundMark x1="37657" y1="45515" x2="37657" y2="45515"/>
                        <a14:foregroundMark x1="60327" y1="54319" x2="60327" y2="54319"/>
                        <a14:foregroundMark x1="66247" y1="51661" x2="66247" y2="51661"/>
                        <a14:foregroundMark x1="66751" y1="52326" x2="66751" y2="52326"/>
                        <a14:foregroundMark x1="71677" y1="39013" x2="71914" y2="38372"/>
                        <a14:foregroundMark x1="70131" y1="43189" x2="70500" y2="42193"/>
                        <a14:foregroundMark x1="66751" y1="52326" x2="68103" y2="48671"/>
                        <a14:foregroundMark x1="71914" y1="38372" x2="71914" y2="39369"/>
                        <a14:foregroundMark x1="39043" y1="49502" x2="39043" y2="49502"/>
                        <a14:foregroundMark x1="40554" y1="48339" x2="40554" y2="48339"/>
                        <a14:foregroundMark x1="40554" y1="48339" x2="40554" y2="48339"/>
                        <a14:foregroundMark x1="70907" y1="38206" x2="70907" y2="38206"/>
                        <a14:foregroundMark x1="70529" y1="37542" x2="70529" y2="37542"/>
                        <a14:foregroundMark x1="70655" y1="37375" x2="70655" y2="37375"/>
                        <a14:foregroundMark x1="70907" y1="37043" x2="70907" y2="37043"/>
                        <a14:foregroundMark x1="72040" y1="37708" x2="72040" y2="37708"/>
                        <a14:foregroundMark x1="68892" y1="40033" x2="68892" y2="40033"/>
                        <a14:foregroundMark x1="69647" y1="40698" x2="69647" y2="40698"/>
                        <a14:foregroundMark x1="52645" y1="52159" x2="52645" y2="52159"/>
                        <a14:foregroundMark x1="47481" y1="52824" x2="47481" y2="52824"/>
                        <a14:backgroundMark x1="67254" y1="44020" x2="67254" y2="44020"/>
                        <a14:backgroundMark x1="69773" y1="42193" x2="69773" y2="42193"/>
                        <a14:backgroundMark x1="69773" y1="44020" x2="69773" y2="44020"/>
                        <a14:backgroundMark x1="68514" y1="47176" x2="68514" y2="47176"/>
                        <a14:backgroundMark x1="67884" y1="48671" x2="67884" y2="48671"/>
                        <a14:backgroundMark x1="70781" y1="42193" x2="70781" y2="42193"/>
                        <a14:backgroundMark x1="70403" y1="42359" x2="70403" y2="42359"/>
                        <a14:backgroundMark x1="70151" y1="43189" x2="70151" y2="43189"/>
                        <a14:backgroundMark x1="69270" y1="45681" x2="69270" y2="45681"/>
                        <a14:backgroundMark x1="69144" y1="46179" x2="69144" y2="46179"/>
                        <a14:backgroundMark x1="70277" y1="43355" x2="68388" y2="48671"/>
                        <a14:backgroundMark x1="70365" y1="40698" x2="69647" y2="41196"/>
                        <a14:backgroundMark x1="71323" y1="40033" x2="70365" y2="40698"/>
                        <a14:backgroundMark x1="72040" y1="39535" x2="71323" y2="40033"/>
                        <a14:backgroundMark x1="41184" y1="44186" x2="40554" y2="44850"/>
                        <a14:backgroundMark x1="46348" y1="43189" x2="45466" y2="43522"/>
                        <a14:backgroundMark x1="46348" y1="40199" x2="45340" y2="39203"/>
                        <a14:backgroundMark x1="45340" y1="39203" x2="45340" y2="39203"/>
                        <a14:backgroundMark x1="45340" y1="39203" x2="44962" y2="39203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85" t="18471" r="21921" b="44810"/>
          <a:stretch/>
        </p:blipFill>
        <p:spPr>
          <a:xfrm>
            <a:off x="-244465" y="5748827"/>
            <a:ext cx="2129218" cy="101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267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8 -0.03912 L 0.6793 0.89745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90" y="4682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59259E-6 L 1.20365 0.01968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82" y="97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1.20364 0.0196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82" y="97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26" grpId="0" animBg="1"/>
      <p:bldP spid="27" grpId="0" animBg="1"/>
      <p:bldP spid="33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9312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CF07EC4-B08B-3A9D-33D7-A20BFCFA7180}"/>
              </a:ext>
            </a:extLst>
          </p:cNvPr>
          <p:cNvSpPr/>
          <p:nvPr/>
        </p:nvSpPr>
        <p:spPr>
          <a:xfrm>
            <a:off x="1247294" y="5500314"/>
            <a:ext cx="9601200" cy="192678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MH_Other_10">
            <a:extLst>
              <a:ext uri="{FF2B5EF4-FFF2-40B4-BE49-F238E27FC236}">
                <a16:creationId xmlns:a16="http://schemas.microsoft.com/office/drawing/2014/main" id="{A4850F2D-F380-CB8A-08E9-23DCC6CF1DF8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10879070" y="3240701"/>
            <a:ext cx="377359" cy="377359"/>
          </a:xfrm>
          <a:prstGeom prst="ellipse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>
            <a:innerShdw blurRad="25400" dist="25400" dir="135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/>
            <a:endParaRPr lang="zh-CN" altLang="en-US" sz="6000" kern="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MH_Other_1">
            <a:extLst>
              <a:ext uri="{FF2B5EF4-FFF2-40B4-BE49-F238E27FC236}">
                <a16:creationId xmlns:a16="http://schemas.microsoft.com/office/drawing/2014/main" id="{720B887B-2D04-87B3-D527-AD922B2C722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629768" y="2701875"/>
            <a:ext cx="218726" cy="2108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9050" cap="flat" cmpd="sng" algn="ctr">
            <a:gradFill flip="none" rotWithShape="1">
              <a:gsLst>
                <a:gs pos="0">
                  <a:srgbClr val="BE309C">
                    <a:lumMod val="5000"/>
                    <a:lumOff val="95000"/>
                  </a:srgbClr>
                </a:gs>
                <a:gs pos="100000">
                  <a:srgbClr val="A5A5A5">
                    <a:lumMod val="75000"/>
                  </a:srgbClr>
                </a:gs>
              </a:gsLst>
              <a:lin ang="2700000" scaled="1"/>
            </a:gradFill>
            <a:prstDash val="solid"/>
            <a:miter lim="800000"/>
          </a:ln>
          <a:effectLst>
            <a:outerShdw blurRad="88900" dist="1016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26" name="Rounded Rectangle 10">
            <a:extLst>
              <a:ext uri="{FF2B5EF4-FFF2-40B4-BE49-F238E27FC236}">
                <a16:creationId xmlns:a16="http://schemas.microsoft.com/office/drawing/2014/main" id="{B3AC7E48-D9E4-7A50-B27C-C2884243A329}"/>
              </a:ext>
            </a:extLst>
          </p:cNvPr>
          <p:cNvSpPr/>
          <p:nvPr/>
        </p:nvSpPr>
        <p:spPr>
          <a:xfrm>
            <a:off x="4691689" y="606434"/>
            <a:ext cx="3074565" cy="738416"/>
          </a:xfrm>
          <a:prstGeom prst="roundRect">
            <a:avLst>
              <a:gd name="adj" fmla="val 50000"/>
            </a:avLst>
          </a:prstGeom>
          <a:solidFill>
            <a:srgbClr val="009999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bg2">
                  <a:lumMod val="25000"/>
                </a:schemeClr>
              </a:solidFill>
              <a:latin typeface="Bauhaus 93" panose="04030905020B02020C02" pitchFamily="82" charset="0"/>
            </a:endParaRP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88FF6B7E-BA86-3BD3-E6F5-E731E8381BA6}"/>
              </a:ext>
            </a:extLst>
          </p:cNvPr>
          <p:cNvSpPr/>
          <p:nvPr/>
        </p:nvSpPr>
        <p:spPr>
          <a:xfrm>
            <a:off x="4824815" y="672634"/>
            <a:ext cx="2808312" cy="60601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rgbClr val="002060"/>
                </a:solidFill>
                <a:latin typeface="Bauhaus 93" panose="04030905020B02020C02" pitchFamily="82" charset="0"/>
              </a:rPr>
              <a:t>   IDENTITY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84E4107-6E05-CB98-B797-92540557D7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927" b="54319" l="23804" r="72040">
                        <a14:foregroundMark x1="55668" y1="27243" x2="55668" y2="27243"/>
                        <a14:foregroundMark x1="41058" y1="23256" x2="41058" y2="23256"/>
                        <a14:foregroundMark x1="41184" y1="23920" x2="41184" y2="23920"/>
                        <a14:foregroundMark x1="54156" y1="31894" x2="54156" y2="31894"/>
                        <a14:foregroundMark x1="54282" y1="33721" x2="54282" y2="33721"/>
                        <a14:foregroundMark x1="63728" y1="30897" x2="63728" y2="30897"/>
                        <a14:foregroundMark x1="66373" y1="40532" x2="66373" y2="40532"/>
                        <a14:foregroundMark x1="67632" y1="40365" x2="67632" y2="40365"/>
                        <a14:foregroundMark x1="66877" y1="50997" x2="66877" y2="50997"/>
                        <a14:foregroundMark x1="61209" y1="53488" x2="61209" y2="53488"/>
                        <a14:foregroundMark x1="58942" y1="44020" x2="58942" y2="44020"/>
                        <a14:foregroundMark x1="55793" y1="41694" x2="55793" y2="41694"/>
                        <a14:foregroundMark x1="52015" y1="50664" x2="52015" y2="50664"/>
                        <a14:foregroundMark x1="47733" y1="49668" x2="47733" y2="49668"/>
                        <a14:foregroundMark x1="51889" y1="48671" x2="51889" y2="48671"/>
                        <a14:foregroundMark x1="38917" y1="49336" x2="38917" y2="49336"/>
                        <a14:foregroundMark x1="37783" y1="40864" x2="37783" y2="40864"/>
                        <a14:foregroundMark x1="30227" y1="44850" x2="30227" y2="44850"/>
                        <a14:foregroundMark x1="31486" y1="45349" x2="31486" y2="45349"/>
                        <a14:foregroundMark x1="28589" y1="50332" x2="28589" y2="50332"/>
                        <a14:foregroundMark x1="31990" y1="50000" x2="31990" y2="50000"/>
                        <a14:foregroundMark x1="33753" y1="53821" x2="33753" y2="53821"/>
                        <a14:foregroundMark x1="36146" y1="51661" x2="36146" y2="51661"/>
                        <a14:foregroundMark x1="39421" y1="44186" x2="39421" y2="44186"/>
                        <a14:foregroundMark x1="38161" y1="45515" x2="38161" y2="45515"/>
                        <a14:foregroundMark x1="37657" y1="45515" x2="37657" y2="45515"/>
                        <a14:foregroundMark x1="60327" y1="54319" x2="60327" y2="54319"/>
                        <a14:foregroundMark x1="66247" y1="51661" x2="66247" y2="51661"/>
                        <a14:foregroundMark x1="66751" y1="52326" x2="66751" y2="52326"/>
                        <a14:foregroundMark x1="71677" y1="39013" x2="71914" y2="38372"/>
                        <a14:foregroundMark x1="70131" y1="43189" x2="70500" y2="42193"/>
                        <a14:foregroundMark x1="66751" y1="52326" x2="68103" y2="48671"/>
                        <a14:foregroundMark x1="71914" y1="38372" x2="71914" y2="39369"/>
                        <a14:foregroundMark x1="39043" y1="49502" x2="39043" y2="49502"/>
                        <a14:foregroundMark x1="40554" y1="48339" x2="40554" y2="48339"/>
                        <a14:foregroundMark x1="40554" y1="48339" x2="40554" y2="48339"/>
                        <a14:foregroundMark x1="70907" y1="38206" x2="70907" y2="38206"/>
                        <a14:foregroundMark x1="70529" y1="37542" x2="70529" y2="37542"/>
                        <a14:foregroundMark x1="70655" y1="37375" x2="70655" y2="37375"/>
                        <a14:foregroundMark x1="70907" y1="37043" x2="70907" y2="37043"/>
                        <a14:foregroundMark x1="72040" y1="37708" x2="72040" y2="37708"/>
                        <a14:foregroundMark x1="68892" y1="40033" x2="68892" y2="40033"/>
                        <a14:foregroundMark x1="69647" y1="40698" x2="69647" y2="40698"/>
                        <a14:foregroundMark x1="52645" y1="52159" x2="52645" y2="52159"/>
                        <a14:foregroundMark x1="47481" y1="52824" x2="47481" y2="52824"/>
                        <a14:backgroundMark x1="67254" y1="44020" x2="67254" y2="44020"/>
                        <a14:backgroundMark x1="69773" y1="42193" x2="69773" y2="42193"/>
                        <a14:backgroundMark x1="69773" y1="44020" x2="69773" y2="44020"/>
                        <a14:backgroundMark x1="68514" y1="47176" x2="68514" y2="47176"/>
                        <a14:backgroundMark x1="67884" y1="48671" x2="67884" y2="48671"/>
                        <a14:backgroundMark x1="70781" y1="42193" x2="70781" y2="42193"/>
                        <a14:backgroundMark x1="70403" y1="42359" x2="70403" y2="42359"/>
                        <a14:backgroundMark x1="70151" y1="43189" x2="70151" y2="43189"/>
                        <a14:backgroundMark x1="69270" y1="45681" x2="69270" y2="45681"/>
                        <a14:backgroundMark x1="69144" y1="46179" x2="69144" y2="46179"/>
                        <a14:backgroundMark x1="70277" y1="43355" x2="68388" y2="48671"/>
                        <a14:backgroundMark x1="70365" y1="40698" x2="69647" y2="41196"/>
                        <a14:backgroundMark x1="71323" y1="40033" x2="70365" y2="40698"/>
                        <a14:backgroundMark x1="72040" y1="39535" x2="71323" y2="40033"/>
                        <a14:backgroundMark x1="41184" y1="44186" x2="40554" y2="44850"/>
                        <a14:backgroundMark x1="46348" y1="43189" x2="45466" y2="43522"/>
                        <a14:backgroundMark x1="46348" y1="40199" x2="45340" y2="39203"/>
                        <a14:backgroundMark x1="45340" y1="39203" x2="45340" y2="39203"/>
                        <a14:backgroundMark x1="45340" y1="39203" x2="44962" y2="39203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85" t="18471" r="21921" b="44810"/>
          <a:stretch/>
        </p:blipFill>
        <p:spPr>
          <a:xfrm>
            <a:off x="-249043" y="5678657"/>
            <a:ext cx="2129218" cy="1013418"/>
          </a:xfrm>
          <a:prstGeom prst="rect">
            <a:avLst/>
          </a:prstGeom>
        </p:spPr>
      </p:pic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5B063DAF-2308-5550-BBB7-6C484A7D2F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029309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D6DEE61E-3C54-87BE-7EF3-09269607BF8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029309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491AF9-D182-204B-BE16-3F5FD314057B}"/>
              </a:ext>
            </a:extLst>
          </p:cNvPr>
          <p:cNvSpPr txBox="1"/>
          <p:nvPr/>
        </p:nvSpPr>
        <p:spPr>
          <a:xfrm>
            <a:off x="2016217" y="1553012"/>
            <a:ext cx="267547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Teacher Identity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18FF84-D777-1CD3-E4AB-D5532F4006CB}"/>
              </a:ext>
            </a:extLst>
          </p:cNvPr>
          <p:cNvSpPr txBox="1"/>
          <p:nvPr/>
        </p:nvSpPr>
        <p:spPr>
          <a:xfrm>
            <a:off x="7929702" y="1553012"/>
            <a:ext cx="224608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Lesson Identity</a:t>
            </a:r>
          </a:p>
        </p:txBody>
      </p:sp>
    </p:spTree>
    <p:extLst>
      <p:ext uri="{BB962C8B-B14F-4D97-AF65-F5344CB8AC3E}">
        <p14:creationId xmlns:p14="http://schemas.microsoft.com/office/powerpoint/2010/main" val="4220756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250" tmFilter="0,0; .5, 1; 1, 1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25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3" grpId="0" animBg="1"/>
      <p:bldP spid="25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FB8E027-CAD1-07D2-FA6D-3EBCE3109C17}"/>
              </a:ext>
            </a:extLst>
          </p:cNvPr>
          <p:cNvSpPr/>
          <p:nvPr/>
        </p:nvSpPr>
        <p:spPr>
          <a:xfrm flipV="1">
            <a:off x="3465736" y="1758542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EAC51C-FE2C-EFF7-EB5F-9A0BDC70BE6C}"/>
              </a:ext>
            </a:extLst>
          </p:cNvPr>
          <p:cNvSpPr/>
          <p:nvPr/>
        </p:nvSpPr>
        <p:spPr>
          <a:xfrm flipV="1">
            <a:off x="866999" y="1659484"/>
            <a:ext cx="585216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52">
            <a:extLst>
              <a:ext uri="{FF2B5EF4-FFF2-40B4-BE49-F238E27FC236}">
                <a16:creationId xmlns:a16="http://schemas.microsoft.com/office/drawing/2014/main" id="{81B6769B-0E3D-B941-14B1-C5D9EB754584}"/>
              </a:ext>
            </a:extLst>
          </p:cNvPr>
          <p:cNvSpPr/>
          <p:nvPr/>
        </p:nvSpPr>
        <p:spPr>
          <a:xfrm>
            <a:off x="6070140" y="870855"/>
            <a:ext cx="3683425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Group work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65B8AA-1FA4-791A-00A3-FD447F7280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4039197" y="386610"/>
            <a:ext cx="1802335" cy="1295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4D06B27-4153-70EE-EA52-BD4AF65605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2091334" y="384176"/>
            <a:ext cx="1802335" cy="1295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8862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FB8E027-CAD1-07D2-FA6D-3EBCE3109C17}"/>
              </a:ext>
            </a:extLst>
          </p:cNvPr>
          <p:cNvSpPr/>
          <p:nvPr/>
        </p:nvSpPr>
        <p:spPr>
          <a:xfrm flipV="1">
            <a:off x="3465736" y="1758542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EAC51C-FE2C-EFF7-EB5F-9A0BDC70BE6C}"/>
              </a:ext>
            </a:extLst>
          </p:cNvPr>
          <p:cNvSpPr/>
          <p:nvPr/>
        </p:nvSpPr>
        <p:spPr>
          <a:xfrm flipV="1">
            <a:off x="866999" y="1659484"/>
            <a:ext cx="585216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52">
            <a:extLst>
              <a:ext uri="{FF2B5EF4-FFF2-40B4-BE49-F238E27FC236}">
                <a16:creationId xmlns:a16="http://schemas.microsoft.com/office/drawing/2014/main" id="{81B6769B-0E3D-B941-14B1-C5D9EB754584}"/>
              </a:ext>
            </a:extLst>
          </p:cNvPr>
          <p:cNvSpPr/>
          <p:nvPr/>
        </p:nvSpPr>
        <p:spPr>
          <a:xfrm>
            <a:off x="6975114" y="985264"/>
            <a:ext cx="3683425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Pair work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0780E99-9863-6B70-3DA2-FC4D20216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151" y="599525"/>
            <a:ext cx="1006620" cy="100662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A8403B4-7F5F-6739-E624-DED2DAA64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10564" y="599424"/>
            <a:ext cx="1006620" cy="100662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E7BEF0F-324A-D3E9-DD55-58F955106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2839" y="599424"/>
            <a:ext cx="1006620" cy="100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729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FB8E027-CAD1-07D2-FA6D-3EBCE3109C17}"/>
              </a:ext>
            </a:extLst>
          </p:cNvPr>
          <p:cNvSpPr/>
          <p:nvPr/>
        </p:nvSpPr>
        <p:spPr>
          <a:xfrm flipV="1">
            <a:off x="3465736" y="1758542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EAC51C-FE2C-EFF7-EB5F-9A0BDC70BE6C}"/>
              </a:ext>
            </a:extLst>
          </p:cNvPr>
          <p:cNvSpPr/>
          <p:nvPr/>
        </p:nvSpPr>
        <p:spPr>
          <a:xfrm flipV="1">
            <a:off x="866999" y="1678338"/>
            <a:ext cx="585216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52">
            <a:extLst>
              <a:ext uri="{FF2B5EF4-FFF2-40B4-BE49-F238E27FC236}">
                <a16:creationId xmlns:a16="http://schemas.microsoft.com/office/drawing/2014/main" id="{81B6769B-0E3D-B941-14B1-C5D9EB754584}"/>
              </a:ext>
            </a:extLst>
          </p:cNvPr>
          <p:cNvSpPr/>
          <p:nvPr/>
        </p:nvSpPr>
        <p:spPr>
          <a:xfrm>
            <a:off x="6975114" y="985264"/>
            <a:ext cx="3902697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Individual work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12840C0-BFDE-BC7B-3CD2-682F2D03F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5357" y="444606"/>
            <a:ext cx="1161539" cy="116153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AFC5864-8C83-64D3-5CB6-CDB717A8B3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1797" y="526337"/>
            <a:ext cx="1079808" cy="107980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1CF92D5-AC68-A1C2-9AED-B5CEC5B172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16886" y="292231"/>
            <a:ext cx="1460909" cy="146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36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D021B85-B54B-F3EF-3636-4C0ACB5D7035}"/>
              </a:ext>
            </a:extLst>
          </p:cNvPr>
          <p:cNvSpPr/>
          <p:nvPr/>
        </p:nvSpPr>
        <p:spPr>
          <a:xfrm flipV="1">
            <a:off x="3612438" y="1489030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F1572-13CD-C952-F3D4-D33FB2DD6D4A}"/>
              </a:ext>
            </a:extLst>
          </p:cNvPr>
          <p:cNvSpPr/>
          <p:nvPr/>
        </p:nvSpPr>
        <p:spPr>
          <a:xfrm flipV="1">
            <a:off x="723175" y="1404760"/>
            <a:ext cx="932688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8BA642-09D9-BD49-A54F-D7ED661EA0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5" b="71901" l="25660" r="74717">
                        <a14:foregroundMark x1="46038" y1="36364" x2="46038" y2="36364"/>
                        <a14:foregroundMark x1="56981" y1="37190" x2="56981" y2="37190"/>
                        <a14:foregroundMark x1="50189" y1="33884" x2="50189" y2="33884"/>
                        <a14:foregroundMark x1="75094" y1="57851" x2="75094" y2="57851"/>
                        <a14:foregroundMark x1="49057" y1="72314" x2="49057" y2="72314"/>
                        <a14:foregroundMark x1="25660" y1="54959" x2="25660" y2="54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27614" r="22897" b="23032"/>
          <a:stretch/>
        </p:blipFill>
        <p:spPr>
          <a:xfrm>
            <a:off x="4765771" y="512796"/>
            <a:ext cx="1012656" cy="825534"/>
          </a:xfrm>
          <a:prstGeom prst="rect">
            <a:avLst/>
          </a:prstGeom>
        </p:spPr>
      </p:pic>
      <p:sp>
        <p:nvSpPr>
          <p:cNvPr id="9" name="Rounded Rectangle 52">
            <a:extLst>
              <a:ext uri="{FF2B5EF4-FFF2-40B4-BE49-F238E27FC236}">
                <a16:creationId xmlns:a16="http://schemas.microsoft.com/office/drawing/2014/main" id="{B81D8247-BECE-23A2-5BC6-7F450EF7CF9F}"/>
              </a:ext>
            </a:extLst>
          </p:cNvPr>
          <p:cNvSpPr/>
          <p:nvPr/>
        </p:nvSpPr>
        <p:spPr>
          <a:xfrm>
            <a:off x="6096000" y="606905"/>
            <a:ext cx="3612124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Homework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960912-FA9C-BEC5-89D9-79E730653D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818" b="71901" l="25283" r="73585">
                        <a14:foregroundMark x1="25660" y1="57025" x2="25660" y2="57025"/>
                        <a14:foregroundMark x1="51698" y1="70661" x2="51698" y2="70661"/>
                        <a14:foregroundMark x1="48679" y1="71901" x2="48679" y2="71901"/>
                        <a14:foregroundMark x1="73585" y1="57851" x2="73585" y2="57851"/>
                        <a14:foregroundMark x1="53962" y1="36777" x2="53962" y2="36777"/>
                        <a14:foregroundMark x1="33585" y1="39256" x2="33585" y2="392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27614" r="22897" b="23032"/>
          <a:stretch/>
        </p:blipFill>
        <p:spPr>
          <a:xfrm>
            <a:off x="2464293" y="521052"/>
            <a:ext cx="1012656" cy="8255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CA88A8-1B3D-5674-A2B2-C3D5F90D121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5" b="72314" l="23396" r="73585">
                        <a14:foregroundMark x1="25660" y1="54959" x2="25660" y2="54959"/>
                        <a14:foregroundMark x1="47547" y1="71901" x2="47547" y2="71901"/>
                        <a14:foregroundMark x1="73962" y1="59091" x2="73962" y2="59091"/>
                        <a14:foregroundMark x1="52075" y1="72727" x2="52075" y2="72727"/>
                        <a14:foregroundMark x1="49811" y1="31818" x2="49811" y2="31818"/>
                        <a14:foregroundMark x1="56981" y1="40496" x2="56981" y2="40496"/>
                        <a14:foregroundMark x1="54340" y1="35124" x2="54340" y2="35124"/>
                        <a14:foregroundMark x1="34340" y1="39669" x2="34340" y2="39669"/>
                        <a14:foregroundMark x1="23396" y1="56612" x2="23396" y2="56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27614" r="22897" b="23032"/>
          <a:stretch/>
        </p:blipFill>
        <p:spPr>
          <a:xfrm>
            <a:off x="3612438" y="531248"/>
            <a:ext cx="1012656" cy="82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98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D021B85-B54B-F3EF-3636-4C0ACB5D7035}"/>
              </a:ext>
            </a:extLst>
          </p:cNvPr>
          <p:cNvSpPr/>
          <p:nvPr/>
        </p:nvSpPr>
        <p:spPr>
          <a:xfrm flipV="1">
            <a:off x="3612438" y="1479603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F1572-13CD-C952-F3D4-D33FB2DD6D4A}"/>
              </a:ext>
            </a:extLst>
          </p:cNvPr>
          <p:cNvSpPr/>
          <p:nvPr/>
        </p:nvSpPr>
        <p:spPr>
          <a:xfrm flipV="1">
            <a:off x="723175" y="1404760"/>
            <a:ext cx="932688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52">
            <a:extLst>
              <a:ext uri="{FF2B5EF4-FFF2-40B4-BE49-F238E27FC236}">
                <a16:creationId xmlns:a16="http://schemas.microsoft.com/office/drawing/2014/main" id="{B81D8247-BECE-23A2-5BC6-7F450EF7CF9F}"/>
              </a:ext>
            </a:extLst>
          </p:cNvPr>
          <p:cNvSpPr/>
          <p:nvPr/>
        </p:nvSpPr>
        <p:spPr>
          <a:xfrm>
            <a:off x="6096000" y="606905"/>
            <a:ext cx="3612124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Evaluation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5CB74CA-1B6B-ABCA-40DA-38120F67F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39292" y="460287"/>
            <a:ext cx="967456" cy="96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521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8396D3-E752-DA8A-9BF6-96461ED509A5}"/>
              </a:ext>
            </a:extLst>
          </p:cNvPr>
          <p:cNvCxnSpPr>
            <a:cxnSpLocks/>
          </p:cNvCxnSpPr>
          <p:nvPr/>
        </p:nvCxnSpPr>
        <p:spPr>
          <a:xfrm>
            <a:off x="15825229" y="6110120"/>
            <a:ext cx="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A14A0A-824B-9E15-D45C-C183AD213D48}"/>
              </a:ext>
            </a:extLst>
          </p:cNvPr>
          <p:cNvCxnSpPr>
            <a:cxnSpLocks/>
          </p:cNvCxnSpPr>
          <p:nvPr/>
        </p:nvCxnSpPr>
        <p:spPr>
          <a:xfrm>
            <a:off x="6998971" y="-232991"/>
            <a:ext cx="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9312547-B5B5-B73A-2E75-703FE242AA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03598"/>
            <a:ext cx="3054124" cy="4154215"/>
          </a:xfrm>
          <a:prstGeom prst="rect">
            <a:avLst/>
          </a:prstGeom>
          <a:ln>
            <a:solidFill>
              <a:srgbClr val="009897"/>
            </a:solidFill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047E043-DE1A-6189-BAED-6EB74AD66EF0}"/>
              </a:ext>
            </a:extLst>
          </p:cNvPr>
          <p:cNvGrpSpPr/>
          <p:nvPr/>
        </p:nvGrpSpPr>
        <p:grpSpPr>
          <a:xfrm>
            <a:off x="1431387" y="959566"/>
            <a:ext cx="2217591" cy="999050"/>
            <a:chOff x="-1977467" y="1395562"/>
            <a:chExt cx="1497013" cy="744140"/>
          </a:xfrm>
        </p:grpSpPr>
        <p:sp>
          <p:nvSpPr>
            <p:cNvPr id="11" name="MH_Other_1">
              <a:extLst>
                <a:ext uri="{FF2B5EF4-FFF2-40B4-BE49-F238E27FC236}">
                  <a16:creationId xmlns:a16="http://schemas.microsoft.com/office/drawing/2014/main" id="{0CE74A94-6DB4-D941-65C1-73E26BCE6025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-1977467" y="1395562"/>
              <a:ext cx="1497013" cy="155972"/>
            </a:xfrm>
            <a:prstGeom prst="trapezoid">
              <a:avLst>
                <a:gd name="adj" fmla="val 67927"/>
              </a:avLst>
            </a:prstGeom>
            <a:solidFill>
              <a:srgbClr val="009897"/>
            </a:solidFill>
            <a:ln w="15875">
              <a:noFill/>
            </a:ln>
            <a:effectLst>
              <a:outerShdw blurRad="25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  <a:latin typeface="方正正中黑简体" pitchFamily="2" charset="-122"/>
                <a:ea typeface="方正正中黑简体" pitchFamily="2" charset="-122"/>
              </a:endParaRPr>
            </a:p>
          </p:txBody>
        </p:sp>
        <p:sp>
          <p:nvSpPr>
            <p:cNvPr id="12" name="MH_SubTitle_1">
              <a:extLst>
                <a:ext uri="{FF2B5EF4-FFF2-40B4-BE49-F238E27FC236}">
                  <a16:creationId xmlns:a16="http://schemas.microsoft.com/office/drawing/2014/main" id="{FD383C68-8958-E714-039C-436A2D6F8B6E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-1837767" y="1395562"/>
              <a:ext cx="1217613" cy="744140"/>
            </a:xfrm>
            <a:custGeom>
              <a:avLst/>
              <a:gdLst>
                <a:gd name="connsiteX0" fmla="*/ 0 w 1217613"/>
                <a:gd name="connsiteY0" fmla="*/ 0 h 992188"/>
                <a:gd name="connsiteX1" fmla="*/ 1217613 w 1217613"/>
                <a:gd name="connsiteY1" fmla="*/ 0 h 992188"/>
                <a:gd name="connsiteX2" fmla="*/ 1217613 w 1217613"/>
                <a:gd name="connsiteY2" fmla="*/ 677466 h 992188"/>
                <a:gd name="connsiteX3" fmla="*/ 608806 w 1217613"/>
                <a:gd name="connsiteY3" fmla="*/ 992188 h 992188"/>
                <a:gd name="connsiteX4" fmla="*/ 0 w 1217613"/>
                <a:gd name="connsiteY4" fmla="*/ 677466 h 99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613" h="992188">
                  <a:moveTo>
                    <a:pt x="0" y="0"/>
                  </a:moveTo>
                  <a:lnTo>
                    <a:pt x="1217613" y="0"/>
                  </a:lnTo>
                  <a:lnTo>
                    <a:pt x="1217613" y="677466"/>
                  </a:lnTo>
                  <a:lnTo>
                    <a:pt x="608806" y="992188"/>
                  </a:lnTo>
                  <a:lnTo>
                    <a:pt x="0" y="677466"/>
                  </a:lnTo>
                  <a:close/>
                </a:path>
              </a:pathLst>
            </a:custGeom>
            <a:solidFill>
              <a:srgbClr val="009897"/>
            </a:solidFill>
            <a:ln w="15875">
              <a:noFill/>
            </a:ln>
            <a:effectLst>
              <a:outerShdw blurRad="25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方正正中黑简体" pitchFamily="2" charset="-122"/>
                  <a:ea typeface="方正正中黑简体" pitchFamily="2" charset="-122"/>
                </a:rPr>
                <a:t>BYE! </a:t>
              </a:r>
              <a:endParaRPr lang="zh-CN" altLang="en-US" sz="1600" dirty="0">
                <a:solidFill>
                  <a:schemeClr val="bg1"/>
                </a:solidFill>
                <a:latin typeface="方正正中黑简体" pitchFamily="2" charset="-122"/>
                <a:ea typeface="方正正中黑简体" pitchFamily="2" charset="-122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7518CDBC-D711-2180-475F-DC33664A2E06}"/>
              </a:ext>
            </a:extLst>
          </p:cNvPr>
          <p:cNvSpPr/>
          <p:nvPr/>
        </p:nvSpPr>
        <p:spPr>
          <a:xfrm>
            <a:off x="4886325" y="2445796"/>
            <a:ext cx="6100763" cy="29120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8DC3389-9164-DE31-6318-B37F76551F0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308" b="83413" l="4327" r="89183">
                        <a14:foregroundMark x1="8654" y1="21635" x2="8654" y2="21635"/>
                        <a14:foregroundMark x1="14904" y1="25240" x2="14904" y2="25240"/>
                        <a14:foregroundMark x1="8413" y1="18750" x2="8413" y2="18750"/>
                        <a14:foregroundMark x1="8413" y1="20433" x2="8413" y2="20433"/>
                        <a14:foregroundMark x1="8413" y1="20433" x2="8413" y2="20433"/>
                        <a14:foregroundMark x1="87500" y1="39423" x2="87500" y2="39423"/>
                        <a14:foregroundMark x1="82212" y1="18029" x2="82212" y2="18029"/>
                        <a14:foregroundMark x1="39183" y1="20913" x2="39183" y2="20913"/>
                        <a14:foregroundMark x1="4327" y1="24519" x2="4327" y2="24519"/>
                        <a14:foregroundMark x1="8894" y1="17548" x2="8894" y2="17548"/>
                        <a14:foregroundMark x1="83894" y1="83413" x2="83894" y2="834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82" t="15425" r="482" b="13442"/>
          <a:stretch/>
        </p:blipFill>
        <p:spPr>
          <a:xfrm>
            <a:off x="4779936" y="959566"/>
            <a:ext cx="6330634" cy="43982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3C77F8-3EDF-E7F8-0C53-BB045C544A3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0" b="19075"/>
          <a:stretch/>
        </p:blipFill>
        <p:spPr>
          <a:xfrm>
            <a:off x="5363624" y="2341948"/>
            <a:ext cx="5258379" cy="254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27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peakpx.com/19235/water-droplet/1440x900-wallpaper" TargetMode="Externa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theme" Target="../theme/theme1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>
              <a:alphaModFix amt="40000"/>
              <a:extLst>
                <a:ext uri="{837473B0-CC2E-450A-ABE3-18F120FF3D39}">
                  <a1611:picAttrSrcUrl xmlns:a1611="http://schemas.microsoft.com/office/drawing/2016/11/main" r:id="rId12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C652502-BDE4-BA65-26DC-BEC12F4AA654}"/>
              </a:ext>
            </a:extLst>
          </p:cNvPr>
          <p:cNvGrpSpPr/>
          <p:nvPr/>
        </p:nvGrpSpPr>
        <p:grpSpPr>
          <a:xfrm>
            <a:off x="8194492" y="6206748"/>
            <a:ext cx="1842586" cy="595015"/>
            <a:chOff x="8269280" y="6224725"/>
            <a:chExt cx="1842586" cy="59501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B16A78A-EA18-E617-0A76-DA7172081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D30957F-B3D2-4D4A-1714-C38C6CF4A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C80D3FD-A2E2-F0DB-A320-58291830F329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517114CF-B802-7A34-EF8F-1CEAA95A6ABC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dirty="0"/>
              </a:p>
            </p:txBody>
          </p:sp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8EF164A-EA98-57D6-95AF-1273357ABE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B2EDD8F4-D43D-4157-A86C-14AC0BEEE63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859" y="6469508"/>
            <a:ext cx="1983546" cy="443132"/>
          </a:xfrm>
          <a:prstGeom prst="rect">
            <a:avLst/>
          </a:prstGeom>
          <a:effectLst>
            <a:glow rad="38100">
              <a:schemeClr val="bg1"/>
            </a:glo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D2FD2E6-2287-01ED-2011-2E5593D9153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6073" y="5446644"/>
            <a:ext cx="1662332" cy="16623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0CC14F-04CA-4171-8830-88F96E4AEAE8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9" y="5778227"/>
            <a:ext cx="1001829" cy="10283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B9AEA53-DD20-4933-ACEE-E6F0D7386459}"/>
              </a:ext>
            </a:extLst>
          </p:cNvPr>
          <p:cNvSpPr/>
          <p:nvPr userDrawn="1"/>
        </p:nvSpPr>
        <p:spPr>
          <a:xfrm>
            <a:off x="989197" y="6423655"/>
            <a:ext cx="127470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i="1" cap="none" spc="-300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nch Script MT" panose="03020402040607040605" pitchFamily="66" charset="0"/>
                <a:cs typeface="Times New Roman" panose="02020603050405020304" pitchFamily="18" charset="0"/>
              </a:rPr>
              <a:t>Smriti Rani Dey </a:t>
            </a:r>
          </a:p>
        </p:txBody>
      </p:sp>
    </p:spTree>
    <p:extLst>
      <p:ext uri="{BB962C8B-B14F-4D97-AF65-F5344CB8AC3E}">
        <p14:creationId xmlns:p14="http://schemas.microsoft.com/office/powerpoint/2010/main" val="249248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36.png"/><Relationship Id="rId18" Type="http://schemas.microsoft.com/office/2007/relationships/hdphoto" Target="../media/hdphoto11.wdp"/><Relationship Id="rId26" Type="http://schemas.microsoft.com/office/2007/relationships/hdphoto" Target="../media/hdphoto15.wdp"/><Relationship Id="rId3" Type="http://schemas.openxmlformats.org/officeDocument/2006/relationships/image" Target="../media/image30.png"/><Relationship Id="rId21" Type="http://schemas.openxmlformats.org/officeDocument/2006/relationships/image" Target="../media/image40.png"/><Relationship Id="rId7" Type="http://schemas.openxmlformats.org/officeDocument/2006/relationships/image" Target="../media/image33.png"/><Relationship Id="rId12" Type="http://schemas.microsoft.com/office/2007/relationships/hdphoto" Target="../media/hdphoto8.wdp"/><Relationship Id="rId17" Type="http://schemas.openxmlformats.org/officeDocument/2006/relationships/image" Target="../media/image38.png"/><Relationship Id="rId25" Type="http://schemas.openxmlformats.org/officeDocument/2006/relationships/image" Target="../media/image42.png"/><Relationship Id="rId2" Type="http://schemas.openxmlformats.org/officeDocument/2006/relationships/image" Target="../media/image29.jpeg"/><Relationship Id="rId16" Type="http://schemas.microsoft.com/office/2007/relationships/hdphoto" Target="../media/hdphoto10.wdp"/><Relationship Id="rId20" Type="http://schemas.microsoft.com/office/2007/relationships/hdphoto" Target="../media/hdphoto12.wdp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24" Type="http://schemas.microsoft.com/office/2007/relationships/hdphoto" Target="../media/hdphoto14.wdp"/><Relationship Id="rId5" Type="http://schemas.openxmlformats.org/officeDocument/2006/relationships/image" Target="../media/image31.gif"/><Relationship Id="rId15" Type="http://schemas.openxmlformats.org/officeDocument/2006/relationships/image" Target="../media/image37.png"/><Relationship Id="rId23" Type="http://schemas.openxmlformats.org/officeDocument/2006/relationships/image" Target="../media/image41.png"/><Relationship Id="rId28" Type="http://schemas.microsoft.com/office/2007/relationships/hdphoto" Target="../media/hdphoto16.wdp"/><Relationship Id="rId10" Type="http://schemas.microsoft.com/office/2007/relationships/hdphoto" Target="../media/hdphoto7.wdp"/><Relationship Id="rId19" Type="http://schemas.openxmlformats.org/officeDocument/2006/relationships/image" Target="../media/image39.png"/><Relationship Id="rId4" Type="http://schemas.microsoft.com/office/2007/relationships/hdphoto" Target="../media/hdphoto5.wdp"/><Relationship Id="rId9" Type="http://schemas.openxmlformats.org/officeDocument/2006/relationships/image" Target="../media/image34.png"/><Relationship Id="rId14" Type="http://schemas.microsoft.com/office/2007/relationships/hdphoto" Target="../media/hdphoto9.wdp"/><Relationship Id="rId22" Type="http://schemas.microsoft.com/office/2007/relationships/hdphoto" Target="../media/hdphoto13.wdp"/><Relationship Id="rId27" Type="http://schemas.openxmlformats.org/officeDocument/2006/relationships/image" Target="../media/image43.png"/><Relationship Id="rId30" Type="http://schemas.microsoft.com/office/2007/relationships/hdphoto" Target="../media/hdphoto17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hyperlink" Target="mailto:smritidey2011@gmail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eakpx.com/19235/water-droplet/1440x900-wallpaper" TargetMode="Externa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9.wdp"/><Relationship Id="rId4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59.jpeg"/><Relationship Id="rId3" Type="http://schemas.openxmlformats.org/officeDocument/2006/relationships/image" Target="../media/image61.jpeg"/><Relationship Id="rId7" Type="http://schemas.openxmlformats.org/officeDocument/2006/relationships/image" Target="../media/image38.png"/><Relationship Id="rId12" Type="http://schemas.openxmlformats.org/officeDocument/2006/relationships/image" Target="../media/image58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11" Type="http://schemas.openxmlformats.org/officeDocument/2006/relationships/image" Target="../media/image53.png"/><Relationship Id="rId5" Type="http://schemas.openxmlformats.org/officeDocument/2006/relationships/image" Target="../media/image63.jpeg"/><Relationship Id="rId15" Type="http://schemas.openxmlformats.org/officeDocument/2006/relationships/image" Target="../media/image14.svg"/><Relationship Id="rId10" Type="http://schemas.microsoft.com/office/2007/relationships/hdphoto" Target="../media/hdphoto18.wdp"/><Relationship Id="rId4" Type="http://schemas.openxmlformats.org/officeDocument/2006/relationships/image" Target="../media/image62.jpeg"/><Relationship Id="rId9" Type="http://schemas.openxmlformats.org/officeDocument/2006/relationships/image" Target="../media/image52.png"/><Relationship Id="rId1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65.png"/><Relationship Id="rId7" Type="http://schemas.openxmlformats.org/officeDocument/2006/relationships/image" Target="../media/image58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38.png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38.png"/><Relationship Id="rId7" Type="http://schemas.openxmlformats.org/officeDocument/2006/relationships/image" Target="../media/image66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microsoft.com/office/2007/relationships/hdphoto" Target="../media/hdphoto1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5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microsoft.com/office/2007/relationships/hdphoto" Target="../media/hdphoto11.wdp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microsoft.com/office/2007/relationships/hdphoto" Target="../media/hdphoto18.wdp"/><Relationship Id="rId7" Type="http://schemas.openxmlformats.org/officeDocument/2006/relationships/image" Target="../media/image58.jpeg"/><Relationship Id="rId12" Type="http://schemas.microsoft.com/office/2007/relationships/hdphoto" Target="../media/hdphoto20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11" Type="http://schemas.openxmlformats.org/officeDocument/2006/relationships/image" Target="../media/image69.png"/><Relationship Id="rId5" Type="http://schemas.openxmlformats.org/officeDocument/2006/relationships/image" Target="../media/image38.png"/><Relationship Id="rId10" Type="http://schemas.openxmlformats.org/officeDocument/2006/relationships/image" Target="../media/image25.svg"/><Relationship Id="rId4" Type="http://schemas.openxmlformats.org/officeDocument/2006/relationships/image" Target="../media/image57.jpeg"/><Relationship Id="rId9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5" Type="http://schemas.openxmlformats.org/officeDocument/2006/relationships/image" Target="../media/image55.png"/><Relationship Id="rId4" Type="http://schemas.microsoft.com/office/2007/relationships/hdphoto" Target="../media/hdphoto2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5" Type="http://schemas.openxmlformats.org/officeDocument/2006/relationships/image" Target="../media/image55.png"/><Relationship Id="rId4" Type="http://schemas.microsoft.com/office/2007/relationships/hdphoto" Target="../media/hdphoto21.wdp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9.wdp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29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:a16="http://schemas.microsoft.com/office/drawing/2014/main" id="{6CEBF146-FF20-417C-882A-EA15563B29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1884649" y="625953"/>
            <a:ext cx="7709130" cy="4060120"/>
          </a:xfrm>
          <a:prstGeom prst="rect">
            <a:avLst/>
          </a:prstGeom>
          <a:effectLst>
            <a:softEdge rad="127000"/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9609D1D-40B2-4A29-8430-79222F7617E1}"/>
              </a:ext>
            </a:extLst>
          </p:cNvPr>
          <p:cNvGrpSpPr/>
          <p:nvPr/>
        </p:nvGrpSpPr>
        <p:grpSpPr>
          <a:xfrm>
            <a:off x="4520523" y="2101607"/>
            <a:ext cx="3242041" cy="4413422"/>
            <a:chOff x="4240886" y="1467564"/>
            <a:chExt cx="3242041" cy="441342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AC43C35-67CA-4460-A772-12F315262D25}"/>
                </a:ext>
              </a:extLst>
            </p:cNvPr>
            <p:cNvGrpSpPr/>
            <p:nvPr/>
          </p:nvGrpSpPr>
          <p:grpSpPr>
            <a:xfrm>
              <a:off x="4240886" y="2266218"/>
              <a:ext cx="3242041" cy="3614768"/>
              <a:chOff x="8993294" y="2067938"/>
              <a:chExt cx="3998971" cy="4228739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85701A71-C06F-41DD-A92C-B51473421F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7490" b="99445" l="10000" r="90000">
                            <a14:foregroundMark x1="40000" y1="6657" x2="47222" y2="8322"/>
                            <a14:foregroundMark x1="51447" y1="7767" x2="53556" y2="7490"/>
                            <a14:foregroundMark x1="47222" y1="8322" x2="51447" y2="7767"/>
                            <a14:foregroundMark x1="53556" y1="7490" x2="55111" y2="9986"/>
                            <a14:foregroundMark x1="29333" y1="89736" x2="49444" y2="90569"/>
                            <a14:foregroundMark x1="49444" y1="90569" x2="63111" y2="89459"/>
                            <a14:foregroundMark x1="63111" y1="89459" x2="57667" y2="95007"/>
                            <a14:foregroundMark x1="57667" y1="95007" x2="54160" y2="96691"/>
                            <a14:backgroundMark x1="28444" y1="91956" x2="40889" y2="98336"/>
                            <a14:backgroundMark x1="40889" y1="98336" x2="53778" y2="96117"/>
                            <a14:backgroundMark x1="53778" y1="96117" x2="48556" y2="98613"/>
                            <a14:backgroundMark x1="48556" y1="98613" x2="30333" y2="99307"/>
                            <a14:backgroundMark x1="30333" y1="99307" x2="28000" y2="93897"/>
                            <a14:backgroundMark x1="56222" y1="15257" x2="56222" y2="15257"/>
                            <a14:backgroundMark x1="51111" y1="7767" x2="51111" y2="7767"/>
                            <a14:backgroundMark x1="73778" y1="28017" x2="73778" y2="2801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93294" y="2067938"/>
                <a:ext cx="3998971" cy="4228739"/>
              </a:xfrm>
              <a:prstGeom prst="rect">
                <a:avLst/>
              </a:prstGeom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F6EB8B3-A77A-4A1F-B137-D84FE9512518}"/>
                  </a:ext>
                </a:extLst>
              </p:cNvPr>
              <p:cNvSpPr/>
              <p:nvPr/>
            </p:nvSpPr>
            <p:spPr>
              <a:xfrm>
                <a:off x="9874111" y="4908235"/>
                <a:ext cx="1972941" cy="136994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Plain">
                  <a:avLst/>
                </a:prstTxWarp>
                <a:spAutoFit/>
              </a:bodyPr>
              <a:lstStyle/>
              <a:p>
                <a:pPr algn="ctr"/>
                <a:r>
                  <a:rPr lang="en-US" sz="5400" b="1" dirty="0">
                    <a:ln w="28575">
                      <a:solidFill>
                        <a:srgbClr val="00B050"/>
                      </a:solidFill>
                    </a:ln>
                    <a:solidFill>
                      <a:srgbClr val="FFFF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endParaRPr lang="en-US" sz="5400" b="1" cap="none" spc="0" dirty="0">
                  <a:ln w="28575">
                    <a:solidFill>
                      <a:srgbClr val="00B050"/>
                    </a:solidFill>
                  </a:ln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F4ED639-0B0D-44A9-B2F0-A1DCA47208B6}"/>
                </a:ext>
              </a:extLst>
            </p:cNvPr>
            <p:cNvGrpSpPr/>
            <p:nvPr/>
          </p:nvGrpSpPr>
          <p:grpSpPr>
            <a:xfrm>
              <a:off x="4801611" y="1467564"/>
              <a:ext cx="1969526" cy="3135124"/>
              <a:chOff x="4939442" y="1436146"/>
              <a:chExt cx="1969526" cy="3135124"/>
            </a:xfrm>
          </p:grpSpPr>
          <p:pic>
            <p:nvPicPr>
              <p:cNvPr id="7" name="Picture 2" descr="Flying Bird Gif Flapping Wings Sticker - Flying Bird Gif Bird Flapping Wings Stickers">
                <a:extLst>
                  <a:ext uri="{FF2B5EF4-FFF2-40B4-BE49-F238E27FC236}">
                    <a16:creationId xmlns:a16="http://schemas.microsoft.com/office/drawing/2014/main" id="{4B242680-1C7B-4EFE-A4EF-6DE1488C18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9442" y="1436146"/>
                <a:ext cx="1969526" cy="18808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C90958BE-2169-4680-8005-E5216BFD56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19278" y="3158238"/>
                <a:ext cx="1346475" cy="1413032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3105837-3059-4A78-ABDC-FF77A8B8543F}"/>
              </a:ext>
            </a:extLst>
          </p:cNvPr>
          <p:cNvGrpSpPr/>
          <p:nvPr/>
        </p:nvGrpSpPr>
        <p:grpSpPr>
          <a:xfrm>
            <a:off x="6571867" y="1391029"/>
            <a:ext cx="3622728" cy="5418264"/>
            <a:chOff x="6571867" y="1391029"/>
            <a:chExt cx="3622728" cy="5418264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EEA9C57-EB1D-4863-B498-16307A877CEC}"/>
                </a:ext>
              </a:extLst>
            </p:cNvPr>
            <p:cNvGrpSpPr/>
            <p:nvPr/>
          </p:nvGrpSpPr>
          <p:grpSpPr>
            <a:xfrm>
              <a:off x="6746555" y="1391029"/>
              <a:ext cx="3448040" cy="4301292"/>
              <a:chOff x="6541106" y="2535533"/>
              <a:chExt cx="2315620" cy="3224926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C3E7F918-530F-4658-9CBA-6938D30E2BC8}"/>
                  </a:ext>
                </a:extLst>
              </p:cNvPr>
              <p:cNvGrpSpPr/>
              <p:nvPr/>
            </p:nvGrpSpPr>
            <p:grpSpPr>
              <a:xfrm>
                <a:off x="6541106" y="2632095"/>
                <a:ext cx="2315620" cy="3128364"/>
                <a:chOff x="8604806" y="707002"/>
                <a:chExt cx="3998971" cy="4805739"/>
              </a:xfrm>
            </p:grpSpPr>
            <p:pic>
              <p:nvPicPr>
                <p:cNvPr id="48" name="Picture 47">
                  <a:extLst>
                    <a:ext uri="{FF2B5EF4-FFF2-40B4-BE49-F238E27FC236}">
                      <a16:creationId xmlns:a16="http://schemas.microsoft.com/office/drawing/2014/main" id="{CB1F1EEF-CA3A-4527-8566-AFCF06662B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7490" b="99445" l="10000" r="90000">
                              <a14:foregroundMark x1="40000" y1="6657" x2="47222" y2="8322"/>
                              <a14:foregroundMark x1="51447" y1="7767" x2="53556" y2="7490"/>
                              <a14:foregroundMark x1="47222" y1="8322" x2="51447" y2="7767"/>
                              <a14:foregroundMark x1="53556" y1="7490" x2="55111" y2="9986"/>
                              <a14:foregroundMark x1="29333" y1="89736" x2="49444" y2="90569"/>
                              <a14:foregroundMark x1="49444" y1="90569" x2="63111" y2="89459"/>
                              <a14:foregroundMark x1="63111" y1="89459" x2="57667" y2="95007"/>
                              <a14:foregroundMark x1="57667" y1="95007" x2="54160" y2="96691"/>
                              <a14:backgroundMark x1="28444" y1="91956" x2="40889" y2="98336"/>
                              <a14:backgroundMark x1="40889" y1="98336" x2="53778" y2="96117"/>
                              <a14:backgroundMark x1="53778" y1="96117" x2="48556" y2="98613"/>
                              <a14:backgroundMark x1="48556" y1="98613" x2="30333" y2="99307"/>
                              <a14:backgroundMark x1="30333" y1="99307" x2="28000" y2="93897"/>
                              <a14:backgroundMark x1="56222" y1="15257" x2="56222" y2="15257"/>
                              <a14:backgroundMark x1="51111" y1="7767" x2="51111" y2="7767"/>
                              <a14:backgroundMark x1="73778" y1="28017" x2="73778" y2="2801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04806" y="1284001"/>
                  <a:ext cx="3998971" cy="4228740"/>
                </a:xfrm>
                <a:prstGeom prst="rect">
                  <a:avLst/>
                </a:prstGeom>
              </p:spPr>
            </p:pic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F95283CB-AA6E-45C0-B7EA-DC9174287408}"/>
                    </a:ext>
                  </a:extLst>
                </p:cNvPr>
                <p:cNvGrpSpPr/>
                <p:nvPr/>
              </p:nvGrpSpPr>
              <p:grpSpPr>
                <a:xfrm>
                  <a:off x="9471949" y="707002"/>
                  <a:ext cx="2237529" cy="3930610"/>
                  <a:chOff x="9695092" y="1070279"/>
                  <a:chExt cx="2237529" cy="3930610"/>
                </a:xfrm>
              </p:grpSpPr>
              <p:pic>
                <p:nvPicPr>
                  <p:cNvPr id="50" name="Picture 49">
                    <a:extLst>
                      <a:ext uri="{FF2B5EF4-FFF2-40B4-BE49-F238E27FC236}">
                        <a16:creationId xmlns:a16="http://schemas.microsoft.com/office/drawing/2014/main" id="{2AFD39BE-C071-4D32-AA5A-2E804223C2B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8">
                            <a14:imgEffect>
                              <a14:backgroundRemoval t="1813" b="89426" l="1437" r="99713">
                                <a14:foregroundMark x1="99713" y1="47734" x2="99713" y2="47734"/>
                                <a14:foregroundMark x1="47126" y1="1813" x2="47126" y2="1813"/>
                                <a14:foregroundMark x1="1437" y1="39879" x2="1437" y2="39879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792111" y="1070279"/>
                    <a:ext cx="634054" cy="816396"/>
                  </a:xfrm>
                  <a:prstGeom prst="ellipse">
                    <a:avLst/>
                  </a:prstGeom>
                  <a:ln w="76200">
                    <a:noFill/>
                  </a:ln>
                </p:spPr>
              </p:pic>
              <p:pic>
                <p:nvPicPr>
                  <p:cNvPr id="51" name="Picture 50">
                    <a:extLst>
                      <a:ext uri="{FF2B5EF4-FFF2-40B4-BE49-F238E27FC236}">
                        <a16:creationId xmlns:a16="http://schemas.microsoft.com/office/drawing/2014/main" id="{3A485D8A-1E7C-4ADB-94AB-226ABBBE7CB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10">
                            <a14:imgEffect>
                              <a14:backgroundRemoval t="1813" b="89426" l="1437" r="99713">
                                <a14:foregroundMark x1="99713" y1="47734" x2="99713" y2="47734"/>
                                <a14:foregroundMark x1="47126" y1="1813" x2="47126" y2="1813"/>
                                <a14:foregroundMark x1="1437" y1="39879" x2="1437" y2="39879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260305" y="1224054"/>
                    <a:ext cx="613763" cy="790270"/>
                  </a:xfrm>
                  <a:prstGeom prst="ellipse">
                    <a:avLst/>
                  </a:prstGeom>
                  <a:ln w="76200">
                    <a:noFill/>
                  </a:ln>
                </p:spPr>
              </p:pic>
              <p:pic>
                <p:nvPicPr>
                  <p:cNvPr id="52" name="Picture 51">
                    <a:extLst>
                      <a:ext uri="{FF2B5EF4-FFF2-40B4-BE49-F238E27FC236}">
                        <a16:creationId xmlns:a16="http://schemas.microsoft.com/office/drawing/2014/main" id="{E4229DBF-81A2-42B5-8FEB-21DFD30AABB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12">
                            <a14:imgEffect>
                              <a14:backgroundRemoval t="1813" b="89426" l="1437" r="99713">
                                <a14:foregroundMark x1="99713" y1="47734" x2="99713" y2="47734"/>
                                <a14:foregroundMark x1="47126" y1="1813" x2="47126" y2="1813"/>
                                <a14:foregroundMark x1="1437" y1="39879" x2="1437" y2="39879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841045" y="1460671"/>
                    <a:ext cx="1091576" cy="1405493"/>
                  </a:xfrm>
                  <a:prstGeom prst="ellipse">
                    <a:avLst/>
                  </a:prstGeom>
                  <a:ln w="76200">
                    <a:noFill/>
                  </a:ln>
                </p:spPr>
              </p:pic>
              <p:sp>
                <p:nvSpPr>
                  <p:cNvPr id="53" name="Rectangle 52">
                    <a:extLst>
                      <a:ext uri="{FF2B5EF4-FFF2-40B4-BE49-F238E27FC236}">
                        <a16:creationId xmlns:a16="http://schemas.microsoft.com/office/drawing/2014/main" id="{D0B8FF1E-B662-42C8-830E-4D8DA0727A33}"/>
                      </a:ext>
                    </a:extLst>
                  </p:cNvPr>
                  <p:cNvSpPr/>
                  <p:nvPr/>
                </p:nvSpPr>
                <p:spPr>
                  <a:xfrm>
                    <a:off x="9695092" y="3371593"/>
                    <a:ext cx="2162347" cy="1629296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>
                    <a:prstTxWarp prst="textPlain">
                      <a:avLst/>
                    </a:prstTxWarp>
                    <a:spAutoFit/>
                  </a:bodyPr>
                  <a:lstStyle/>
                  <a:p>
                    <a:pPr algn="ctr"/>
                    <a:r>
                      <a:rPr lang="en-US" sz="5400" b="1" dirty="0">
                        <a:ln w="28575">
                          <a:solidFill>
                            <a:srgbClr val="00B050"/>
                          </a:solidFill>
                        </a:ln>
                        <a:solidFill>
                          <a:srgbClr val="FFFF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L</a:t>
                    </a:r>
                    <a:endParaRPr lang="en-US" sz="5400" b="1" cap="none" spc="0" dirty="0">
                      <a:ln w="28575">
                        <a:solidFill>
                          <a:srgbClr val="00B050"/>
                        </a:solidFill>
                      </a:ln>
                      <a:solidFill>
                        <a:srgbClr val="FFFF00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pic>
            <p:nvPicPr>
              <p:cNvPr id="47" name="Picture 2" descr="Flying Bird Gif Flapping Wings Sticker - Flying Bird Gif Bird Flapping Wings Stickers">
                <a:extLst>
                  <a:ext uri="{FF2B5EF4-FFF2-40B4-BE49-F238E27FC236}">
                    <a16:creationId xmlns:a16="http://schemas.microsoft.com/office/drawing/2014/main" id="{1723D559-0D8C-49F1-BCC0-7FEF872405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70030" y="2535533"/>
                <a:ext cx="1341213" cy="9576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4" name="Picture 2" descr="www.shutterstock.com/image-photo/boer-goat-isolate...">
              <a:extLst>
                <a:ext uri="{FF2B5EF4-FFF2-40B4-BE49-F238E27FC236}">
                  <a16:creationId xmlns:a16="http://schemas.microsoft.com/office/drawing/2014/main" id="{097B48EE-E3E6-4AF1-AFFD-A9A83B019C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9391" b="84521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87"/>
            <a:stretch/>
          </p:blipFill>
          <p:spPr bwMode="auto">
            <a:xfrm flipH="1">
              <a:off x="6571867" y="4557879"/>
              <a:ext cx="3425996" cy="2251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2977E07-AB4C-47BF-B153-D9DC61E6F455}"/>
              </a:ext>
            </a:extLst>
          </p:cNvPr>
          <p:cNvGrpSpPr/>
          <p:nvPr/>
        </p:nvGrpSpPr>
        <p:grpSpPr>
          <a:xfrm>
            <a:off x="-45284" y="1048527"/>
            <a:ext cx="2996977" cy="5520903"/>
            <a:chOff x="-45284" y="1048527"/>
            <a:chExt cx="2996977" cy="5520903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63503F9-F20D-4399-BF65-3FC93CE2CA0C}"/>
                </a:ext>
              </a:extLst>
            </p:cNvPr>
            <p:cNvGrpSpPr/>
            <p:nvPr/>
          </p:nvGrpSpPr>
          <p:grpSpPr>
            <a:xfrm>
              <a:off x="-45284" y="1048527"/>
              <a:ext cx="2996977" cy="4339598"/>
              <a:chOff x="-3989749" y="1164470"/>
              <a:chExt cx="2996977" cy="4339598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4788247C-E20E-4D07-9048-A980555F2A55}"/>
                  </a:ext>
                </a:extLst>
              </p:cNvPr>
              <p:cNvGrpSpPr/>
              <p:nvPr/>
            </p:nvGrpSpPr>
            <p:grpSpPr>
              <a:xfrm>
                <a:off x="-3989749" y="1974459"/>
                <a:ext cx="2996977" cy="3529609"/>
                <a:chOff x="-2111036" y="-28534"/>
                <a:chExt cx="4012291" cy="4242825"/>
              </a:xfrm>
            </p:grpSpPr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CE182A12-60CE-4E6A-8C4A-C4F2FB65E1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7490" b="99445" l="10000" r="90000">
                              <a14:foregroundMark x1="40000" y1="6657" x2="47222" y2="8322"/>
                              <a14:foregroundMark x1="51447" y1="7767" x2="53556" y2="7490"/>
                              <a14:foregroundMark x1="47222" y1="8322" x2="51447" y2="7767"/>
                              <a14:foregroundMark x1="53556" y1="7490" x2="55111" y2="9986"/>
                              <a14:foregroundMark x1="29333" y1="89736" x2="49444" y2="90569"/>
                              <a14:foregroundMark x1="49444" y1="90569" x2="63111" y2="89459"/>
                              <a14:foregroundMark x1="63111" y1="89459" x2="57667" y2="95007"/>
                              <a14:foregroundMark x1="57667" y1="95007" x2="54160" y2="96691"/>
                              <a14:backgroundMark x1="28444" y1="91956" x2="40889" y2="98336"/>
                              <a14:backgroundMark x1="40889" y1="98336" x2="53778" y2="96117"/>
                              <a14:backgroundMark x1="53778" y1="96117" x2="48556" y2="98613"/>
                              <a14:backgroundMark x1="48556" y1="98613" x2="30333" y2="99307"/>
                              <a14:backgroundMark x1="30333" y1="99307" x2="28000" y2="93897"/>
                              <a14:backgroundMark x1="56222" y1="15257" x2="56222" y2="15257"/>
                              <a14:backgroundMark x1="51111" y1="7767" x2="51111" y2="7767"/>
                              <a14:backgroundMark x1="73778" y1="28017" x2="73778" y2="2801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111036" y="-28534"/>
                  <a:ext cx="4012291" cy="4242825"/>
                </a:xfrm>
                <a:prstGeom prst="rect">
                  <a:avLst/>
                </a:prstGeom>
              </p:spPr>
            </p:pic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3533E05F-D65C-487A-A9B2-CEFEC24FCF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BEBA8EAE-BF5A-486C-A8C5-ECC9F3942E4B}">
                      <a14:imgProps xmlns:a14="http://schemas.microsoft.com/office/drawing/2010/main">
                        <a14:imgLayer r:embed="rId16">
                          <a14:imgEffect>
                            <a14:backgroundRemoval t="1813" b="89426" l="1437" r="99713">
                              <a14:foregroundMark x1="99713" y1="47734" x2="99713" y2="47734"/>
                              <a14:foregroundMark x1="47126" y1="1813" x2="47126" y2="1813"/>
                              <a14:foregroundMark x1="1437" y1="39879" x2="1437" y2="39879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8447" y="2951909"/>
                  <a:ext cx="646957" cy="868543"/>
                </a:xfrm>
                <a:prstGeom prst="ellipse">
                  <a:avLst/>
                </a:prstGeom>
                <a:ln w="76200">
                  <a:noFill/>
                </a:ln>
              </p:spPr>
            </p:pic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4FFFF166-FABC-441C-87C0-FF8396CAF4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backgroundRemoval t="1813" b="89426" l="1437" r="99713">
                              <a14:foregroundMark x1="99713" y1="47734" x2="99713" y2="47734"/>
                              <a14:foregroundMark x1="47126" y1="1813" x2="47126" y2="1813"/>
                              <a14:foregroundMark x1="1437" y1="39879" x2="1437" y2="39879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031" y="2341704"/>
                  <a:ext cx="973589" cy="1307047"/>
                </a:xfrm>
                <a:prstGeom prst="ellipse">
                  <a:avLst/>
                </a:prstGeom>
                <a:ln w="76200">
                  <a:noFill/>
                </a:ln>
              </p:spPr>
            </p:pic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3D842AFB-9E62-4B98-83BE-A94DEE993C6E}"/>
                    </a:ext>
                  </a:extLst>
                </p:cNvPr>
                <p:cNvSpPr/>
                <p:nvPr/>
              </p:nvSpPr>
              <p:spPr>
                <a:xfrm>
                  <a:off x="-1177516" y="1755293"/>
                  <a:ext cx="1867339" cy="1799176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prstTxWarp prst="textPlain">
                    <a:avLst/>
                  </a:prstTxWarp>
                  <a:spAutoFit/>
                </a:bodyPr>
                <a:lstStyle/>
                <a:p>
                  <a:r>
                    <a:rPr lang="en-US" sz="5400" b="1" cap="none" spc="0" dirty="0">
                      <a:ln w="28575">
                        <a:solidFill>
                          <a:srgbClr val="00B050"/>
                        </a:solidFill>
                      </a:ln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</a:t>
                  </a:r>
                </a:p>
              </p:txBody>
            </p:sp>
          </p:grpSp>
          <p:pic>
            <p:nvPicPr>
              <p:cNvPr id="27" name="Picture 2" descr="Flying Bird Gif Flapping Wings Sticker - Flying Bird Gif Bird Flapping Wings Stickers">
                <a:extLst>
                  <a:ext uri="{FF2B5EF4-FFF2-40B4-BE49-F238E27FC236}">
                    <a16:creationId xmlns:a16="http://schemas.microsoft.com/office/drawing/2014/main" id="{9022442E-5716-4AB2-8605-7B56BF3D37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473248" y="1164470"/>
                <a:ext cx="1969526" cy="18808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B7AE00CB-61D2-4B25-B94B-9B36DBBF5E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9743" b="95670" l="3217" r="32574">
                          <a14:foregroundMark x1="12601" y1="85250" x2="9920" y2="95399"/>
                          <a14:foregroundMark x1="9920" y1="95399" x2="10054" y2="95670"/>
                          <a14:foregroundMark x1="20375" y1="85250" x2="22520" y2="95399"/>
                          <a14:foregroundMark x1="22520" y1="95399" x2="23861" y2="95670"/>
                          <a14:foregroundMark x1="3217" y1="56563" x2="3753" y2="5521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003" r="63788"/>
            <a:stretch/>
          </p:blipFill>
          <p:spPr>
            <a:xfrm flipH="1">
              <a:off x="237474" y="4901294"/>
              <a:ext cx="2117679" cy="1668136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AA6E6DC-6AD6-4E1D-AAF7-1BAF09F33C94}"/>
              </a:ext>
            </a:extLst>
          </p:cNvPr>
          <p:cNvGrpSpPr/>
          <p:nvPr/>
        </p:nvGrpSpPr>
        <p:grpSpPr>
          <a:xfrm>
            <a:off x="2258841" y="1296353"/>
            <a:ext cx="3027803" cy="5599020"/>
            <a:chOff x="2258841" y="1296353"/>
            <a:chExt cx="3027803" cy="559902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72341C3-EA90-4B4D-92E5-AB97E2265538}"/>
                </a:ext>
              </a:extLst>
            </p:cNvPr>
            <p:cNvGrpSpPr/>
            <p:nvPr/>
          </p:nvGrpSpPr>
          <p:grpSpPr>
            <a:xfrm>
              <a:off x="2258841" y="1296353"/>
              <a:ext cx="3027803" cy="4261282"/>
              <a:chOff x="2176500" y="1423777"/>
              <a:chExt cx="3027803" cy="4261282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F30A96E0-7498-4302-9F12-500DED2C2170}"/>
                  </a:ext>
                </a:extLst>
              </p:cNvPr>
              <p:cNvGrpSpPr/>
              <p:nvPr/>
            </p:nvGrpSpPr>
            <p:grpSpPr>
              <a:xfrm>
                <a:off x="2176500" y="1685643"/>
                <a:ext cx="3027803" cy="3999416"/>
                <a:chOff x="4011733" y="1"/>
                <a:chExt cx="3998971" cy="5013018"/>
              </a:xfrm>
            </p:grpSpPr>
            <p:pic>
              <p:nvPicPr>
                <p:cNvPr id="37" name="Picture 36">
                  <a:extLst>
                    <a:ext uri="{FF2B5EF4-FFF2-40B4-BE49-F238E27FC236}">
                      <a16:creationId xmlns:a16="http://schemas.microsoft.com/office/drawing/2014/main" id="{B2FB6428-5C2C-469C-8E1B-631CFF12E8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7490" b="99445" l="10000" r="90000">
                              <a14:foregroundMark x1="40000" y1="6657" x2="47222" y2="8322"/>
                              <a14:foregroundMark x1="51447" y1="7767" x2="53556" y2="7490"/>
                              <a14:foregroundMark x1="47222" y1="8322" x2="51447" y2="7767"/>
                              <a14:foregroundMark x1="53556" y1="7490" x2="55111" y2="9986"/>
                              <a14:foregroundMark x1="29333" y1="89736" x2="49444" y2="90569"/>
                              <a14:foregroundMark x1="49444" y1="90569" x2="63111" y2="89459"/>
                              <a14:foregroundMark x1="63111" y1="89459" x2="57667" y2="95007"/>
                              <a14:foregroundMark x1="57667" y1="95007" x2="54160" y2="96691"/>
                              <a14:backgroundMark x1="28444" y1="91956" x2="40889" y2="98336"/>
                              <a14:backgroundMark x1="40889" y1="98336" x2="53778" y2="96117"/>
                              <a14:backgroundMark x1="53778" y1="96117" x2="48556" y2="98613"/>
                              <a14:backgroundMark x1="48556" y1="98613" x2="30333" y2="99307"/>
                              <a14:backgroundMark x1="30333" y1="99307" x2="28000" y2="93897"/>
                              <a14:backgroundMark x1="56222" y1="15257" x2="56222" y2="15257"/>
                              <a14:backgroundMark x1="51111" y1="7767" x2="51111" y2="7767"/>
                              <a14:backgroundMark x1="73778" y1="28017" x2="73778" y2="2801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11733" y="784279"/>
                  <a:ext cx="3998971" cy="4228740"/>
                </a:xfrm>
                <a:prstGeom prst="rect">
                  <a:avLst/>
                </a:prstGeom>
              </p:spPr>
            </p:pic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03D2F37A-23FC-4588-900B-6B139B7F18A7}"/>
                    </a:ext>
                  </a:extLst>
                </p:cNvPr>
                <p:cNvGrpSpPr/>
                <p:nvPr/>
              </p:nvGrpSpPr>
              <p:grpSpPr>
                <a:xfrm>
                  <a:off x="4655898" y="1"/>
                  <a:ext cx="2322045" cy="4601373"/>
                  <a:chOff x="3915467" y="1399014"/>
                  <a:chExt cx="2127692" cy="4829569"/>
                </a:xfrm>
              </p:grpSpPr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C4065A82-073C-4341-BFD1-42923A221D8A}"/>
                      </a:ext>
                    </a:extLst>
                  </p:cNvPr>
                  <p:cNvSpPr txBox="1"/>
                  <p:nvPr/>
                </p:nvSpPr>
                <p:spPr>
                  <a:xfrm>
                    <a:off x="3915467" y="1399014"/>
                    <a:ext cx="273473" cy="122774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endParaRPr lang="en-US" sz="6000" dirty="0">
                      <a:latin typeface="NikoshBAN" pitchFamily="2" charset="0"/>
                      <a:cs typeface="NikoshBAN" pitchFamily="2" charset="0"/>
                    </a:endParaRPr>
                  </a:p>
                </p:txBody>
              </p:sp>
              <p:sp>
                <p:nvSpPr>
                  <p:cNvPr id="42" name="Rectangle 41">
                    <a:extLst>
                      <a:ext uri="{FF2B5EF4-FFF2-40B4-BE49-F238E27FC236}">
                        <a16:creationId xmlns:a16="http://schemas.microsoft.com/office/drawing/2014/main" id="{38045563-8940-454D-A790-BDCC31ED4AD6}"/>
                      </a:ext>
                    </a:extLst>
                  </p:cNvPr>
                  <p:cNvSpPr/>
                  <p:nvPr/>
                </p:nvSpPr>
                <p:spPr>
                  <a:xfrm>
                    <a:off x="4048949" y="4437035"/>
                    <a:ext cx="1994210" cy="1791548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>
                    <a:prstTxWarp prst="textPlain">
                      <a:avLst/>
                    </a:prstTxWarp>
                    <a:spAutoFit/>
                  </a:bodyPr>
                  <a:lstStyle/>
                  <a:p>
                    <a:pPr algn="ctr"/>
                    <a:r>
                      <a:rPr lang="en-US" sz="19900" b="1" dirty="0">
                        <a:ln w="28575">
                          <a:solidFill>
                            <a:srgbClr val="00B050"/>
                          </a:solidFill>
                        </a:ln>
                        <a:solidFill>
                          <a:srgbClr val="FFFF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E</a:t>
                    </a:r>
                    <a:endParaRPr lang="en-US" sz="19900" b="1" cap="none" spc="0" dirty="0">
                      <a:ln w="28575">
                        <a:solidFill>
                          <a:srgbClr val="00B050"/>
                        </a:solidFill>
                      </a:ln>
                      <a:solidFill>
                        <a:srgbClr val="FFFF00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pic>
              <p:nvPicPr>
                <p:cNvPr id="39" name="Picture 38">
                  <a:extLst>
                    <a:ext uri="{FF2B5EF4-FFF2-40B4-BE49-F238E27FC236}">
                      <a16:creationId xmlns:a16="http://schemas.microsoft.com/office/drawing/2014/main" id="{7A0BEF8F-AB48-40CA-B645-D4E30416B5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BEBA8EAE-BF5A-486C-A8C5-ECC9F3942E4B}">
                      <a14:imgProps xmlns:a14="http://schemas.microsoft.com/office/drawing/2010/main">
                        <a14:imgLayer r:embed="rId20">
                          <a14:imgEffect>
                            <a14:backgroundRemoval t="1813" b="89426" l="1437" r="99713">
                              <a14:foregroundMark x1="99713" y1="47734" x2="99713" y2="47734"/>
                              <a14:foregroundMark x1="47126" y1="1813" x2="47126" y2="1813"/>
                              <a14:foregroundMark x1="1437" y1="39879" x2="1437" y2="39879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03577" y="1168673"/>
                  <a:ext cx="696103" cy="896289"/>
                </a:xfrm>
                <a:prstGeom prst="ellipse">
                  <a:avLst/>
                </a:prstGeom>
                <a:ln w="76200">
                  <a:noFill/>
                </a:ln>
              </p:spPr>
            </p:pic>
            <p:pic>
              <p:nvPicPr>
                <p:cNvPr id="40" name="Picture 39">
                  <a:extLst>
                    <a:ext uri="{FF2B5EF4-FFF2-40B4-BE49-F238E27FC236}">
                      <a16:creationId xmlns:a16="http://schemas.microsoft.com/office/drawing/2014/main" id="{C5133749-DB69-491C-9CB5-C27C29C3E7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BEBA8EAE-BF5A-486C-A8C5-ECC9F3942E4B}">
                      <a14:imgProps xmlns:a14="http://schemas.microsoft.com/office/drawing/2010/main">
                        <a14:imgLayer r:embed="rId22">
                          <a14:imgEffect>
                            <a14:backgroundRemoval t="1813" b="89426" l="1437" r="99713">
                              <a14:foregroundMark x1="99713" y1="47734" x2="99713" y2="47734"/>
                              <a14:foregroundMark x1="47126" y1="1813" x2="47126" y2="1813"/>
                              <a14:foregroundMark x1="1437" y1="39879" x2="1437" y2="39879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12215" y="1669271"/>
                  <a:ext cx="750700" cy="966587"/>
                </a:xfrm>
                <a:prstGeom prst="ellipse">
                  <a:avLst/>
                </a:prstGeom>
                <a:ln w="76200">
                  <a:noFill/>
                </a:ln>
              </p:spPr>
            </p:pic>
          </p:grpSp>
          <p:pic>
            <p:nvPicPr>
              <p:cNvPr id="36" name="Picture 2" descr="Flying Bird Gif Flapping Wings Sticker - Flying Bird Gif Bird Flapping Wings Stickers">
                <a:extLst>
                  <a:ext uri="{FF2B5EF4-FFF2-40B4-BE49-F238E27FC236}">
                    <a16:creationId xmlns:a16="http://schemas.microsoft.com/office/drawing/2014/main" id="{17219C54-3ABA-4FB5-B2EC-EFBDBAC249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3942" y="1423777"/>
                <a:ext cx="1969526" cy="18808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6" name="Picture 2" descr="Hen PNG Pic - PNG All">
              <a:extLst>
                <a:ext uri="{FF2B5EF4-FFF2-40B4-BE49-F238E27FC236}">
                  <a16:creationId xmlns:a16="http://schemas.microsoft.com/office/drawing/2014/main" id="{350D5348-6CE5-43AA-BF9A-C4D9E8A0DC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3721" b="89767" l="9787" r="89787">
                          <a14:foregroundMark x1="52340" y1="75349" x2="45106" y2="88372"/>
                          <a14:foregroundMark x1="28085" y1="14884" x2="31942" y2="11620"/>
                          <a14:backgroundMark x1="45106" y1="4651" x2="32766" y2="1255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9434" y="4670733"/>
              <a:ext cx="2431584" cy="2224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1A83A13-1EE8-4879-938F-67E39180DFB7}"/>
              </a:ext>
            </a:extLst>
          </p:cNvPr>
          <p:cNvGrpSpPr/>
          <p:nvPr/>
        </p:nvGrpSpPr>
        <p:grpSpPr>
          <a:xfrm>
            <a:off x="9046593" y="765950"/>
            <a:ext cx="3244843" cy="5393999"/>
            <a:chOff x="9194100" y="938278"/>
            <a:chExt cx="3244843" cy="539399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18CD3C3-362D-4C9F-A42D-C9E9EBD68108}"/>
                </a:ext>
              </a:extLst>
            </p:cNvPr>
            <p:cNvGrpSpPr/>
            <p:nvPr/>
          </p:nvGrpSpPr>
          <p:grpSpPr>
            <a:xfrm>
              <a:off x="9194100" y="938278"/>
              <a:ext cx="3244843" cy="4387760"/>
              <a:chOff x="9549880" y="1108279"/>
              <a:chExt cx="2942270" cy="438776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5595C48C-E794-49FA-9414-82696A38E776}"/>
                  </a:ext>
                </a:extLst>
              </p:cNvPr>
              <p:cNvGrpSpPr/>
              <p:nvPr/>
            </p:nvGrpSpPr>
            <p:grpSpPr>
              <a:xfrm>
                <a:off x="9549880" y="1466354"/>
                <a:ext cx="2942270" cy="4029685"/>
                <a:chOff x="8604806" y="707002"/>
                <a:chExt cx="3998971" cy="4805739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4D92CEC6-2663-4D1D-B7C3-DFAEB27132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7490" b="99445" l="10000" r="90000">
                              <a14:foregroundMark x1="40000" y1="6657" x2="47222" y2="8322"/>
                              <a14:foregroundMark x1="51447" y1="7767" x2="53556" y2="7490"/>
                              <a14:foregroundMark x1="47222" y1="8322" x2="51447" y2="7767"/>
                              <a14:foregroundMark x1="53556" y1="7490" x2="55111" y2="9986"/>
                              <a14:foregroundMark x1="29333" y1="89736" x2="49444" y2="90569"/>
                              <a14:foregroundMark x1="49444" y1="90569" x2="63111" y2="89459"/>
                              <a14:foregroundMark x1="63111" y1="89459" x2="57667" y2="95007"/>
                              <a14:foregroundMark x1="57667" y1="95007" x2="54160" y2="96691"/>
                              <a14:backgroundMark x1="28444" y1="91956" x2="40889" y2="98336"/>
                              <a14:backgroundMark x1="40889" y1="98336" x2="53778" y2="96117"/>
                              <a14:backgroundMark x1="53778" y1="96117" x2="48556" y2="98613"/>
                              <a14:backgroundMark x1="48556" y1="98613" x2="30333" y2="99307"/>
                              <a14:backgroundMark x1="30333" y1="99307" x2="28000" y2="93897"/>
                              <a14:backgroundMark x1="56222" y1="15257" x2="56222" y2="15257"/>
                              <a14:backgroundMark x1="51111" y1="7767" x2="51111" y2="7767"/>
                              <a14:backgroundMark x1="73778" y1="28017" x2="73778" y2="2801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04806" y="1284001"/>
                  <a:ext cx="3998971" cy="4228740"/>
                </a:xfrm>
                <a:prstGeom prst="rect">
                  <a:avLst/>
                </a:prstGeom>
              </p:spPr>
            </p:pic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77E1DB0-A341-4E76-AC6E-A7AA67CB410A}"/>
                    </a:ext>
                  </a:extLst>
                </p:cNvPr>
                <p:cNvGrpSpPr/>
                <p:nvPr/>
              </p:nvGrpSpPr>
              <p:grpSpPr>
                <a:xfrm>
                  <a:off x="9569750" y="707002"/>
                  <a:ext cx="2162347" cy="4150842"/>
                  <a:chOff x="9792893" y="1070279"/>
                  <a:chExt cx="2162347" cy="4150842"/>
                </a:xfrm>
              </p:grpSpPr>
              <p:pic>
                <p:nvPicPr>
                  <p:cNvPr id="19" name="Picture 18">
                    <a:extLst>
                      <a:ext uri="{FF2B5EF4-FFF2-40B4-BE49-F238E27FC236}">
                        <a16:creationId xmlns:a16="http://schemas.microsoft.com/office/drawing/2014/main" id="{0F21C6E0-23CC-43A1-957B-A3FD9B4CD38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5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26">
                            <a14:imgEffect>
                              <a14:backgroundRemoval t="1813" b="89426" l="1437" r="99713">
                                <a14:foregroundMark x1="99713" y1="47734" x2="99713" y2="47734"/>
                                <a14:foregroundMark x1="47126" y1="1813" x2="47126" y2="1813"/>
                                <a14:foregroundMark x1="1437" y1="39879" x2="1437" y2="39879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792111" y="1070279"/>
                    <a:ext cx="634054" cy="816396"/>
                  </a:xfrm>
                  <a:prstGeom prst="ellipse">
                    <a:avLst/>
                  </a:prstGeom>
                  <a:ln w="76200">
                    <a:noFill/>
                  </a:ln>
                </p:spPr>
              </p:pic>
              <p:pic>
                <p:nvPicPr>
                  <p:cNvPr id="20" name="Picture 19">
                    <a:extLst>
                      <a:ext uri="{FF2B5EF4-FFF2-40B4-BE49-F238E27FC236}">
                        <a16:creationId xmlns:a16="http://schemas.microsoft.com/office/drawing/2014/main" id="{A806AA9F-93E9-4109-B650-5A4DB173CD7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7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28">
                            <a14:imgEffect>
                              <a14:backgroundRemoval t="1813" b="89426" l="1437" r="99713">
                                <a14:foregroundMark x1="99713" y1="47734" x2="99713" y2="47734"/>
                                <a14:foregroundMark x1="47126" y1="1813" x2="47126" y2="1813"/>
                                <a14:foregroundMark x1="1437" y1="39879" x2="1437" y2="39879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260305" y="1224054"/>
                    <a:ext cx="613763" cy="790270"/>
                  </a:xfrm>
                  <a:prstGeom prst="ellipse">
                    <a:avLst/>
                  </a:prstGeom>
                  <a:ln w="76200">
                    <a:noFill/>
                  </a:ln>
                </p:spPr>
              </p:pic>
              <p:pic>
                <p:nvPicPr>
                  <p:cNvPr id="21" name="Picture 20">
                    <a:extLst>
                      <a:ext uri="{FF2B5EF4-FFF2-40B4-BE49-F238E27FC236}">
                        <a16:creationId xmlns:a16="http://schemas.microsoft.com/office/drawing/2014/main" id="{9EBA285F-FCEE-4045-8E46-D23A1FCD8C8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12">
                            <a14:imgEffect>
                              <a14:backgroundRemoval t="1813" b="89426" l="1437" r="99713">
                                <a14:foregroundMark x1="99713" y1="47734" x2="99713" y2="47734"/>
                                <a14:foregroundMark x1="47126" y1="1813" x2="47126" y2="1813"/>
                                <a14:foregroundMark x1="1437" y1="39879" x2="1437" y2="39879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841045" y="1460671"/>
                    <a:ext cx="1091576" cy="1405493"/>
                  </a:xfrm>
                  <a:prstGeom prst="ellipse">
                    <a:avLst/>
                  </a:prstGeom>
                  <a:ln w="76200">
                    <a:noFill/>
                  </a:ln>
                </p:spPr>
              </p:pic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C4DC5E15-DC82-406D-8574-A3B976318924}"/>
                      </a:ext>
                    </a:extLst>
                  </p:cNvPr>
                  <p:cNvSpPr/>
                  <p:nvPr/>
                </p:nvSpPr>
                <p:spPr>
                  <a:xfrm>
                    <a:off x="9792893" y="3682866"/>
                    <a:ext cx="2162347" cy="1538255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>
                    <a:prstTxWarp prst="textPlain">
                      <a:avLst/>
                    </a:prstTxWarp>
                    <a:spAutoFit/>
                  </a:bodyPr>
                  <a:lstStyle/>
                  <a:p>
                    <a:pPr algn="ctr"/>
                    <a:r>
                      <a:rPr lang="en-US" sz="5400" b="1" dirty="0">
                        <a:ln w="28575">
                          <a:solidFill>
                            <a:srgbClr val="00B050"/>
                          </a:solidFill>
                        </a:ln>
                        <a:solidFill>
                          <a:srgbClr val="FFFF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O</a:t>
                    </a:r>
                    <a:endParaRPr lang="en-US" sz="5400" b="1" cap="none" spc="0" dirty="0">
                      <a:ln w="28575">
                        <a:solidFill>
                          <a:srgbClr val="00B050"/>
                        </a:solidFill>
                      </a:ln>
                      <a:solidFill>
                        <a:srgbClr val="FFFF00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pic>
            <p:nvPicPr>
              <p:cNvPr id="16" name="Picture 2" descr="Flying Bird Gif Flapping Wings Sticker - Flying Bird Gif Bird Flapping Wings Stickers">
                <a:extLst>
                  <a:ext uri="{FF2B5EF4-FFF2-40B4-BE49-F238E27FC236}">
                    <a16:creationId xmlns:a16="http://schemas.microsoft.com/office/drawing/2014/main" id="{1EA43F9E-8C65-418E-93BE-2D5EC8B9B1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37132" y="1108279"/>
                <a:ext cx="1969526" cy="18808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7" name="Picture 2" descr="Isolated Straw Hut on White Background Vector Design Stock Vector -  Illustration of grass, vector: 227885155">
              <a:extLst>
                <a:ext uri="{FF2B5EF4-FFF2-40B4-BE49-F238E27FC236}">
                  <a16:creationId xmlns:a16="http://schemas.microsoft.com/office/drawing/2014/main" id="{789A5410-8502-4210-9EB9-4D6CCA5780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44857" y="4727884"/>
              <a:ext cx="2410973" cy="1604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33840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old frame with watercolor flower and peacock illustration">
            <a:extLst>
              <a:ext uri="{FF2B5EF4-FFF2-40B4-BE49-F238E27FC236}">
                <a16:creationId xmlns:a16="http://schemas.microsoft.com/office/drawing/2014/main" id="{738240D9-AFDC-446D-A30F-13CB12585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204" y="1594518"/>
            <a:ext cx="6367311" cy="423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107D8B-3E9C-B97C-0D42-4086B5F2EA78}"/>
              </a:ext>
            </a:extLst>
          </p:cNvPr>
          <p:cNvSpPr txBox="1"/>
          <p:nvPr/>
        </p:nvSpPr>
        <p:spPr>
          <a:xfrm>
            <a:off x="3377322" y="3709683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D44484C-602A-4325-ABF8-1A0D90BE780A}"/>
              </a:ext>
            </a:extLst>
          </p:cNvPr>
          <p:cNvGrpSpPr/>
          <p:nvPr/>
        </p:nvGrpSpPr>
        <p:grpSpPr>
          <a:xfrm>
            <a:off x="5429730" y="-151314"/>
            <a:ext cx="5066948" cy="1687145"/>
            <a:chOff x="3672253" y="-245403"/>
            <a:chExt cx="5066948" cy="168714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F9AD50E-716D-E72A-4CDA-71D3CC3F8FAD}"/>
                </a:ext>
              </a:extLst>
            </p:cNvPr>
            <p:cNvSpPr txBox="1"/>
            <p:nvPr/>
          </p:nvSpPr>
          <p:spPr>
            <a:xfrm>
              <a:off x="4182676" y="672301"/>
              <a:ext cx="3891633" cy="76944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glow rad="63500">
                <a:schemeClr val="accent2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en-US" sz="4400" b="1" spc="50" dirty="0">
                  <a:ln w="11430"/>
                  <a:solidFill>
                    <a:srgbClr val="FF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Presented by ,,</a:t>
              </a:r>
              <a:r>
                <a:rPr lang="bn-BD" sz="4400" b="1" spc="50" dirty="0">
                  <a:ln w="11430"/>
                  <a:solidFill>
                    <a:srgbClr val="FF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 panose="02020603050405020304" pitchFamily="18" charset="0"/>
                  <a:cs typeface="NikoshBAN" pitchFamily="2" charset="0"/>
                </a:rPr>
                <a:t> </a:t>
              </a:r>
              <a:endParaRPr lang="en-US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A767EEF-F644-864F-2463-BAF73952C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39683">
              <a:off x="7409418" y="-245403"/>
              <a:ext cx="1329783" cy="132978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ABFBA41-47D4-4115-98A4-1C7099D68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39683">
              <a:off x="3672253" y="-239993"/>
              <a:ext cx="1329783" cy="1329783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776DD63-F290-4654-99C6-6675A7072C27}"/>
              </a:ext>
            </a:extLst>
          </p:cNvPr>
          <p:cNvSpPr/>
          <p:nvPr/>
        </p:nvSpPr>
        <p:spPr>
          <a:xfrm>
            <a:off x="5659683" y="2309298"/>
            <a:ext cx="4878352" cy="280076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Smriti Rani Dey </a:t>
            </a:r>
          </a:p>
          <a:p>
            <a:pPr algn="ctr"/>
            <a:r>
              <a:rPr lang="en-US" sz="28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Head Teacher</a:t>
            </a:r>
          </a:p>
          <a:p>
            <a:pPr algn="ctr"/>
            <a:r>
              <a:rPr lang="en-US" sz="28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Kashipur  GPS.</a:t>
            </a:r>
          </a:p>
          <a:p>
            <a:pPr algn="ctr"/>
            <a:r>
              <a:rPr lang="en-US" sz="28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Rajnagar ,</a:t>
            </a:r>
            <a:r>
              <a:rPr lang="en-US" sz="2800" b="1" spc="-150" dirty="0" err="1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Moulvibazar</a:t>
            </a:r>
            <a:r>
              <a:rPr lang="en-US" sz="28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Best Teacher 2024 ,Sylhet Division</a:t>
            </a:r>
          </a:p>
          <a:p>
            <a:pPr algn="ctr"/>
            <a:r>
              <a:rPr lang="en-US" sz="28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smritidey2011@gmail.com</a:t>
            </a:r>
            <a:r>
              <a:rPr lang="en-US" sz="28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26F8BCD-1FD1-4DFD-81CF-7070AE409940}"/>
              </a:ext>
            </a:extLst>
          </p:cNvPr>
          <p:cNvGrpSpPr/>
          <p:nvPr/>
        </p:nvGrpSpPr>
        <p:grpSpPr>
          <a:xfrm>
            <a:off x="963586" y="1396644"/>
            <a:ext cx="4318736" cy="4318736"/>
            <a:chOff x="963586" y="1396644"/>
            <a:chExt cx="4318736" cy="4318736"/>
          </a:xfrm>
        </p:grpSpPr>
        <p:pic>
          <p:nvPicPr>
            <p:cNvPr id="13" name="Picture 2" descr="Page 2 | Flower Butterfly Images - Free Download on Freepik">
              <a:extLst>
                <a:ext uri="{FF2B5EF4-FFF2-40B4-BE49-F238E27FC236}">
                  <a16:creationId xmlns:a16="http://schemas.microsoft.com/office/drawing/2014/main" id="{2E19833D-5DA5-4B8A-9B96-B09B873EF2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3586" y="1396644"/>
              <a:ext cx="4318736" cy="43187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9EF25C4-CA8F-4D02-9DC9-16B178F3D1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5446" y="1780523"/>
              <a:ext cx="2999145" cy="3078533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7126309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atercolor flowers background in pastel colors">
            <a:extLst>
              <a:ext uri="{FF2B5EF4-FFF2-40B4-BE49-F238E27FC236}">
                <a16:creationId xmlns:a16="http://schemas.microsoft.com/office/drawing/2014/main" id="{7A26179F-D25B-4166-8F3F-62F189A249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7" t="4025" r="7849" b="13473"/>
          <a:stretch/>
        </p:blipFill>
        <p:spPr bwMode="auto">
          <a:xfrm>
            <a:off x="4430246" y="1393142"/>
            <a:ext cx="6926013" cy="446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F14243-066E-A566-4866-8B2E5511AE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46" y="1195075"/>
            <a:ext cx="3400900" cy="44678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A38DEED-73A1-BFF2-4F8F-CB848327FA91}"/>
              </a:ext>
            </a:extLst>
          </p:cNvPr>
          <p:cNvGrpSpPr/>
          <p:nvPr/>
        </p:nvGrpSpPr>
        <p:grpSpPr>
          <a:xfrm>
            <a:off x="5599213" y="365082"/>
            <a:ext cx="4262238" cy="1581317"/>
            <a:chOff x="5599213" y="365082"/>
            <a:chExt cx="4262238" cy="1581317"/>
          </a:xfrm>
          <a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a:blipFill>
        </p:grpSpPr>
        <p:sp>
          <p:nvSpPr>
            <p:cNvPr id="5" name="Callout: Down Arrow 4">
              <a:extLst>
                <a:ext uri="{FF2B5EF4-FFF2-40B4-BE49-F238E27FC236}">
                  <a16:creationId xmlns:a16="http://schemas.microsoft.com/office/drawing/2014/main" id="{05CC5979-E8C8-5D61-64FC-12087EA80CD4}"/>
                </a:ext>
              </a:extLst>
            </p:cNvPr>
            <p:cNvSpPr/>
            <p:nvPr/>
          </p:nvSpPr>
          <p:spPr>
            <a:xfrm>
              <a:off x="5599213" y="365082"/>
              <a:ext cx="4262238" cy="1581317"/>
            </a:xfrm>
            <a:prstGeom prst="downArrowCallout">
              <a:avLst/>
            </a:prstGeom>
            <a:grpFill/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4462223-ED9C-186B-29FC-7E449D81EDD9}"/>
                </a:ext>
              </a:extLst>
            </p:cNvPr>
            <p:cNvSpPr/>
            <p:nvPr/>
          </p:nvSpPr>
          <p:spPr>
            <a:xfrm>
              <a:off x="5672557" y="524964"/>
              <a:ext cx="4115550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Introduction 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067FB03-5F4A-41B4-8B1F-8C970FEE090B}"/>
              </a:ext>
            </a:extLst>
          </p:cNvPr>
          <p:cNvSpPr/>
          <p:nvPr/>
        </p:nvSpPr>
        <p:spPr>
          <a:xfrm>
            <a:off x="5842869" y="2579812"/>
            <a:ext cx="39452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Class one </a:t>
            </a:r>
          </a:p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Unit 2</a:t>
            </a:r>
          </a:p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Lesson 2(</a:t>
            </a:r>
            <a:r>
              <a:rPr lang="en-US" sz="4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Gg,Hh</a:t>
            </a:r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Page 29</a:t>
            </a:r>
          </a:p>
        </p:txBody>
      </p:sp>
    </p:spTree>
    <p:extLst>
      <p:ext uri="{BB962C8B-B14F-4D97-AF65-F5344CB8AC3E}">
        <p14:creationId xmlns:p14="http://schemas.microsoft.com/office/powerpoint/2010/main" val="2667178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F5A83E81-6150-4D14-BE99-5CCC80D8ABEB}"/>
              </a:ext>
            </a:extLst>
          </p:cNvPr>
          <p:cNvSpPr/>
          <p:nvPr/>
        </p:nvSpPr>
        <p:spPr>
          <a:xfrm rot="21540000" flipV="1">
            <a:off x="215142" y="3449358"/>
            <a:ext cx="314635" cy="2209123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ED5F72FD-59CF-467F-894F-87E37AC100D4}"/>
              </a:ext>
            </a:extLst>
          </p:cNvPr>
          <p:cNvSpPr/>
          <p:nvPr/>
        </p:nvSpPr>
        <p:spPr>
          <a:xfrm>
            <a:off x="-1973240" y="927196"/>
            <a:ext cx="4691398" cy="4593803"/>
          </a:xfrm>
          <a:prstGeom prst="arc">
            <a:avLst>
              <a:gd name="adj1" fmla="val 15990732"/>
              <a:gd name="adj2" fmla="val 5662654"/>
            </a:avLst>
          </a:prstGeom>
          <a:solidFill>
            <a:schemeClr val="bg1"/>
          </a:solidFill>
          <a:ln w="76200"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EA8EF4C-204A-40B1-9EA1-9FFFDCDC8FDD}"/>
              </a:ext>
            </a:extLst>
          </p:cNvPr>
          <p:cNvSpPr/>
          <p:nvPr/>
        </p:nvSpPr>
        <p:spPr>
          <a:xfrm>
            <a:off x="2111395" y="1652902"/>
            <a:ext cx="435430" cy="433953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43B975-1CE7-451B-9380-A796FC85FB49}"/>
              </a:ext>
            </a:extLst>
          </p:cNvPr>
          <p:cNvSpPr txBox="1"/>
          <p:nvPr/>
        </p:nvSpPr>
        <p:spPr>
          <a:xfrm>
            <a:off x="2546825" y="1469456"/>
            <a:ext cx="94492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LISTENING: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1.1.1 recognize the sounds of the alphabet in familiar words 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1F06866-AF63-4F35-AE72-C6005DD661BE}"/>
              </a:ext>
            </a:extLst>
          </p:cNvPr>
          <p:cNvGrpSpPr/>
          <p:nvPr/>
        </p:nvGrpSpPr>
        <p:grpSpPr>
          <a:xfrm rot="3180000">
            <a:off x="166964" y="1278964"/>
            <a:ext cx="564118" cy="4048393"/>
            <a:chOff x="5823678" y="2293495"/>
            <a:chExt cx="494191" cy="4467070"/>
          </a:xfrm>
        </p:grpSpPr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2EE20F62-2000-4987-AD8A-4875CE6F1042}"/>
                </a:ext>
              </a:extLst>
            </p:cNvPr>
            <p:cNvSpPr/>
            <p:nvPr/>
          </p:nvSpPr>
          <p:spPr>
            <a:xfrm>
              <a:off x="5891134" y="2293495"/>
              <a:ext cx="374755" cy="2233535"/>
            </a:xfrm>
            <a:prstGeom prst="triangl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F2A56A4F-E124-4EB6-B9A9-BE8173094277}"/>
                </a:ext>
              </a:extLst>
            </p:cNvPr>
            <p:cNvSpPr/>
            <p:nvPr/>
          </p:nvSpPr>
          <p:spPr>
            <a:xfrm flipV="1">
              <a:off x="5891134" y="4527030"/>
              <a:ext cx="374755" cy="2233535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5C1B51C-3A0D-405D-8E3C-F58E6D98A818}"/>
                </a:ext>
              </a:extLst>
            </p:cNvPr>
            <p:cNvSpPr/>
            <p:nvPr/>
          </p:nvSpPr>
          <p:spPr>
            <a:xfrm>
              <a:off x="5823678" y="4291590"/>
              <a:ext cx="494191" cy="64047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3B804536-EE96-4A3C-8ADB-28AC9279E8B2}"/>
              </a:ext>
            </a:extLst>
          </p:cNvPr>
          <p:cNvSpPr/>
          <p:nvPr/>
        </p:nvSpPr>
        <p:spPr>
          <a:xfrm>
            <a:off x="2573497" y="3139389"/>
            <a:ext cx="435430" cy="433953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8C5470-A8BB-4B07-AF97-50A13562CCAC}"/>
              </a:ext>
            </a:extLst>
          </p:cNvPr>
          <p:cNvSpPr txBox="1"/>
          <p:nvPr/>
        </p:nvSpPr>
        <p:spPr>
          <a:xfrm>
            <a:off x="3059228" y="2900933"/>
            <a:ext cx="89368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SPEAKING: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3.1.1 say proper sounds of the letters in familiar words  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43C50EB-6095-49E2-894C-04C83C123FBE}"/>
              </a:ext>
            </a:extLst>
          </p:cNvPr>
          <p:cNvSpPr/>
          <p:nvPr/>
        </p:nvSpPr>
        <p:spPr>
          <a:xfrm>
            <a:off x="2104024" y="4431223"/>
            <a:ext cx="435430" cy="433953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C9133D-4C66-4EE7-BB29-DD5DC3540FA6}"/>
              </a:ext>
            </a:extLst>
          </p:cNvPr>
          <p:cNvSpPr txBox="1"/>
          <p:nvPr/>
        </p:nvSpPr>
        <p:spPr>
          <a:xfrm>
            <a:off x="2517226" y="4273778"/>
            <a:ext cx="9319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READING: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4.1.1 read the pictures of familiar objects and events.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8E60F-A39F-4032-B5EA-BA5EF81B0296}"/>
              </a:ext>
            </a:extLst>
          </p:cNvPr>
          <p:cNvSpPr txBox="1"/>
          <p:nvPr/>
        </p:nvSpPr>
        <p:spPr>
          <a:xfrm>
            <a:off x="3460050" y="483422"/>
            <a:ext cx="6117901" cy="715805"/>
          </a:xfrm>
          <a:custGeom>
            <a:avLst/>
            <a:gdLst/>
            <a:ahLst/>
            <a:cxnLst/>
            <a:rect l="l" t="t" r="r" b="b"/>
            <a:pathLst>
              <a:path w="2835213" h="169218">
                <a:moveTo>
                  <a:pt x="386377" y="45207"/>
                </a:moveTo>
                <a:lnTo>
                  <a:pt x="368504" y="104031"/>
                </a:lnTo>
                <a:lnTo>
                  <a:pt x="404439" y="104031"/>
                </a:lnTo>
                <a:close/>
                <a:moveTo>
                  <a:pt x="2202098" y="38286"/>
                </a:moveTo>
                <a:cubicBezTo>
                  <a:pt x="2191904" y="38286"/>
                  <a:pt x="2183718" y="41895"/>
                  <a:pt x="2177542" y="49113"/>
                </a:cubicBezTo>
                <a:cubicBezTo>
                  <a:pt x="2171365" y="56331"/>
                  <a:pt x="2168277" y="68275"/>
                  <a:pt x="2168277" y="84944"/>
                </a:cubicBezTo>
                <a:cubicBezTo>
                  <a:pt x="2168277" y="101464"/>
                  <a:pt x="2171347" y="113333"/>
                  <a:pt x="2177486" y="120551"/>
                </a:cubicBezTo>
                <a:cubicBezTo>
                  <a:pt x="2183625" y="127769"/>
                  <a:pt x="2191978" y="131378"/>
                  <a:pt x="2202545" y="131378"/>
                </a:cubicBezTo>
                <a:cubicBezTo>
                  <a:pt x="2213409" y="131378"/>
                  <a:pt x="2221818" y="127843"/>
                  <a:pt x="2227771" y="120774"/>
                </a:cubicBezTo>
                <a:cubicBezTo>
                  <a:pt x="2233724" y="113705"/>
                  <a:pt x="2236701" y="101017"/>
                  <a:pt x="2236701" y="82711"/>
                </a:cubicBezTo>
                <a:cubicBezTo>
                  <a:pt x="2236701" y="67308"/>
                  <a:pt x="2233594" y="56052"/>
                  <a:pt x="2227381" y="48946"/>
                </a:cubicBezTo>
                <a:cubicBezTo>
                  <a:pt x="2221167" y="41839"/>
                  <a:pt x="2212740" y="38286"/>
                  <a:pt x="2202098" y="38286"/>
                </a:cubicBezTo>
                <a:close/>
                <a:moveTo>
                  <a:pt x="1487724" y="38286"/>
                </a:moveTo>
                <a:cubicBezTo>
                  <a:pt x="1477529" y="38286"/>
                  <a:pt x="1469343" y="41895"/>
                  <a:pt x="1463167" y="49113"/>
                </a:cubicBezTo>
                <a:cubicBezTo>
                  <a:pt x="1456991" y="56331"/>
                  <a:pt x="1453902" y="68275"/>
                  <a:pt x="1453902" y="84944"/>
                </a:cubicBezTo>
                <a:cubicBezTo>
                  <a:pt x="1453902" y="101464"/>
                  <a:pt x="1456972" y="113333"/>
                  <a:pt x="1463111" y="120551"/>
                </a:cubicBezTo>
                <a:cubicBezTo>
                  <a:pt x="1469250" y="127769"/>
                  <a:pt x="1477603" y="131378"/>
                  <a:pt x="1488170" y="131378"/>
                </a:cubicBezTo>
                <a:cubicBezTo>
                  <a:pt x="1499034" y="131378"/>
                  <a:pt x="1507443" y="127843"/>
                  <a:pt x="1513396" y="120774"/>
                </a:cubicBezTo>
                <a:cubicBezTo>
                  <a:pt x="1519350" y="113705"/>
                  <a:pt x="1522326" y="101017"/>
                  <a:pt x="1522326" y="82711"/>
                </a:cubicBezTo>
                <a:cubicBezTo>
                  <a:pt x="1522326" y="67308"/>
                  <a:pt x="1519219" y="56052"/>
                  <a:pt x="1513006" y="48946"/>
                </a:cubicBezTo>
                <a:cubicBezTo>
                  <a:pt x="1506792" y="41839"/>
                  <a:pt x="1498365" y="38286"/>
                  <a:pt x="1487724" y="38286"/>
                </a:cubicBezTo>
                <a:close/>
                <a:moveTo>
                  <a:pt x="546758" y="35830"/>
                </a:moveTo>
                <a:lnTo>
                  <a:pt x="546758" y="69093"/>
                </a:lnTo>
                <a:lnTo>
                  <a:pt x="568077" y="69093"/>
                </a:lnTo>
                <a:cubicBezTo>
                  <a:pt x="570384" y="69093"/>
                  <a:pt x="574849" y="68349"/>
                  <a:pt x="581472" y="66861"/>
                </a:cubicBezTo>
                <a:cubicBezTo>
                  <a:pt x="584821" y="66191"/>
                  <a:pt x="587555" y="64480"/>
                  <a:pt x="589676" y="61726"/>
                </a:cubicBezTo>
                <a:cubicBezTo>
                  <a:pt x="591797" y="58973"/>
                  <a:pt x="592857" y="55811"/>
                  <a:pt x="592857" y="52239"/>
                </a:cubicBezTo>
                <a:cubicBezTo>
                  <a:pt x="592857" y="46955"/>
                  <a:pt x="591183" y="42900"/>
                  <a:pt x="587834" y="40072"/>
                </a:cubicBezTo>
                <a:cubicBezTo>
                  <a:pt x="584486" y="37244"/>
                  <a:pt x="578198" y="35830"/>
                  <a:pt x="568970" y="35830"/>
                </a:cubicBezTo>
                <a:close/>
                <a:moveTo>
                  <a:pt x="2533539" y="2791"/>
                </a:moveTo>
                <a:lnTo>
                  <a:pt x="2669047" y="2791"/>
                </a:lnTo>
                <a:lnTo>
                  <a:pt x="2669047" y="37728"/>
                </a:lnTo>
                <a:lnTo>
                  <a:pt x="2584215" y="37728"/>
                </a:lnTo>
                <a:lnTo>
                  <a:pt x="2584215" y="63736"/>
                </a:lnTo>
                <a:lnTo>
                  <a:pt x="2662908" y="63736"/>
                </a:lnTo>
                <a:lnTo>
                  <a:pt x="2662908" y="97110"/>
                </a:lnTo>
                <a:lnTo>
                  <a:pt x="2584215" y="97110"/>
                </a:lnTo>
                <a:lnTo>
                  <a:pt x="2584215" y="129369"/>
                </a:lnTo>
                <a:lnTo>
                  <a:pt x="2671502" y="129369"/>
                </a:lnTo>
                <a:lnTo>
                  <a:pt x="2671502" y="166427"/>
                </a:lnTo>
                <a:lnTo>
                  <a:pt x="2533539" y="166427"/>
                </a:lnTo>
                <a:close/>
                <a:moveTo>
                  <a:pt x="2314017" y="2791"/>
                </a:moveTo>
                <a:lnTo>
                  <a:pt x="2380516" y="2791"/>
                </a:lnTo>
                <a:lnTo>
                  <a:pt x="2406160" y="102357"/>
                </a:lnTo>
                <a:lnTo>
                  <a:pt x="2431622" y="2791"/>
                </a:lnTo>
                <a:lnTo>
                  <a:pt x="2498080" y="2791"/>
                </a:lnTo>
                <a:lnTo>
                  <a:pt x="2498080" y="166427"/>
                </a:lnTo>
                <a:lnTo>
                  <a:pt x="2456669" y="166427"/>
                </a:lnTo>
                <a:lnTo>
                  <a:pt x="2456669" y="41635"/>
                </a:lnTo>
                <a:lnTo>
                  <a:pt x="2424761" y="166427"/>
                </a:lnTo>
                <a:lnTo>
                  <a:pt x="2387277" y="166427"/>
                </a:lnTo>
                <a:lnTo>
                  <a:pt x="2355429" y="41635"/>
                </a:lnTo>
                <a:lnTo>
                  <a:pt x="2355429" y="166427"/>
                </a:lnTo>
                <a:lnTo>
                  <a:pt x="2314017" y="166427"/>
                </a:lnTo>
                <a:close/>
                <a:moveTo>
                  <a:pt x="1779203" y="2791"/>
                </a:moveTo>
                <a:lnTo>
                  <a:pt x="1932906" y="2791"/>
                </a:lnTo>
                <a:lnTo>
                  <a:pt x="1932906" y="43197"/>
                </a:lnTo>
                <a:lnTo>
                  <a:pt x="1881337" y="43197"/>
                </a:lnTo>
                <a:lnTo>
                  <a:pt x="1881337" y="166427"/>
                </a:lnTo>
                <a:lnTo>
                  <a:pt x="1830772" y="166427"/>
                </a:lnTo>
                <a:lnTo>
                  <a:pt x="1830772" y="43197"/>
                </a:lnTo>
                <a:lnTo>
                  <a:pt x="1779203" y="43197"/>
                </a:lnTo>
                <a:close/>
                <a:moveTo>
                  <a:pt x="1600312" y="2791"/>
                </a:moveTo>
                <a:lnTo>
                  <a:pt x="1650765" y="2791"/>
                </a:lnTo>
                <a:lnTo>
                  <a:pt x="1650765" y="102604"/>
                </a:lnTo>
                <a:cubicBezTo>
                  <a:pt x="1650765" y="111527"/>
                  <a:pt x="1653239" y="118497"/>
                  <a:pt x="1658188" y="123516"/>
                </a:cubicBezTo>
                <a:cubicBezTo>
                  <a:pt x="1663136" y="128534"/>
                  <a:pt x="1670001" y="131043"/>
                  <a:pt x="1678782" y="131043"/>
                </a:cubicBezTo>
                <a:cubicBezTo>
                  <a:pt x="1687488" y="131043"/>
                  <a:pt x="1694316" y="128571"/>
                  <a:pt x="1699264" y="123626"/>
                </a:cubicBezTo>
                <a:cubicBezTo>
                  <a:pt x="1704213" y="118682"/>
                  <a:pt x="1706687" y="111675"/>
                  <a:pt x="1706687" y="102604"/>
                </a:cubicBezTo>
                <a:lnTo>
                  <a:pt x="1706687" y="2791"/>
                </a:lnTo>
                <a:lnTo>
                  <a:pt x="1757140" y="2791"/>
                </a:lnTo>
                <a:lnTo>
                  <a:pt x="1757140" y="100283"/>
                </a:lnTo>
                <a:cubicBezTo>
                  <a:pt x="1757140" y="109950"/>
                  <a:pt x="1755633" y="119078"/>
                  <a:pt x="1752619" y="127667"/>
                </a:cubicBezTo>
                <a:cubicBezTo>
                  <a:pt x="1749605" y="136256"/>
                  <a:pt x="1744880" y="143766"/>
                  <a:pt x="1738443" y="150199"/>
                </a:cubicBezTo>
                <a:cubicBezTo>
                  <a:pt x="1732006" y="156632"/>
                  <a:pt x="1725253" y="161149"/>
                  <a:pt x="1718184" y="163752"/>
                </a:cubicBezTo>
                <a:cubicBezTo>
                  <a:pt x="1708361" y="167396"/>
                  <a:pt x="1696567" y="169218"/>
                  <a:pt x="1682800" y="169218"/>
                </a:cubicBezTo>
                <a:cubicBezTo>
                  <a:pt x="1674838" y="169218"/>
                  <a:pt x="1666150" y="168660"/>
                  <a:pt x="1656736" y="167544"/>
                </a:cubicBezTo>
                <a:cubicBezTo>
                  <a:pt x="1647323" y="166428"/>
                  <a:pt x="1639454" y="164216"/>
                  <a:pt x="1633129" y="160907"/>
                </a:cubicBezTo>
                <a:cubicBezTo>
                  <a:pt x="1626803" y="157598"/>
                  <a:pt x="1621018" y="152894"/>
                  <a:pt x="1615772" y="146797"/>
                </a:cubicBezTo>
                <a:cubicBezTo>
                  <a:pt x="1610525" y="140699"/>
                  <a:pt x="1606935" y="134415"/>
                  <a:pt x="1605000" y="127946"/>
                </a:cubicBezTo>
                <a:cubicBezTo>
                  <a:pt x="1601875" y="117535"/>
                  <a:pt x="1600312" y="108314"/>
                  <a:pt x="1600312" y="100283"/>
                </a:cubicBezTo>
                <a:close/>
                <a:moveTo>
                  <a:pt x="952835" y="2791"/>
                </a:moveTo>
                <a:lnTo>
                  <a:pt x="1000051" y="2791"/>
                </a:lnTo>
                <a:lnTo>
                  <a:pt x="1061666" y="93322"/>
                </a:lnTo>
                <a:lnTo>
                  <a:pt x="1061666" y="2791"/>
                </a:lnTo>
                <a:lnTo>
                  <a:pt x="1109328" y="2791"/>
                </a:lnTo>
                <a:lnTo>
                  <a:pt x="1109328" y="166427"/>
                </a:lnTo>
                <a:lnTo>
                  <a:pt x="1061666" y="166427"/>
                </a:lnTo>
                <a:lnTo>
                  <a:pt x="1000386" y="76579"/>
                </a:lnTo>
                <a:lnTo>
                  <a:pt x="1000386" y="166427"/>
                </a:lnTo>
                <a:lnTo>
                  <a:pt x="952835" y="166427"/>
                </a:lnTo>
                <a:close/>
                <a:moveTo>
                  <a:pt x="868785" y="2791"/>
                </a:moveTo>
                <a:lnTo>
                  <a:pt x="919461" y="2791"/>
                </a:lnTo>
                <a:lnTo>
                  <a:pt x="919461" y="166427"/>
                </a:lnTo>
                <a:lnTo>
                  <a:pt x="868785" y="166427"/>
                </a:lnTo>
                <a:close/>
                <a:moveTo>
                  <a:pt x="676610" y="2791"/>
                </a:moveTo>
                <a:lnTo>
                  <a:pt x="723826" y="2791"/>
                </a:lnTo>
                <a:lnTo>
                  <a:pt x="785441" y="93322"/>
                </a:lnTo>
                <a:lnTo>
                  <a:pt x="785441" y="2791"/>
                </a:lnTo>
                <a:lnTo>
                  <a:pt x="833103" y="2791"/>
                </a:lnTo>
                <a:lnTo>
                  <a:pt x="833103" y="166427"/>
                </a:lnTo>
                <a:lnTo>
                  <a:pt x="785441" y="166427"/>
                </a:lnTo>
                <a:lnTo>
                  <a:pt x="724161" y="76579"/>
                </a:lnTo>
                <a:lnTo>
                  <a:pt x="724161" y="166427"/>
                </a:lnTo>
                <a:lnTo>
                  <a:pt x="676610" y="166427"/>
                </a:lnTo>
                <a:close/>
                <a:moveTo>
                  <a:pt x="495970" y="2791"/>
                </a:moveTo>
                <a:lnTo>
                  <a:pt x="580244" y="2791"/>
                </a:lnTo>
                <a:cubicBezTo>
                  <a:pt x="595871" y="2791"/>
                  <a:pt x="607814" y="4130"/>
                  <a:pt x="616074" y="6809"/>
                </a:cubicBezTo>
                <a:cubicBezTo>
                  <a:pt x="624334" y="9488"/>
                  <a:pt x="630994" y="14455"/>
                  <a:pt x="636055" y="21710"/>
                </a:cubicBezTo>
                <a:cubicBezTo>
                  <a:pt x="641115" y="28966"/>
                  <a:pt x="643645" y="37802"/>
                  <a:pt x="643645" y="48220"/>
                </a:cubicBezTo>
                <a:cubicBezTo>
                  <a:pt x="643645" y="57299"/>
                  <a:pt x="641709" y="65131"/>
                  <a:pt x="637837" y="71717"/>
                </a:cubicBezTo>
                <a:cubicBezTo>
                  <a:pt x="633965" y="78302"/>
                  <a:pt x="628642" y="83641"/>
                  <a:pt x="621866" y="87734"/>
                </a:cubicBezTo>
                <a:cubicBezTo>
                  <a:pt x="617548" y="90339"/>
                  <a:pt x="611629" y="92497"/>
                  <a:pt x="604108" y="94208"/>
                </a:cubicBezTo>
                <a:cubicBezTo>
                  <a:pt x="610131" y="96220"/>
                  <a:pt x="614519" y="98231"/>
                  <a:pt x="617271" y="100241"/>
                </a:cubicBezTo>
                <a:cubicBezTo>
                  <a:pt x="619130" y="101582"/>
                  <a:pt x="621826" y="104449"/>
                  <a:pt x="625358" y="108844"/>
                </a:cubicBezTo>
                <a:cubicBezTo>
                  <a:pt x="628891" y="113238"/>
                  <a:pt x="631251" y="116627"/>
                  <a:pt x="632441" y="119011"/>
                </a:cubicBezTo>
                <a:lnTo>
                  <a:pt x="656928" y="166427"/>
                </a:lnTo>
                <a:lnTo>
                  <a:pt x="599793" y="166427"/>
                </a:lnTo>
                <a:lnTo>
                  <a:pt x="572765" y="116421"/>
                </a:lnTo>
                <a:cubicBezTo>
                  <a:pt x="569342" y="109947"/>
                  <a:pt x="566291" y="105742"/>
                  <a:pt x="563613" y="103808"/>
                </a:cubicBezTo>
                <a:cubicBezTo>
                  <a:pt x="559966" y="101278"/>
                  <a:pt x="555836" y="100012"/>
                  <a:pt x="551223" y="100012"/>
                </a:cubicBezTo>
                <a:lnTo>
                  <a:pt x="546758" y="100012"/>
                </a:lnTo>
                <a:lnTo>
                  <a:pt x="546758" y="166427"/>
                </a:lnTo>
                <a:lnTo>
                  <a:pt x="495970" y="166427"/>
                </a:lnTo>
                <a:close/>
                <a:moveTo>
                  <a:pt x="359420" y="2791"/>
                </a:moveTo>
                <a:lnTo>
                  <a:pt x="414575" y="2791"/>
                </a:lnTo>
                <a:lnTo>
                  <a:pt x="476064" y="166427"/>
                </a:lnTo>
                <a:lnTo>
                  <a:pt x="423114" y="166427"/>
                </a:lnTo>
                <a:lnTo>
                  <a:pt x="414927" y="139415"/>
                </a:lnTo>
                <a:lnTo>
                  <a:pt x="357521" y="139415"/>
                </a:lnTo>
                <a:lnTo>
                  <a:pt x="349545" y="166427"/>
                </a:lnTo>
                <a:lnTo>
                  <a:pt x="297917" y="166427"/>
                </a:lnTo>
                <a:close/>
                <a:moveTo>
                  <a:pt x="152289" y="2791"/>
                </a:moveTo>
                <a:lnTo>
                  <a:pt x="287797" y="2791"/>
                </a:lnTo>
                <a:lnTo>
                  <a:pt x="287797" y="37728"/>
                </a:lnTo>
                <a:lnTo>
                  <a:pt x="202965" y="37728"/>
                </a:lnTo>
                <a:lnTo>
                  <a:pt x="202965" y="63736"/>
                </a:lnTo>
                <a:lnTo>
                  <a:pt x="281658" y="63736"/>
                </a:lnTo>
                <a:lnTo>
                  <a:pt x="281658" y="97110"/>
                </a:lnTo>
                <a:lnTo>
                  <a:pt x="202965" y="97110"/>
                </a:lnTo>
                <a:lnTo>
                  <a:pt x="202965" y="129369"/>
                </a:lnTo>
                <a:lnTo>
                  <a:pt x="290252" y="129369"/>
                </a:lnTo>
                <a:lnTo>
                  <a:pt x="290252" y="166427"/>
                </a:lnTo>
                <a:lnTo>
                  <a:pt x="152289" y="166427"/>
                </a:lnTo>
                <a:close/>
                <a:moveTo>
                  <a:pt x="0" y="2791"/>
                </a:moveTo>
                <a:lnTo>
                  <a:pt x="50565" y="2791"/>
                </a:lnTo>
                <a:lnTo>
                  <a:pt x="50565" y="126132"/>
                </a:lnTo>
                <a:lnTo>
                  <a:pt x="129481" y="126132"/>
                </a:lnTo>
                <a:lnTo>
                  <a:pt x="129481" y="166427"/>
                </a:lnTo>
                <a:lnTo>
                  <a:pt x="0" y="166427"/>
                </a:lnTo>
                <a:close/>
                <a:moveTo>
                  <a:pt x="2762436" y="0"/>
                </a:moveTo>
                <a:cubicBezTo>
                  <a:pt x="2783347" y="0"/>
                  <a:pt x="2799290" y="3888"/>
                  <a:pt x="2810266" y="11664"/>
                </a:cubicBezTo>
                <a:cubicBezTo>
                  <a:pt x="2821242" y="19441"/>
                  <a:pt x="2827772" y="31812"/>
                  <a:pt x="2829856" y="48778"/>
                </a:cubicBezTo>
                <a:lnTo>
                  <a:pt x="2782193" y="51569"/>
                </a:lnTo>
                <a:cubicBezTo>
                  <a:pt x="2780928" y="44202"/>
                  <a:pt x="2778268" y="38844"/>
                  <a:pt x="2774212" y="35495"/>
                </a:cubicBezTo>
                <a:cubicBezTo>
                  <a:pt x="2770157" y="32147"/>
                  <a:pt x="2764557" y="30473"/>
                  <a:pt x="2757413" y="30473"/>
                </a:cubicBezTo>
                <a:cubicBezTo>
                  <a:pt x="2751535" y="30473"/>
                  <a:pt x="2747107" y="31719"/>
                  <a:pt x="2744131" y="34212"/>
                </a:cubicBezTo>
                <a:cubicBezTo>
                  <a:pt x="2741154" y="36705"/>
                  <a:pt x="2739666" y="39737"/>
                  <a:pt x="2739666" y="43309"/>
                </a:cubicBezTo>
                <a:cubicBezTo>
                  <a:pt x="2739666" y="45913"/>
                  <a:pt x="2740894" y="48258"/>
                  <a:pt x="2743349" y="50341"/>
                </a:cubicBezTo>
                <a:cubicBezTo>
                  <a:pt x="2745730" y="52499"/>
                  <a:pt x="2751386" y="54508"/>
                  <a:pt x="2760316" y="56369"/>
                </a:cubicBezTo>
                <a:cubicBezTo>
                  <a:pt x="2782417" y="61131"/>
                  <a:pt x="2798248" y="65949"/>
                  <a:pt x="2807810" y="70824"/>
                </a:cubicBezTo>
                <a:cubicBezTo>
                  <a:pt x="2817373" y="75698"/>
                  <a:pt x="2824330" y="81744"/>
                  <a:pt x="2828684" y="88962"/>
                </a:cubicBezTo>
                <a:cubicBezTo>
                  <a:pt x="2833037" y="96180"/>
                  <a:pt x="2835213" y="104254"/>
                  <a:pt x="2835213" y="113184"/>
                </a:cubicBezTo>
                <a:cubicBezTo>
                  <a:pt x="2835213" y="123676"/>
                  <a:pt x="2832311" y="133350"/>
                  <a:pt x="2826507" y="142205"/>
                </a:cubicBezTo>
                <a:cubicBezTo>
                  <a:pt x="2820703" y="151061"/>
                  <a:pt x="2812591" y="157776"/>
                  <a:pt x="2802173" y="162353"/>
                </a:cubicBezTo>
                <a:cubicBezTo>
                  <a:pt x="2791756" y="166929"/>
                  <a:pt x="2778621" y="169218"/>
                  <a:pt x="2762771" y="169218"/>
                </a:cubicBezTo>
                <a:cubicBezTo>
                  <a:pt x="2734940" y="169218"/>
                  <a:pt x="2715667" y="163860"/>
                  <a:pt x="2704952" y="153144"/>
                </a:cubicBezTo>
                <a:cubicBezTo>
                  <a:pt x="2694236" y="142428"/>
                  <a:pt x="2688171" y="128811"/>
                  <a:pt x="2686757" y="112291"/>
                </a:cubicBezTo>
                <a:lnTo>
                  <a:pt x="2734866" y="109277"/>
                </a:lnTo>
                <a:cubicBezTo>
                  <a:pt x="2735908" y="117091"/>
                  <a:pt x="2738029" y="123044"/>
                  <a:pt x="2741228" y="127136"/>
                </a:cubicBezTo>
                <a:cubicBezTo>
                  <a:pt x="2746437" y="133759"/>
                  <a:pt x="2753879" y="137071"/>
                  <a:pt x="2763553" y="137071"/>
                </a:cubicBezTo>
                <a:cubicBezTo>
                  <a:pt x="2770771" y="137071"/>
                  <a:pt x="2776333" y="135378"/>
                  <a:pt x="2780240" y="131992"/>
                </a:cubicBezTo>
                <a:cubicBezTo>
                  <a:pt x="2784147" y="128606"/>
                  <a:pt x="2786100" y="124681"/>
                  <a:pt x="2786100" y="120216"/>
                </a:cubicBezTo>
                <a:cubicBezTo>
                  <a:pt x="2786100" y="115974"/>
                  <a:pt x="2784240" y="112179"/>
                  <a:pt x="2780519" y="108831"/>
                </a:cubicBezTo>
                <a:cubicBezTo>
                  <a:pt x="2776798" y="105482"/>
                  <a:pt x="2768166" y="102319"/>
                  <a:pt x="2754623" y="99343"/>
                </a:cubicBezTo>
                <a:cubicBezTo>
                  <a:pt x="2732448" y="94357"/>
                  <a:pt x="2716635" y="87734"/>
                  <a:pt x="2707184" y="79474"/>
                </a:cubicBezTo>
                <a:cubicBezTo>
                  <a:pt x="2697659" y="71214"/>
                  <a:pt x="2692896" y="60685"/>
                  <a:pt x="2692896" y="47885"/>
                </a:cubicBezTo>
                <a:cubicBezTo>
                  <a:pt x="2692896" y="39477"/>
                  <a:pt x="2695334" y="31533"/>
                  <a:pt x="2700208" y="24054"/>
                </a:cubicBezTo>
                <a:cubicBezTo>
                  <a:pt x="2705082" y="16576"/>
                  <a:pt x="2712412" y="10697"/>
                  <a:pt x="2722197" y="6418"/>
                </a:cubicBezTo>
                <a:cubicBezTo>
                  <a:pt x="2731982" y="2139"/>
                  <a:pt x="2745396" y="0"/>
                  <a:pt x="2762436" y="0"/>
                </a:cubicBezTo>
                <a:close/>
                <a:moveTo>
                  <a:pt x="2202210" y="0"/>
                </a:moveTo>
                <a:cubicBezTo>
                  <a:pt x="2229446" y="0"/>
                  <a:pt x="2250430" y="7311"/>
                  <a:pt x="2265164" y="21934"/>
                </a:cubicBezTo>
                <a:cubicBezTo>
                  <a:pt x="2279898" y="36556"/>
                  <a:pt x="2287265" y="57038"/>
                  <a:pt x="2287265" y="83381"/>
                </a:cubicBezTo>
                <a:cubicBezTo>
                  <a:pt x="2287265" y="102505"/>
                  <a:pt x="2284047" y="118188"/>
                  <a:pt x="2277610" y="130429"/>
                </a:cubicBezTo>
                <a:cubicBezTo>
                  <a:pt x="2271173" y="142670"/>
                  <a:pt x="2261872" y="152195"/>
                  <a:pt x="2249705" y="159004"/>
                </a:cubicBezTo>
                <a:cubicBezTo>
                  <a:pt x="2237538" y="165813"/>
                  <a:pt x="2222376" y="169218"/>
                  <a:pt x="2204219" y="169218"/>
                </a:cubicBezTo>
                <a:cubicBezTo>
                  <a:pt x="2185765" y="169218"/>
                  <a:pt x="2170491" y="166278"/>
                  <a:pt x="2158399" y="160399"/>
                </a:cubicBezTo>
                <a:cubicBezTo>
                  <a:pt x="2146307" y="154521"/>
                  <a:pt x="2136502" y="145219"/>
                  <a:pt x="2128987" y="132494"/>
                </a:cubicBezTo>
                <a:cubicBezTo>
                  <a:pt x="2121471" y="119769"/>
                  <a:pt x="2117713" y="103845"/>
                  <a:pt x="2117713" y="84720"/>
                </a:cubicBezTo>
                <a:cubicBezTo>
                  <a:pt x="2117713" y="58006"/>
                  <a:pt x="2125154" y="37207"/>
                  <a:pt x="2140037" y="22324"/>
                </a:cubicBezTo>
                <a:cubicBezTo>
                  <a:pt x="2154920" y="7441"/>
                  <a:pt x="2175644" y="0"/>
                  <a:pt x="2202210" y="0"/>
                </a:cubicBezTo>
                <a:close/>
                <a:moveTo>
                  <a:pt x="2019896" y="0"/>
                </a:moveTo>
                <a:cubicBezTo>
                  <a:pt x="2040508" y="0"/>
                  <a:pt x="2056712" y="4167"/>
                  <a:pt x="2068507" y="12502"/>
                </a:cubicBezTo>
                <a:cubicBezTo>
                  <a:pt x="2080301" y="20836"/>
                  <a:pt x="2089064" y="33635"/>
                  <a:pt x="2094793" y="50899"/>
                </a:cubicBezTo>
                <a:lnTo>
                  <a:pt x="2050145" y="60833"/>
                </a:lnTo>
                <a:cubicBezTo>
                  <a:pt x="2048582" y="55848"/>
                  <a:pt x="2046945" y="52201"/>
                  <a:pt x="2045234" y="49895"/>
                </a:cubicBezTo>
                <a:cubicBezTo>
                  <a:pt x="2042406" y="46025"/>
                  <a:pt x="2038946" y="43049"/>
                  <a:pt x="2034853" y="40965"/>
                </a:cubicBezTo>
                <a:cubicBezTo>
                  <a:pt x="2030760" y="38881"/>
                  <a:pt x="2026184" y="37840"/>
                  <a:pt x="2021123" y="37840"/>
                </a:cubicBezTo>
                <a:cubicBezTo>
                  <a:pt x="2009664" y="37840"/>
                  <a:pt x="2000883" y="42448"/>
                  <a:pt x="1994781" y="51665"/>
                </a:cubicBezTo>
                <a:cubicBezTo>
                  <a:pt x="1990167" y="58503"/>
                  <a:pt x="1987860" y="69242"/>
                  <a:pt x="1987860" y="83883"/>
                </a:cubicBezTo>
                <a:cubicBezTo>
                  <a:pt x="1987860" y="102019"/>
                  <a:pt x="1990614" y="114451"/>
                  <a:pt x="1996120" y="121177"/>
                </a:cubicBezTo>
                <a:cubicBezTo>
                  <a:pt x="2001627" y="127903"/>
                  <a:pt x="2009366" y="131266"/>
                  <a:pt x="2019338" y="131266"/>
                </a:cubicBezTo>
                <a:cubicBezTo>
                  <a:pt x="2029011" y="131266"/>
                  <a:pt x="2036323" y="128550"/>
                  <a:pt x="2041271" y="123118"/>
                </a:cubicBezTo>
                <a:cubicBezTo>
                  <a:pt x="2046220" y="117686"/>
                  <a:pt x="2049810" y="109798"/>
                  <a:pt x="2052043" y="99454"/>
                </a:cubicBezTo>
                <a:lnTo>
                  <a:pt x="2096356" y="112849"/>
                </a:lnTo>
                <a:cubicBezTo>
                  <a:pt x="2093380" y="125276"/>
                  <a:pt x="2088691" y="135657"/>
                  <a:pt x="2082292" y="143991"/>
                </a:cubicBezTo>
                <a:cubicBezTo>
                  <a:pt x="2075892" y="152326"/>
                  <a:pt x="2067949" y="158614"/>
                  <a:pt x="2058461" y="162855"/>
                </a:cubicBezTo>
                <a:cubicBezTo>
                  <a:pt x="2048973" y="167097"/>
                  <a:pt x="2036899" y="169218"/>
                  <a:pt x="2022240" y="169218"/>
                </a:cubicBezTo>
                <a:cubicBezTo>
                  <a:pt x="2004455" y="169218"/>
                  <a:pt x="1989925" y="166633"/>
                  <a:pt x="1978652" y="161465"/>
                </a:cubicBezTo>
                <a:cubicBezTo>
                  <a:pt x="1967378" y="156297"/>
                  <a:pt x="1957648" y="147206"/>
                  <a:pt x="1949463" y="134192"/>
                </a:cubicBezTo>
                <a:cubicBezTo>
                  <a:pt x="1941277" y="121178"/>
                  <a:pt x="1937184" y="104520"/>
                  <a:pt x="1937184" y="84218"/>
                </a:cubicBezTo>
                <a:cubicBezTo>
                  <a:pt x="1937184" y="57150"/>
                  <a:pt x="1944384" y="36347"/>
                  <a:pt x="1958783" y="21808"/>
                </a:cubicBezTo>
                <a:cubicBezTo>
                  <a:pt x="1973182" y="7269"/>
                  <a:pt x="1993553" y="0"/>
                  <a:pt x="2019896" y="0"/>
                </a:cubicBezTo>
                <a:close/>
                <a:moveTo>
                  <a:pt x="1487835" y="0"/>
                </a:moveTo>
                <a:cubicBezTo>
                  <a:pt x="1515071" y="0"/>
                  <a:pt x="1536055" y="7311"/>
                  <a:pt x="1550789" y="21934"/>
                </a:cubicBezTo>
                <a:cubicBezTo>
                  <a:pt x="1565523" y="36556"/>
                  <a:pt x="1572890" y="57038"/>
                  <a:pt x="1572890" y="83381"/>
                </a:cubicBezTo>
                <a:cubicBezTo>
                  <a:pt x="1572890" y="102505"/>
                  <a:pt x="1569672" y="118188"/>
                  <a:pt x="1563235" y="130429"/>
                </a:cubicBezTo>
                <a:cubicBezTo>
                  <a:pt x="1556798" y="142670"/>
                  <a:pt x="1547497" y="152195"/>
                  <a:pt x="1535330" y="159004"/>
                </a:cubicBezTo>
                <a:cubicBezTo>
                  <a:pt x="1523163" y="165813"/>
                  <a:pt x="1508001" y="169218"/>
                  <a:pt x="1489844" y="169218"/>
                </a:cubicBezTo>
                <a:cubicBezTo>
                  <a:pt x="1471390" y="169218"/>
                  <a:pt x="1456116" y="166278"/>
                  <a:pt x="1444024" y="160399"/>
                </a:cubicBezTo>
                <a:cubicBezTo>
                  <a:pt x="1431932" y="154521"/>
                  <a:pt x="1422128" y="145219"/>
                  <a:pt x="1414612" y="132494"/>
                </a:cubicBezTo>
                <a:cubicBezTo>
                  <a:pt x="1407096" y="119769"/>
                  <a:pt x="1403338" y="103845"/>
                  <a:pt x="1403338" y="84720"/>
                </a:cubicBezTo>
                <a:cubicBezTo>
                  <a:pt x="1403338" y="58006"/>
                  <a:pt x="1410779" y="37207"/>
                  <a:pt x="1425662" y="22324"/>
                </a:cubicBezTo>
                <a:cubicBezTo>
                  <a:pt x="1440545" y="7441"/>
                  <a:pt x="1461269" y="0"/>
                  <a:pt x="1487835" y="0"/>
                </a:cubicBezTo>
                <a:close/>
                <a:moveTo>
                  <a:pt x="1224930" y="0"/>
                </a:moveTo>
                <a:cubicBezTo>
                  <a:pt x="1243013" y="0"/>
                  <a:pt x="1256538" y="1637"/>
                  <a:pt x="1265505" y="4911"/>
                </a:cubicBezTo>
                <a:cubicBezTo>
                  <a:pt x="1274471" y="8186"/>
                  <a:pt x="1281913" y="13264"/>
                  <a:pt x="1287829" y="20148"/>
                </a:cubicBezTo>
                <a:cubicBezTo>
                  <a:pt x="1293745" y="27031"/>
                  <a:pt x="1298191" y="35756"/>
                  <a:pt x="1301167" y="46323"/>
                </a:cubicBezTo>
                <a:lnTo>
                  <a:pt x="1252389" y="55029"/>
                </a:lnTo>
                <a:cubicBezTo>
                  <a:pt x="1250380" y="48853"/>
                  <a:pt x="1246975" y="44128"/>
                  <a:pt x="1242176" y="40853"/>
                </a:cubicBezTo>
                <a:cubicBezTo>
                  <a:pt x="1237376" y="37579"/>
                  <a:pt x="1231255" y="35942"/>
                  <a:pt x="1223814" y="35942"/>
                </a:cubicBezTo>
                <a:cubicBezTo>
                  <a:pt x="1212726" y="35942"/>
                  <a:pt x="1203890" y="39793"/>
                  <a:pt x="1197304" y="47495"/>
                </a:cubicBezTo>
                <a:cubicBezTo>
                  <a:pt x="1190718" y="55197"/>
                  <a:pt x="1187426" y="67382"/>
                  <a:pt x="1187426" y="84051"/>
                </a:cubicBezTo>
                <a:cubicBezTo>
                  <a:pt x="1187426" y="101761"/>
                  <a:pt x="1190756" y="114412"/>
                  <a:pt x="1197416" y="122002"/>
                </a:cubicBezTo>
                <a:cubicBezTo>
                  <a:pt x="1204076" y="129592"/>
                  <a:pt x="1213359" y="133387"/>
                  <a:pt x="1225265" y="133387"/>
                </a:cubicBezTo>
                <a:cubicBezTo>
                  <a:pt x="1230921" y="133387"/>
                  <a:pt x="1236316" y="132569"/>
                  <a:pt x="1241450" y="130932"/>
                </a:cubicBezTo>
                <a:cubicBezTo>
                  <a:pt x="1246585" y="129294"/>
                  <a:pt x="1252463" y="126504"/>
                  <a:pt x="1259086" y="122560"/>
                </a:cubicBezTo>
                <a:lnTo>
                  <a:pt x="1259086" y="107156"/>
                </a:lnTo>
                <a:lnTo>
                  <a:pt x="1225265" y="107156"/>
                </a:lnTo>
                <a:lnTo>
                  <a:pt x="1225265" y="73112"/>
                </a:lnTo>
                <a:lnTo>
                  <a:pt x="1303400" y="73112"/>
                </a:lnTo>
                <a:lnTo>
                  <a:pt x="1303400" y="142875"/>
                </a:lnTo>
                <a:cubicBezTo>
                  <a:pt x="1288443" y="153070"/>
                  <a:pt x="1275216" y="160009"/>
                  <a:pt x="1263719" y="163692"/>
                </a:cubicBezTo>
                <a:cubicBezTo>
                  <a:pt x="1252222" y="167376"/>
                  <a:pt x="1238585" y="169218"/>
                  <a:pt x="1222809" y="169218"/>
                </a:cubicBezTo>
                <a:cubicBezTo>
                  <a:pt x="1203387" y="169218"/>
                  <a:pt x="1187556" y="165906"/>
                  <a:pt x="1175315" y="159283"/>
                </a:cubicBezTo>
                <a:cubicBezTo>
                  <a:pt x="1163074" y="152660"/>
                  <a:pt x="1153586" y="142801"/>
                  <a:pt x="1146851" y="129704"/>
                </a:cubicBezTo>
                <a:cubicBezTo>
                  <a:pt x="1140117" y="116607"/>
                  <a:pt x="1136750" y="101575"/>
                  <a:pt x="1136750" y="84609"/>
                </a:cubicBezTo>
                <a:cubicBezTo>
                  <a:pt x="1136750" y="66749"/>
                  <a:pt x="1140433" y="51215"/>
                  <a:pt x="1147800" y="38007"/>
                </a:cubicBezTo>
                <a:cubicBezTo>
                  <a:pt x="1155167" y="24798"/>
                  <a:pt x="1165957" y="14771"/>
                  <a:pt x="1180170" y="7925"/>
                </a:cubicBezTo>
                <a:cubicBezTo>
                  <a:pt x="1191258" y="2642"/>
                  <a:pt x="1206178" y="0"/>
                  <a:pt x="1224930" y="0"/>
                </a:cubicBezTo>
                <a:close/>
              </a:path>
            </a:pathLst>
          </a:custGeom>
          <a:solidFill>
            <a:schemeClr val="accent6"/>
          </a:solidFill>
          <a:ln w="28575">
            <a:solidFill>
              <a:srgbClr val="FFEEA7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n w="0"/>
              <a:solidFill>
                <a:schemeClr val="accent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784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220000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220000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0" grpId="0" animBg="1"/>
      <p:bldP spid="11" grpId="0"/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elevision (TV) | Universal Marketing Dictionary">
            <a:extLst>
              <a:ext uri="{FF2B5EF4-FFF2-40B4-BE49-F238E27FC236}">
                <a16:creationId xmlns:a16="http://schemas.microsoft.com/office/drawing/2014/main" id="{8628B342-456A-4965-898A-104F7988C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539" y="634426"/>
            <a:ext cx="8256922" cy="558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DE401D6-37CB-47F5-B381-44F514ACA628}"/>
              </a:ext>
            </a:extLst>
          </p:cNvPr>
          <p:cNvSpPr/>
          <p:nvPr/>
        </p:nvSpPr>
        <p:spPr>
          <a:xfrm>
            <a:off x="4489586" y="-209166"/>
            <a:ext cx="35189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Let</a:t>
            </a:r>
            <a:r>
              <a:rPr lang="en-US" sz="6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bn-BD" sz="6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 sing</a:t>
            </a:r>
            <a:r>
              <a:rPr lang="en-US" sz="6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4831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864CC7-B6E2-43E8-B93A-BB3489B1AA1F}"/>
              </a:ext>
            </a:extLst>
          </p:cNvPr>
          <p:cNvSpPr/>
          <p:nvPr/>
        </p:nvSpPr>
        <p:spPr>
          <a:xfrm>
            <a:off x="1861324" y="296717"/>
            <a:ext cx="87022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did we learn yesterday ?</a:t>
            </a:r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2663AE2D-3631-4E79-ABCE-468C543187DB}"/>
              </a:ext>
            </a:extLst>
          </p:cNvPr>
          <p:cNvSpPr/>
          <p:nvPr/>
        </p:nvSpPr>
        <p:spPr>
          <a:xfrm>
            <a:off x="3221879" y="1412936"/>
            <a:ext cx="2743200" cy="2197509"/>
          </a:xfrm>
          <a:prstGeom prst="cloudCallout">
            <a:avLst>
              <a:gd name="adj1" fmla="val -76794"/>
              <a:gd name="adj2" fmla="val 56452"/>
            </a:avLst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>
                <a:ln w="28575">
                  <a:solidFill>
                    <a:srgbClr val="00B05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endParaRPr lang="en-US" sz="6600" b="1" dirty="0">
              <a:ln w="28575">
                <a:solidFill>
                  <a:srgbClr val="00B05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3B674177-16DB-4873-9CAC-DD7DBCA348DB}"/>
              </a:ext>
            </a:extLst>
          </p:cNvPr>
          <p:cNvSpPr/>
          <p:nvPr/>
        </p:nvSpPr>
        <p:spPr>
          <a:xfrm>
            <a:off x="8445910" y="1412936"/>
            <a:ext cx="2743200" cy="2197509"/>
          </a:xfrm>
          <a:prstGeom prst="cloudCallout">
            <a:avLst>
              <a:gd name="adj1" fmla="val -79155"/>
              <a:gd name="adj2" fmla="val 95617"/>
            </a:avLst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Ff</a:t>
            </a:r>
          </a:p>
        </p:txBody>
      </p:sp>
      <p:pic>
        <p:nvPicPr>
          <p:cNvPr id="6" name="Picture 2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083E0DC9-83EA-48CC-99AB-843BB1AC3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29" b="87500" l="2655" r="54425">
                        <a14:foregroundMark x1="14159" y1="15714" x2="18584" y2="13214"/>
                        <a14:foregroundMark x1="24779" y1="14643" x2="27876" y2="13571"/>
                        <a14:foregroundMark x1="31416" y1="11786" x2="19912" y2="8571"/>
                        <a14:foregroundMark x1="19912" y1="8571" x2="9292" y2="12500"/>
                        <a14:foregroundMark x1="9292" y1="12500" x2="7522" y2="3214"/>
                        <a14:foregroundMark x1="7522" y1="3214" x2="19469" y2="1429"/>
                        <a14:foregroundMark x1="19469" y1="1429" x2="30531" y2="5000"/>
                        <a14:foregroundMark x1="30531" y1="5000" x2="33186" y2="11429"/>
                        <a14:foregroundMark x1="30531" y1="1786" x2="9292" y2="1429"/>
                        <a14:foregroundMark x1="49558" y1="35714" x2="50000" y2="32500"/>
                        <a14:foregroundMark x1="53982" y1="32143" x2="54425" y2="35000"/>
                        <a14:foregroundMark x1="19027" y1="84643" x2="20796" y2="83571"/>
                        <a14:foregroundMark x1="11947" y1="82857" x2="11504" y2="83571"/>
                        <a14:foregroundMark x1="9735" y1="86429" x2="10177" y2="85714"/>
                        <a14:foregroundMark x1="11062" y1="87500" x2="11062" y2="87500"/>
                        <a14:foregroundMark x1="24336" y1="86071" x2="24779" y2="86429"/>
                        <a14:foregroundMark x1="25664" y1="84643" x2="23894" y2="85714"/>
                        <a14:foregroundMark x1="3097" y1="33214" x2="2655" y2="56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062" b="6590"/>
          <a:stretch/>
        </p:blipFill>
        <p:spPr bwMode="auto">
          <a:xfrm>
            <a:off x="1245500" y="3105152"/>
            <a:ext cx="1670520" cy="345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EEBBD84E-9578-4EE7-96EF-8A5E246305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57" b="90000" l="49558" r="99558">
                        <a14:foregroundMark x1="70354" y1="10000" x2="81858" y2="12500"/>
                        <a14:foregroundMark x1="81858" y1="12500" x2="87611" y2="22143"/>
                        <a14:foregroundMark x1="87611" y1="22143" x2="98230" y2="15357"/>
                        <a14:foregroundMark x1="98230" y1="15357" x2="92035" y2="6786"/>
                        <a14:foregroundMark x1="92035" y1="6786" x2="78761" y2="4643"/>
                        <a14:foregroundMark x1="78761" y1="4643" x2="67699" y2="7857"/>
                        <a14:foregroundMark x1="67699" y1="7857" x2="70796" y2="10357"/>
                        <a14:foregroundMark x1="99115" y1="19286" x2="94690" y2="9643"/>
                        <a14:foregroundMark x1="94690" y1="9643" x2="73451" y2="3214"/>
                        <a14:foregroundMark x1="73451" y1="14643" x2="73451" y2="16429"/>
                        <a14:foregroundMark x1="82301" y1="89286" x2="67699" y2="90000"/>
                        <a14:foregroundMark x1="99115" y1="13571" x2="99558" y2="1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62"/>
          <a:stretch/>
        </p:blipFill>
        <p:spPr bwMode="auto">
          <a:xfrm flipH="1">
            <a:off x="6469530" y="3429000"/>
            <a:ext cx="1670521" cy="353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126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riting Hand - Free image on Pixabay">
            <a:extLst>
              <a:ext uri="{FF2B5EF4-FFF2-40B4-BE49-F238E27FC236}">
                <a16:creationId xmlns:a16="http://schemas.microsoft.com/office/drawing/2014/main" id="{A8CFB10E-9011-87EC-A464-95DA5D5C4B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79" b="18530"/>
          <a:stretch/>
        </p:blipFill>
        <p:spPr bwMode="auto">
          <a:xfrm>
            <a:off x="6302489" y="2508314"/>
            <a:ext cx="3168172" cy="251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F87C90-446B-D21F-C080-7F5771FB2022}"/>
              </a:ext>
            </a:extLst>
          </p:cNvPr>
          <p:cNvSpPr/>
          <p:nvPr/>
        </p:nvSpPr>
        <p:spPr>
          <a:xfrm>
            <a:off x="4283857" y="901974"/>
            <a:ext cx="495199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dirty="0" err="1">
                <a:ln w="0"/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Gg,Hh</a:t>
            </a:r>
            <a:endParaRPr lang="en-US" sz="13800" b="0" cap="none" spc="0" dirty="0">
              <a:ln w="0"/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A10CFD-2EA2-4277-A9D6-D1C2EAF3B0E1}"/>
              </a:ext>
            </a:extLst>
          </p:cNvPr>
          <p:cNvSpPr/>
          <p:nvPr/>
        </p:nvSpPr>
        <p:spPr>
          <a:xfrm>
            <a:off x="545946" y="367282"/>
            <a:ext cx="1151308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 are going to learn some English letters today ,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CF47C7-D602-4F0F-913C-3396B582F3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897" b="95721" l="3877" r="48950">
                        <a14:foregroundMark x1="18040" y1="32418" x2="14055" y2="25192"/>
                        <a14:foregroundMark x1="14055" y1="25192" x2="9155" y2="31530"/>
                        <a14:foregroundMark x1="7507" y1="36500" x2="6893" y2="38353"/>
                        <a14:foregroundMark x1="9155" y1="31530" x2="8436" y2="33700"/>
                        <a14:foregroundMark x1="6893" y1="38353" x2="2179" y2="44290"/>
                        <a14:foregroundMark x1="2927" y1="83192" x2="3177" y2="90795"/>
                        <a14:foregroundMark x1="2726" y1="77086" x2="2915" y2="82831"/>
                        <a14:foregroundMark x1="2586" y1="72835" x2="2662" y2="75147"/>
                        <a14:foregroundMark x1="1809" y1="49197" x2="1958" y2="53707"/>
                        <a14:foregroundMark x1="3177" y1="90795" x2="8724" y2="96891"/>
                        <a14:foregroundMark x1="8724" y1="96891" x2="17878" y2="99516"/>
                        <a14:foregroundMark x1="17878" y1="99516" x2="27033" y2="97255"/>
                        <a14:foregroundMark x1="27033" y1="97255" x2="31826" y2="90715"/>
                        <a14:foregroundMark x1="31826" y1="90715" x2="31733" y2="82148"/>
                        <a14:foregroundMark x1="35250" y1="74584" x2="38928" y2="73235"/>
                        <a14:foregroundMark x1="33242" y1="75320" x2="34209" y2="74965"/>
                        <a14:foregroundMark x1="41829" y1="71808" x2="46042" y2="66048"/>
                        <a14:foregroundMark x1="40659" y1="60087" x2="39643" y2="58962"/>
                        <a14:foregroundMark x1="46042" y1="66048" x2="42764" y2="62419"/>
                        <a14:foregroundMark x1="43087" y1="45150" x2="48950" y2="41219"/>
                        <a14:foregroundMark x1="33652" y1="51476" x2="37132" y2="49143"/>
                        <a14:foregroundMark x1="33642" y1="41894" x2="29725" y2="42067"/>
                        <a14:foregroundMark x1="48950" y1="41219" x2="44424" y2="41419"/>
                        <a14:foregroundMark x1="25949" y1="40493" x2="19171" y2="37667"/>
                        <a14:foregroundMark x1="26832" y1="40861" x2="25997" y2="40513"/>
                        <a14:foregroundMark x1="29725" y1="42067" x2="27425" y2="41108"/>
                        <a14:foregroundMark x1="18873" y1="35253" x2="18363" y2="31126"/>
                        <a14:foregroundMark x1="12332" y1="40573" x2="8778" y2="47235"/>
                        <a14:foregroundMark x1="8778" y1="47235" x2="9047" y2="55753"/>
                        <a14:foregroundMark x1="9047" y1="55753" x2="18040" y2="58417"/>
                        <a14:foregroundMark x1="18040" y1="58417" x2="23586" y2="49495"/>
                        <a14:foregroundMark x1="23586" y1="49495" x2="18901" y2="41865"/>
                        <a14:foregroundMark x1="18901" y1="41865" x2="12601" y2="39725"/>
                        <a14:foregroundMark x1="17501" y1="32418" x2="8831" y2="29189"/>
                        <a14:foregroundMark x1="8831" y1="29189" x2="17932" y2="27937"/>
                        <a14:foregroundMark x1="17932" y1="27937" x2="18901" y2="31772"/>
                        <a14:foregroundMark x1="26117" y1="58862" x2="21379" y2="52119"/>
                        <a14:foregroundMark x1="21379" y1="52119" x2="10393" y2="52967"/>
                        <a14:foregroundMark x1="10393" y1="52967" x2="3285" y2="58902"/>
                        <a14:foregroundMark x1="3285" y1="58902" x2="2994" y2="59488"/>
                        <a14:foregroundMark x1="2685" y1="70929" x2="3931" y2="73436"/>
                        <a14:foregroundMark x1="3931" y1="73436" x2="13732" y2="76827"/>
                        <a14:foregroundMark x1="13732" y1="76827" x2="23209" y2="77352"/>
                        <a14:foregroundMark x1="31970" y1="74102" x2="33333" y2="73597"/>
                        <a14:foregroundMark x1="23209" y1="77352" x2="31488" y2="74281"/>
                        <a14:foregroundMark x1="34355" y1="72047" x2="37803" y2="66815"/>
                        <a14:foregroundMark x1="33333" y1="73597" x2="33531" y2="73297"/>
                        <a14:foregroundMark x1="37803" y1="66815" x2="25256" y2="57126"/>
                        <a14:foregroundMark x1="20355" y1="71982" x2="11255" y2="74929"/>
                        <a14:foregroundMark x1="11255" y1="74929" x2="4631" y2="81348"/>
                        <a14:foregroundMark x1="4631" y1="81348" x2="1992" y2="88696"/>
                        <a14:foregroundMark x1="1992" y1="88696" x2="2693" y2="95680"/>
                        <a14:foregroundMark x1="2693" y1="95680" x2="18148" y2="99717"/>
                        <a14:foregroundMark x1="18148" y1="99717" x2="26817" y2="95721"/>
                        <a14:foregroundMark x1="26817" y1="95721" x2="29725" y2="88292"/>
                        <a14:foregroundMark x1="29725" y1="88292" x2="26279" y2="80137"/>
                        <a14:foregroundMark x1="26279" y1="80137" x2="20032" y2="74526"/>
                        <a14:foregroundMark x1="20032" y1="74526" x2="19225" y2="72386"/>
                        <a14:foregroundMark x1="46742" y1="39281" x2="46742" y2="38635"/>
                        <a14:foregroundMark x1="45880" y1="42955" x2="46473" y2="40129"/>
                        <a14:foregroundMark x1="10016" y1="31974" x2="10016" y2="31772"/>
                        <a14:foregroundMark x1="35541" y1="62939" x2="35703" y2="55390"/>
                        <a14:foregroundMark x1="35703" y1="55390" x2="36726" y2="61445"/>
                        <a14:foregroundMark x1="22940" y1="59306" x2="17501" y2="58862"/>
                        <a14:foregroundMark x1="8078" y1="34206" x2="8323" y2="37611"/>
                        <a14:foregroundMark x1="8323" y1="37611" x2="8813" y2="34206"/>
                        <a14:foregroundMark x1="8813" y1="34206" x2="8446" y2="34049"/>
                        <a14:backgroundMark x1="46742" y1="39483" x2="37695" y2="42915"/>
                        <a14:backgroundMark x1="37695" y1="42915" x2="30695" y2="37263"/>
                        <a14:backgroundMark x1="30695" y1="37263" x2="30102" y2="30238"/>
                        <a14:backgroundMark x1="30102" y1="30238" x2="39257" y2="27937"/>
                        <a14:backgroundMark x1="39257" y1="27937" x2="46204" y2="32660"/>
                        <a14:backgroundMark x1="46204" y1="32660" x2="47011" y2="40089"/>
                        <a14:backgroundMark x1="46486" y1="40100" x2="45019" y2="40129"/>
                        <a14:backgroundMark x1="47011" y1="40089" x2="46634" y2="40097"/>
                        <a14:backgroundMark x1="1454" y1="53694" x2="1131" y2="60557"/>
                        <a14:backgroundMark x1="32418" y1="74122" x2="31826" y2="81712"/>
                        <a14:backgroundMark x1="31826" y1="81712" x2="38718" y2="76665"/>
                        <a14:backgroundMark x1="38718" y1="76665" x2="32418" y2="73678"/>
                        <a14:backgroundMark x1="32418" y1="51110" x2="35090" y2="55447"/>
                        <a14:backgroundMark x1="32687" y1="50908" x2="40118" y2="47235"/>
                        <a14:backgroundMark x1="36995" y1="44449" x2="33818" y2="39080"/>
                        <a14:backgroundMark x1="26387" y1="39927" x2="28110" y2="39725"/>
                        <a14:backgroundMark x1="7022" y1="37629" x2="6570" y2="38191"/>
                        <a14:backgroundMark x1="862" y1="59306" x2="862" y2="88817"/>
                        <a14:backgroundMark x1="862" y1="88817" x2="3554" y2="81227"/>
                        <a14:backgroundMark x1="3554" y1="81227" x2="2585" y2="74970"/>
                        <a14:backgroundMark x1="26387" y1="40129" x2="18363" y2="35809"/>
                        <a14:backgroundMark x1="18363" y1="35809" x2="25794" y2="39927"/>
                        <a14:backgroundMark x1="18901" y1="37142" x2="18632" y2="33912"/>
                        <a14:backgroundMark x1="6175" y1="36708" x2="4308" y2="38635"/>
                        <a14:backgroundMark x1="1723" y1="44247" x2="269" y2="52846"/>
                        <a14:backgroundMark x1="269" y1="52846" x2="2316" y2="60436"/>
                        <a14:backgroundMark x1="2316" y1="60436" x2="1131" y2="83165"/>
                        <a14:backgroundMark x1="36726" y1="42713" x2="35003" y2="43157"/>
                        <a14:backgroundMark x1="40980" y1="59911" x2="47281" y2="65159"/>
                        <a14:backgroundMark x1="47281" y1="65159" x2="49165" y2="57489"/>
                        <a14:backgroundMark x1="49165" y1="57489" x2="43565" y2="60557"/>
                        <a14:backgroundMark x1="47604" y1="70246" x2="37857" y2="75616"/>
                        <a14:backgroundMark x1="37857" y1="75616" x2="46850" y2="72386"/>
                        <a14:backgroundMark x1="46850" y1="72386" x2="47334" y2="70690"/>
                        <a14:backgroundMark x1="42165" y1="72184" x2="32633" y2="72749"/>
                        <a14:backgroundMark x1="32633" y1="72749" x2="41303" y2="72628"/>
                        <a14:backgroundMark x1="18363" y1="37586" x2="24071" y2="39281"/>
                        <a14:backgroundMark x1="38126" y1="41865" x2="34141" y2="41219"/>
                        <a14:backgroundMark x1="44426" y1="41421" x2="34626" y2="41865"/>
                        <a14:backgroundMark x1="34626" y1="41865" x2="33818" y2="43601"/>
                        <a14:backgroundMark x1="43296" y1="45297" x2="35649" y2="49455"/>
                        <a14:backgroundMark x1="35649" y1="49455" x2="36237" y2="55339"/>
                        <a14:backgroundMark x1="36986" y1="57523" x2="38988" y2="59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333" r="50000" b="1799"/>
          <a:stretch/>
        </p:blipFill>
        <p:spPr>
          <a:xfrm>
            <a:off x="2356553" y="1539704"/>
            <a:ext cx="1835977" cy="4951014"/>
          </a:xfrm>
          <a:prstGeom prst="rect">
            <a:avLst/>
          </a:prstGeom>
          <a:effectLst>
            <a:outerShdw blurRad="228600" dir="4800000" algn="ctr" rotWithShape="0">
              <a:srgbClr val="00B0F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540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568 -0.2382 L -0.18568 -0.23797 C -0.18646 -0.23195 -0.18698 -0.22524 -0.18816 -0.21899 C -0.18855 -0.21644 -0.18985 -0.21482 -0.1905 -0.2125 C -0.19141 -0.20973 -0.19232 -0.20695 -0.19297 -0.20394 C -0.19362 -0.2007 -0.19597 -0.18565 -0.19662 -0.1801 C -0.19701 -0.17662 -0.19714 -0.17292 -0.19779 -0.16945 C -0.19831 -0.16644 -0.19948 -0.16389 -0.20027 -0.16088 C -0.20105 -0.15741 -0.20183 -0.15371 -0.20261 -0.15024 C -0.20339 -0.14723 -0.20443 -0.14445 -0.20508 -0.14167 C -0.20639 -0.13565 -0.20769 -0.13033 -0.20873 -0.12454 C -0.20925 -0.12107 -0.20912 -0.11713 -0.2099 -0.11366 C -0.2112 -0.10764 -0.21316 -0.10209 -0.21472 -0.09653 C -0.21758 -0.07593 -0.21381 -0.1 -0.21836 -0.07917 C -0.2198 -0.07292 -0.22084 -0.06644 -0.22201 -0.05996 C -0.2224 -0.05764 -0.22136 -0.06436 -0.22084 -0.06644 C -0.21993 -0.06922 -0.21915 -0.072 -0.21836 -0.075 C -0.21628 -0.0838 -0.21784 -0.08102 -0.21589 -0.09213 C -0.21537 -0.09584 -0.21433 -0.09931 -0.21355 -0.10278 C -0.21303 -0.1051 -0.21277 -0.10718 -0.21237 -0.10926 C -0.2112 -0.11505 -0.2099 -0.12107 -0.20873 -0.12662 C -0.20821 -0.12871 -0.20808 -0.13102 -0.20743 -0.13264 C -0.20652 -0.13612 -0.20508 -0.13866 -0.20391 -0.14167 C -0.20261 -0.14792 -0.20131 -0.1544 -0.20027 -0.16088 C -0.19961 -0.16436 -0.19961 -0.16829 -0.19896 -0.17176 C -0.19805 -0.17686 -0.19675 -0.18195 -0.19545 -0.18681 C -0.19076 -0.20301 -0.19284 -0.19167 -0.18933 -0.20602 C -0.18881 -0.20811 -0.18855 -0.21042 -0.18816 -0.2125 C -0.18607 -0.21112 -0.18386 -0.21042 -0.18204 -0.20811 C -0.18086 -0.20672 -0.18021 -0.20417 -0.17969 -0.20186 C -0.17865 -0.19769 -0.178 -0.19306 -0.17722 -0.18889 C -0.17657 -0.18519 -0.17579 -0.18172 -0.17487 -0.17801 C -0.17331 -0.17223 -0.17201 -0.16621 -0.16993 -0.16088 C -0.16915 -0.1588 -0.16823 -0.15672 -0.16758 -0.1544 C -0.16628 -0.15024 -0.16524 -0.14584 -0.16394 -0.14167 C -0.16277 -0.13797 -0.16159 -0.13426 -0.16029 -0.13079 C -0.15951 -0.12871 -0.1586 -0.12662 -0.15795 -0.12454 C -0.15665 -0.12014 -0.15365 -0.10463 -0.153 -0.1007 C -0.15261 -0.09792 -0.15248 -0.09491 -0.15183 -0.09213 C -0.15118 -0.08912 -0.14948 -0.08681 -0.14948 -0.08357 C -0.14948 -0.08102 -0.15066 -0.08843 -0.15183 -0.09005 C -0.15287 -0.09144 -0.1543 -0.09144 -0.15547 -0.09213 C -0.15665 -0.09491 -0.15756 -0.09838 -0.15912 -0.1007 C -0.16042 -0.10278 -0.16224 -0.10394 -0.16394 -0.1051 C -0.19167 -0.12223 -0.17852 -0.11343 -0.19662 -0.12223 C -0.20235 -0.125 -0.19857 -0.12408 -0.20508 -0.12871 C -0.21615 -0.13658 -0.2168 -0.13704 -0.22435 -0.14167 C -0.21797 -0.14237 -0.21146 -0.14399 -0.20508 -0.14375 C -0.19493 -0.14329 -0.1849 -0.14121 -0.17487 -0.13936 C -0.17318 -0.13912 -0.17162 -0.13797 -0.16993 -0.13727 C -0.1655 -0.13565 -0.16107 -0.1345 -0.15665 -0.13264 C -0.15261 -0.1338 -0.14857 -0.13403 -0.14454 -0.13519 C -0.14336 -0.13542 -0.14219 -0.13658 -0.14089 -0.13727 C -0.13933 -0.1382 -0.13777 -0.13889 -0.13607 -0.13936 C -0.13334 -0.14028 -0.13047 -0.14098 -0.12761 -0.14167 C -0.12123 -0.14306 -0.11472 -0.14491 -0.10834 -0.14584 C -0.10144 -0.147 -0.09453 -0.14723 -0.08777 -0.14792 C -0.08737 -0.15024 -0.08633 -0.15232 -0.08645 -0.1544 C -0.08789 -0.16922 -0.10183 -0.15926 -0.10469 -0.1588 C -0.10521 -0.16505 -0.10704 -0.17385 -0.10469 -0.1801 C -0.10391 -0.18241 -0.10222 -0.18311 -0.10105 -0.1845 C -0.09895 -0.18357 -0.09635 -0.18519 -0.09492 -0.18241 C -0.09153 -0.175 -0.08777 -0.15672 -0.08777 -0.15649 C -0.08633 -0.14676 -0.08438 -0.14237 -0.09257 -0.13519 C -0.09388 -0.13403 -0.09492 -0.1382 -0.09622 -0.13936 C -0.0974 -0.14051 -0.09857 -0.14075 -0.09987 -0.14167 C -0.10222 -0.14005 -0.10495 -0.13959 -0.10704 -0.13727 C -0.10899 -0.13519 -0.11042 -0.13172 -0.11198 -0.12871 C -0.11602 -0.12061 -0.11889 -0.11459 -0.12162 -0.1051 C -0.12214 -0.10301 -0.1224 -0.1007 -0.12279 -0.09862 C -0.12201 -0.09352 -0.12201 -0.08797 -0.12045 -0.08357 C -0.11706 -0.07477 -0.10365 -0.08125 -0.10222 -0.08149 C -0.10066 -0.08357 -0.09908 -0.08588 -0.0974 -0.08774 C -0.09505 -0.09075 -0.09245 -0.09306 -0.0901 -0.09653 C -0.08789 -0.09954 -0.08606 -0.10348 -0.08411 -0.10718 C -0.08007 -0.12848 -0.08502 -0.10463 -0.08165 -0.07269 C -0.08138 -0.07014 -0.0793 -0.06991 -0.07799 -0.06852 C -0.06328 -0.07292 -0.07721 -0.06737 -0.06588 -0.075 C -0.06445 -0.07593 -0.06276 -0.07616 -0.06106 -0.07709 C -0.05872 -0.07848 -0.05624 -0.07987 -0.0539 -0.08149 C -0.0526 -0.08357 -0.05169 -0.08612 -0.05026 -0.08774 C -0.04921 -0.08912 -0.04778 -0.08912 -0.04662 -0.09005 C -0.04492 -0.09121 -0.04335 -0.0926 -0.04179 -0.09422 C -0.03789 -0.09815 -0.03789 -0.09908 -0.0345 -0.1051 C -0.03411 -0.11366 -0.03437 -0.12246 -0.03333 -0.13079 C -0.03281 -0.13496 -0.03072 -0.13797 -0.02968 -0.14167 C -0.01783 -0.17987 -0.02447 -0.1632 -0.0164 -0.18241 C -0.01302 -0.20024 -0.01458 -0.19098 -0.01145 -0.21042 C -0.01237 -0.19098 -0.01263 -0.17153 -0.01393 -0.15232 C -0.01419 -0.14792 -0.01588 -0.14375 -0.0164 -0.13936 L -0.01757 -0.12871 C -0.01796 -0.13264 -0.01822 -0.13727 -0.01874 -0.14167 C -0.01901 -0.14375 -0.01992 -0.14584 -0.01992 -0.14792 C -0.01992 -0.16158 -0.01966 -0.17524 -0.01874 -0.18889 C -0.01861 -0.19144 -0.01549 -0.20718 -0.01393 -0.21042 C -0.01263 -0.2132 -0.01067 -0.21459 -0.00911 -0.2169 C -0.00781 -0.21875 -0.0069 -0.22176 -0.00546 -0.22315 C -0.00455 -0.22431 0.00508 -0.22755 0.00547 -0.22755 L 0.01993 -0.21899 L 0.02357 -0.2169 C 0.02474 -0.21528 0.02579 -0.21343 0.02722 -0.2125 C 0.02917 -0.21135 0.03165 -0.21274 0.03321 -0.21042 C 0.03451 -0.20857 0.03399 -0.20463 0.03451 -0.20186 C 0.03399 -0.19237 0.03399 -0.18311 0.03321 -0.17385 C 0.03178 -0.15487 0.03139 -0.15811 0.02839 -0.14375 C 0.02696 -0.13612 0.02683 -0.12825 0.0224 -0.12454 C 0.02058 -0.12269 0.01836 -0.12292 0.01628 -0.12223 C 0.01355 -0.12292 0.01068 -0.12362 0.00782 -0.12454 C 0.00626 -0.125 0.00443 -0.12477 0.003 -0.12662 C 0.00183 -0.12801 0.00144 -0.13079 0.00053 -0.13264 C 0.00222 -0.1345 0.00378 -0.13612 0.00547 -0.13727 C 0.00782 -0.13889 0.01055 -0.13912 0.01264 -0.14167 C 0.01394 -0.14283 0.01433 -0.14584 0.01511 -0.14792 C 0.0155 -0.15024 0.01576 -0.15255 0.01628 -0.1544 C 0.02019 -0.16829 0.02136 -0.16042 0.03321 -0.1588 C 0.0349 -0.15811 0.03659 -0.15787 0.03803 -0.15672 C 0.03985 -0.1551 0.04128 -0.15232 0.04297 -0.15024 C 0.04415 -0.14862 0.04532 -0.14746 0.04636 -0.14584 C 0.05782 -0.12825 0.04805 -0.14051 0.05626 -0.13079 C 0.05586 -0.11575 0.0556 -0.1007 0.05508 -0.08565 C 0.05469 -0.08125 0.05456 -0.07686 0.05365 -0.07269 C 0.05339 -0.07037 0.05196 -0.06852 0.05144 -0.06644 C 0.04792 -0.05533 0.05105 -0.05903 0.04532 -0.05556 C 0.03855 -0.05625 0.03152 -0.05602 0.02474 -0.05764 C 0.02162 -0.05857 0.01745 -0.06575 0.01511 -0.06852 C 0.01042 -0.07362 0.00977 -0.07292 0.00417 -0.075 C 0.00261 -0.07639 0.00105 -0.07801 -0.00065 -0.07917 C -0.00299 -0.08102 -0.00664 -0.08241 -0.00911 -0.08357 C -0.01106 -0.08565 -0.01302 -0.0882 -0.0151 -0.09005 C -0.0164 -0.09121 -0.01276 -0.08681 -0.01145 -0.08565 C -0.01041 -0.08473 -0.00911 -0.0845 -0.00794 -0.08357 C 0.00352 -0.07454 -0.00494 -0.07848 0.00665 -0.075 C 0.03295 -0.07616 0.04102 -0.07246 0.06107 -0.08149 C 0.06355 -0.08241 0.06576 -0.08426 0.06836 -0.08565 C 0.07709 -0.10139 0.078 -0.09885 0.08165 -0.11366 C 0.08217 -0.11575 0.08243 -0.11783 0.08282 -0.12014 C 0.08243 -0.11436 0.08178 -0.10857 0.08165 -0.10278 C 0.08112 -0.09213 0.08047 -0.05996 0.08047 -0.07061 C 0.08047 -0.09862 0.08021 -0.12662 0.08165 -0.1544 C 0.08178 -0.15811 0.08373 -0.16088 0.08516 -0.16297 C 0.0862 -0.16459 0.08764 -0.16459 0.08894 -0.16528 C 0.09011 -0.16899 0.09428 -0.18311 0.09727 -0.1845 C 0.10014 -0.18588 0.10287 -0.18311 0.10586 -0.18241 C 0.11003 -0.17755 0.11706 -0.16991 0.12032 -0.16297 C 0.1211 -0.16135 0.1211 -0.1588 0.12149 -0.15672 C 0.12214 -0.15301 0.12331 -0.14954 0.12383 -0.14584 C 0.12448 -0.14237 0.12474 -0.13866 0.12501 -0.13519 C 0.12553 -0.13264 0.12605 -0.13079 0.12644 -0.12871 C 0.1267 -0.12292 0.12696 -0.11713 0.12761 -0.11158 C 0.12826 -0.10556 0.12995 -0.09422 0.12995 -0.09399 C 0.12943 -0.08149 0.13034 -0.06806 0.12878 -0.05556 C 0.12826 -0.05209 0.12058 -0.0463 0.11915 -0.04491 C 0.11771 -0.04352 0.11693 -0.04121 0.1155 -0.04051 C 0.11159 -0.03843 0.10339 -0.03612 0.10339 -0.03588 C 0.09961 -0.03704 0.0961 -0.03681 0.09258 -0.03843 C 0.09063 -0.03912 0.08907 -0.04098 0.08764 -0.0426 C 0.08412 -0.04653 0.0806 -0.05232 0.078 -0.05764 C 0.07709 -0.05973 0.07631 -0.06204 0.07553 -0.06412 C 0.07266 -0.07963 0.07461 -0.07338 0.07071 -0.08357 C 0.07188 -0.08426 0.07292 -0.08565 0.07435 -0.08565 C 0.07605 -0.08565 0.07904 -0.08357 0.07904 -0.08334 L 0.07904 -0.08357 " pathEditMode="relative" rAng="0" ptsTypes="AAAAAAAAAAAAAAAAAAAAAAAAAAAAAAAAAAAAAAAAAAAAAAAAAAAAAAAAAAAAAAAAAAAAAAAAAAAAAAAAAAAAAAAAAAAAAAAAAAAAAAAAAAAAAAAAAAAAAAAAAAAAAAAAAAAAAAAAAAAAAAAAAAAAAAAAAAAAAAAAAA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41" y="10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0927B57-FC1B-532A-A311-F6381E947A32}"/>
              </a:ext>
            </a:extLst>
          </p:cNvPr>
          <p:cNvSpPr/>
          <p:nvPr/>
        </p:nvSpPr>
        <p:spPr>
          <a:xfrm>
            <a:off x="2060279" y="215790"/>
            <a:ext cx="807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Open your book at page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74007E-B104-4D07-94F0-8BA9A9DEA32F}"/>
              </a:ext>
            </a:extLst>
          </p:cNvPr>
          <p:cNvSpPr/>
          <p:nvPr/>
        </p:nvSpPr>
        <p:spPr>
          <a:xfrm>
            <a:off x="5270316" y="5013173"/>
            <a:ext cx="621195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can you see in the picture?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FB919C-6F7B-465D-9B3B-CFA84C372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130" y="1139120"/>
            <a:ext cx="4124901" cy="49632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223F07-EBE5-4406-BD21-A6EFCBF9FD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23" b="48805"/>
          <a:stretch/>
        </p:blipFill>
        <p:spPr>
          <a:xfrm>
            <a:off x="1070419" y="1139120"/>
            <a:ext cx="4004322" cy="276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71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44444E-6 L 0.39284 0.0062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35" y="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9BE8AE-58D1-4A29-A7A7-B9E0450B9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000"/>
          <a:stretch/>
        </p:blipFill>
        <p:spPr>
          <a:xfrm>
            <a:off x="1696077" y="925200"/>
            <a:ext cx="8699799" cy="523394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B748E1F-76C0-CA70-2979-3F5513D5CD81}"/>
              </a:ext>
            </a:extLst>
          </p:cNvPr>
          <p:cNvSpPr/>
          <p:nvPr/>
        </p:nvSpPr>
        <p:spPr>
          <a:xfrm>
            <a:off x="1981979" y="204256"/>
            <a:ext cx="75456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can you see in the picture?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1DD8DA-4526-4847-AE75-7A21A744F27F}"/>
              </a:ext>
            </a:extLst>
          </p:cNvPr>
          <p:cNvSpPr/>
          <p:nvPr/>
        </p:nvSpPr>
        <p:spPr>
          <a:xfrm>
            <a:off x="10016452" y="3917280"/>
            <a:ext cx="20505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wheel 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EF5939B-1A5D-43A0-A366-34DF4AB3BBAA}"/>
              </a:ext>
            </a:extLst>
          </p:cNvPr>
          <p:cNvSpPr/>
          <p:nvPr/>
        </p:nvSpPr>
        <p:spPr>
          <a:xfrm>
            <a:off x="3288890" y="2722498"/>
            <a:ext cx="983294" cy="1454189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C2BA24D-BEB5-4D8B-BEDE-736AD84DB988}"/>
              </a:ext>
            </a:extLst>
          </p:cNvPr>
          <p:cNvSpPr/>
          <p:nvPr/>
        </p:nvSpPr>
        <p:spPr>
          <a:xfrm>
            <a:off x="7691647" y="1323902"/>
            <a:ext cx="2071785" cy="187649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6158535-CF06-4B18-9BD3-7FB5321DA225}"/>
              </a:ext>
            </a:extLst>
          </p:cNvPr>
          <p:cNvSpPr/>
          <p:nvPr/>
        </p:nvSpPr>
        <p:spPr>
          <a:xfrm>
            <a:off x="2296412" y="1787779"/>
            <a:ext cx="1294092" cy="25576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BE8B4B-99A4-4AC7-96CD-58BC8EB2B858}"/>
              </a:ext>
            </a:extLst>
          </p:cNvPr>
          <p:cNvSpPr/>
          <p:nvPr/>
        </p:nvSpPr>
        <p:spPr>
          <a:xfrm>
            <a:off x="6584578" y="2685235"/>
            <a:ext cx="1941174" cy="23749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0C6796C-CF9F-4301-8AD3-BAB9E9954F67}"/>
              </a:ext>
            </a:extLst>
          </p:cNvPr>
          <p:cNvSpPr/>
          <p:nvPr/>
        </p:nvSpPr>
        <p:spPr>
          <a:xfrm>
            <a:off x="2411096" y="4401584"/>
            <a:ext cx="1479575" cy="181735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8A5BD38-B684-4D8F-8079-48031C80072C}"/>
              </a:ext>
            </a:extLst>
          </p:cNvPr>
          <p:cNvSpPr/>
          <p:nvPr/>
        </p:nvSpPr>
        <p:spPr>
          <a:xfrm>
            <a:off x="4190839" y="2361408"/>
            <a:ext cx="1294092" cy="241002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8E0130-2D4C-471E-AD6C-F80EBE848556}"/>
              </a:ext>
            </a:extLst>
          </p:cNvPr>
          <p:cNvSpPr/>
          <p:nvPr/>
        </p:nvSpPr>
        <p:spPr>
          <a:xfrm>
            <a:off x="10413509" y="1191613"/>
            <a:ext cx="110799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girl</a:t>
            </a:r>
            <a:endParaRPr lang="en-US" sz="48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2919FD-AF5E-4F18-B7F1-DC6D85AEF595}"/>
              </a:ext>
            </a:extLst>
          </p:cNvPr>
          <p:cNvSpPr/>
          <p:nvPr/>
        </p:nvSpPr>
        <p:spPr>
          <a:xfrm>
            <a:off x="114176" y="3703280"/>
            <a:ext cx="18004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endParaRPr lang="en-US" sz="54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63040B-7636-419B-8FD3-C51D52B69C66}"/>
              </a:ext>
            </a:extLst>
          </p:cNvPr>
          <p:cNvSpPr/>
          <p:nvPr/>
        </p:nvSpPr>
        <p:spPr>
          <a:xfrm>
            <a:off x="398812" y="2579882"/>
            <a:ext cx="114326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hen</a:t>
            </a:r>
            <a:endParaRPr lang="en-US" sz="48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B6617E-7448-4180-8D6E-23BF7C4CFE51}"/>
              </a:ext>
            </a:extLst>
          </p:cNvPr>
          <p:cNvSpPr/>
          <p:nvPr/>
        </p:nvSpPr>
        <p:spPr>
          <a:xfrm>
            <a:off x="281215" y="1403060"/>
            <a:ext cx="121860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  <a:endParaRPr lang="en-U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1369F8-FCD2-493D-831A-828A96C358B9}"/>
              </a:ext>
            </a:extLst>
          </p:cNvPr>
          <p:cNvSpPr/>
          <p:nvPr/>
        </p:nvSpPr>
        <p:spPr>
          <a:xfrm>
            <a:off x="9999406" y="2484832"/>
            <a:ext cx="1826643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horse</a:t>
            </a:r>
            <a:endParaRPr lang="en-US" sz="4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8501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7AAD7E-4BC8-B3C7-153A-A7AE028656B6}"/>
              </a:ext>
            </a:extLst>
          </p:cNvPr>
          <p:cNvSpPr txBox="1"/>
          <p:nvPr/>
        </p:nvSpPr>
        <p:spPr>
          <a:xfrm>
            <a:off x="13111365" y="2154264"/>
            <a:ext cx="45719" cy="38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48E4AC-49A8-54B0-6EF4-01FF03F44397}"/>
              </a:ext>
            </a:extLst>
          </p:cNvPr>
          <p:cNvSpPr/>
          <p:nvPr/>
        </p:nvSpPr>
        <p:spPr>
          <a:xfrm>
            <a:off x="282311" y="428719"/>
            <a:ext cx="3909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830F0F-B2CF-454F-B2A9-B1B640695104}"/>
              </a:ext>
            </a:extLst>
          </p:cNvPr>
          <p:cNvSpPr/>
          <p:nvPr/>
        </p:nvSpPr>
        <p:spPr>
          <a:xfrm>
            <a:off x="1647024" y="5044286"/>
            <a:ext cx="89947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do we say that in English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6" name="Picture 2" descr="www.shutterstock.com/image-photo/boer-goat-isolate...">
            <a:extLst>
              <a:ext uri="{FF2B5EF4-FFF2-40B4-BE49-F238E27FC236}">
                <a16:creationId xmlns:a16="http://schemas.microsoft.com/office/drawing/2014/main" id="{553C46D0-C13A-4917-A93E-573485775B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87"/>
          <a:stretch/>
        </p:blipFill>
        <p:spPr bwMode="auto">
          <a:xfrm>
            <a:off x="3833351" y="1263277"/>
            <a:ext cx="4083583" cy="378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063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3B2A1EE-B451-45DC-8509-C72A7A9A23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577"/>
          <a:stretch/>
        </p:blipFill>
        <p:spPr>
          <a:xfrm>
            <a:off x="1188588" y="1123181"/>
            <a:ext cx="9179528" cy="507114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F73DDA5-11C0-49CA-9584-B9C117572FC3}"/>
              </a:ext>
            </a:extLst>
          </p:cNvPr>
          <p:cNvSpPr/>
          <p:nvPr/>
        </p:nvSpPr>
        <p:spPr>
          <a:xfrm>
            <a:off x="919868" y="199851"/>
            <a:ext cx="99892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54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55E3F6-C976-463A-9367-0E3B6A7F040E}"/>
              </a:ext>
            </a:extLst>
          </p:cNvPr>
          <p:cNvSpPr/>
          <p:nvPr/>
        </p:nvSpPr>
        <p:spPr>
          <a:xfrm>
            <a:off x="3329421" y="1338090"/>
            <a:ext cx="15092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5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oat</a:t>
            </a:r>
            <a:endParaRPr lang="en-US" sz="54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F2B535-FF78-485B-BCC5-184A7EF268E5}"/>
              </a:ext>
            </a:extLst>
          </p:cNvPr>
          <p:cNvSpPr/>
          <p:nvPr/>
        </p:nvSpPr>
        <p:spPr>
          <a:xfrm>
            <a:off x="5035919" y="1397083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CCC3C8-1F57-4259-81DB-0FC945ECAEB0}"/>
              </a:ext>
            </a:extLst>
          </p:cNvPr>
          <p:cNvSpPr/>
          <p:nvPr/>
        </p:nvSpPr>
        <p:spPr>
          <a:xfrm>
            <a:off x="6658841" y="1397083"/>
            <a:ext cx="16970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5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oat</a:t>
            </a:r>
            <a:endParaRPr lang="en-US" sz="54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422F2F-4BAD-4C21-B9F6-99CD8CF14EB1}"/>
              </a:ext>
            </a:extLst>
          </p:cNvPr>
          <p:cNvSpPr/>
          <p:nvPr/>
        </p:nvSpPr>
        <p:spPr>
          <a:xfrm>
            <a:off x="8563182" y="1397535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999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16667E-6 0 L 4.16667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875E-6 1.85185E-6 L -1.875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79167E-6 -4.81481E-6 L 4.79167E-6 -0.07222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54167E-6 -7.40741E-7 L -3.54167E-6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91056D-E413-41D2-8B03-1029D1941B9A}"/>
              </a:ext>
            </a:extLst>
          </p:cNvPr>
          <p:cNvSpPr txBox="1"/>
          <p:nvPr/>
        </p:nvSpPr>
        <p:spPr>
          <a:xfrm>
            <a:off x="13111365" y="2154264"/>
            <a:ext cx="45719" cy="38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FD3062-D803-4260-A4D0-29F5253199E7}"/>
              </a:ext>
            </a:extLst>
          </p:cNvPr>
          <p:cNvSpPr/>
          <p:nvPr/>
        </p:nvSpPr>
        <p:spPr>
          <a:xfrm>
            <a:off x="1749504" y="378880"/>
            <a:ext cx="3909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33A1C8-8BE0-406F-ABCD-F32D31A0D415}"/>
              </a:ext>
            </a:extLst>
          </p:cNvPr>
          <p:cNvSpPr/>
          <p:nvPr/>
        </p:nvSpPr>
        <p:spPr>
          <a:xfrm>
            <a:off x="1647024" y="5044286"/>
            <a:ext cx="89947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do we say that in English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25A9E3-01DA-4D33-8415-DB61BE786F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43" b="95670" l="3217" r="32574">
                        <a14:foregroundMark x1="12601" y1="85250" x2="9920" y2="95399"/>
                        <a14:foregroundMark x1="9920" y1="95399" x2="10054" y2="95670"/>
                        <a14:foregroundMark x1="20375" y1="85250" x2="22520" y2="95399"/>
                        <a14:foregroundMark x1="22520" y1="95399" x2="23861" y2="95670"/>
                        <a14:foregroundMark x1="3217" y1="56563" x2="3753" y2="552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003" r="63788"/>
          <a:stretch/>
        </p:blipFill>
        <p:spPr>
          <a:xfrm>
            <a:off x="5889174" y="378880"/>
            <a:ext cx="3065361" cy="491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298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4CF0F3-8766-4FA7-BFF2-340E6F86B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983"/>
          <a:stretch/>
        </p:blipFill>
        <p:spPr>
          <a:xfrm>
            <a:off x="1188193" y="1466695"/>
            <a:ext cx="10138568" cy="477187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635735-7A9C-4718-A876-A7B326A3ACD1}"/>
              </a:ext>
            </a:extLst>
          </p:cNvPr>
          <p:cNvSpPr/>
          <p:nvPr/>
        </p:nvSpPr>
        <p:spPr>
          <a:xfrm>
            <a:off x="1226425" y="509566"/>
            <a:ext cx="99892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54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A5DDE3-3D19-416C-9BC1-FD5DCC184A8E}"/>
              </a:ext>
            </a:extLst>
          </p:cNvPr>
          <p:cNvSpPr/>
          <p:nvPr/>
        </p:nvSpPr>
        <p:spPr>
          <a:xfrm>
            <a:off x="3219972" y="2657822"/>
            <a:ext cx="18472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5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irl</a:t>
            </a:r>
            <a:endParaRPr lang="en-US" sz="54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66A2B8-C797-4B59-A52C-CEBDFA8D034E}"/>
              </a:ext>
            </a:extLst>
          </p:cNvPr>
          <p:cNvSpPr/>
          <p:nvPr/>
        </p:nvSpPr>
        <p:spPr>
          <a:xfrm>
            <a:off x="5607147" y="2663640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ECDD00-009D-44BB-9849-F19A2AF92D3D}"/>
              </a:ext>
            </a:extLst>
          </p:cNvPr>
          <p:cNvSpPr/>
          <p:nvPr/>
        </p:nvSpPr>
        <p:spPr>
          <a:xfrm>
            <a:off x="7025327" y="2706983"/>
            <a:ext cx="205554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5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irl</a:t>
            </a:r>
            <a:endParaRPr lang="en-US" sz="54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39CF8D-44DA-462D-A14E-547265C6D15A}"/>
              </a:ext>
            </a:extLst>
          </p:cNvPr>
          <p:cNvSpPr/>
          <p:nvPr/>
        </p:nvSpPr>
        <p:spPr>
          <a:xfrm>
            <a:off x="9332618" y="2706983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771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-1.11111E-6 L -3.75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75E-6 2.96296E-6 L 3.75E-6 -0.07223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33333E-6 2.96296E-6 L 3.33333E-6 -0.07223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79167E-6 2.96296E-6 L 4.79167E-6 -0.07223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3FE857-F94B-4479-8B49-55B448DF2121}"/>
              </a:ext>
            </a:extLst>
          </p:cNvPr>
          <p:cNvSpPr/>
          <p:nvPr/>
        </p:nvSpPr>
        <p:spPr>
          <a:xfrm>
            <a:off x="7667670" y="875524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A7D770-D671-4F3F-B2E7-D5550A6BBAB6}"/>
              </a:ext>
            </a:extLst>
          </p:cNvPr>
          <p:cNvSpPr/>
          <p:nvPr/>
        </p:nvSpPr>
        <p:spPr>
          <a:xfrm>
            <a:off x="2086069" y="1115946"/>
            <a:ext cx="2546555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364225-1C43-47EC-A59A-A4BDBAFD0FD3}"/>
              </a:ext>
            </a:extLst>
          </p:cNvPr>
          <p:cNvSpPr/>
          <p:nvPr/>
        </p:nvSpPr>
        <p:spPr>
          <a:xfrm>
            <a:off x="733863" y="340706"/>
            <a:ext cx="1107649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FC6B36-3AA7-44C9-B8EB-456AC0EA82E8}"/>
              </a:ext>
            </a:extLst>
          </p:cNvPr>
          <p:cNvSpPr/>
          <p:nvPr/>
        </p:nvSpPr>
        <p:spPr>
          <a:xfrm>
            <a:off x="348631" y="1115946"/>
            <a:ext cx="4171335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capital </a:t>
            </a:r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45FB51-8864-44E0-8708-2D075BEA1435}"/>
              </a:ext>
            </a:extLst>
          </p:cNvPr>
          <p:cNvSpPr/>
          <p:nvPr/>
        </p:nvSpPr>
        <p:spPr>
          <a:xfrm>
            <a:off x="6435602" y="848537"/>
            <a:ext cx="266130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4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294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-3.33333E-6 L -2.5E-6 -0.07222 " pathEditMode="relative" rAng="0" ptsTypes="AA">
                                      <p:cBhvr>
                                        <p:cTn id="11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6.25E-7 -3.7037E-7 L -6.25E-7 -0.07222 " pathEditMode="relative" rAng="0" ptsTypes="AA">
                                      <p:cBhvr>
                                        <p:cTn id="30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5" grpId="1"/>
      <p:bldP spid="6" grpId="0"/>
      <p:bldP spid="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893584-04ED-4AA7-9448-A3FA0EFB7C85}"/>
              </a:ext>
            </a:extLst>
          </p:cNvPr>
          <p:cNvSpPr/>
          <p:nvPr/>
        </p:nvSpPr>
        <p:spPr>
          <a:xfrm>
            <a:off x="400647" y="1406801"/>
            <a:ext cx="7800533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letter name of </a:t>
            </a:r>
            <a:r>
              <a:rPr lang="en-US" sz="1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is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C180E4-DBDF-4F9E-9388-CFDB87EB0F5F}"/>
              </a:ext>
            </a:extLst>
          </p:cNvPr>
          <p:cNvSpPr/>
          <p:nvPr/>
        </p:nvSpPr>
        <p:spPr>
          <a:xfrm>
            <a:off x="8201180" y="2349404"/>
            <a:ext cx="3217547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15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dzi</a:t>
            </a:r>
            <a:r>
              <a:rPr lang="en-US" sz="115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:/</a:t>
            </a:r>
            <a:endParaRPr lang="en-US" sz="115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365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172C1C-4CEC-4F40-A501-1358C111956A}"/>
              </a:ext>
            </a:extLst>
          </p:cNvPr>
          <p:cNvSpPr txBox="1"/>
          <p:nvPr/>
        </p:nvSpPr>
        <p:spPr>
          <a:xfrm>
            <a:off x="13111365" y="2154264"/>
            <a:ext cx="45719" cy="38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8AE872-654B-45EC-AE8A-4E6659C2BF79}"/>
              </a:ext>
            </a:extLst>
          </p:cNvPr>
          <p:cNvSpPr/>
          <p:nvPr/>
        </p:nvSpPr>
        <p:spPr>
          <a:xfrm>
            <a:off x="1878834" y="339213"/>
            <a:ext cx="528585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710765-08A3-4F90-88B2-8D5192D59DC8}"/>
              </a:ext>
            </a:extLst>
          </p:cNvPr>
          <p:cNvSpPr/>
          <p:nvPr/>
        </p:nvSpPr>
        <p:spPr>
          <a:xfrm>
            <a:off x="1647024" y="5044286"/>
            <a:ext cx="89947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do we say that in English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7" name="Picture 2" descr="Hen PNG Pic - PNG All">
            <a:extLst>
              <a:ext uri="{FF2B5EF4-FFF2-40B4-BE49-F238E27FC236}">
                <a16:creationId xmlns:a16="http://schemas.microsoft.com/office/drawing/2014/main" id="{74B8E5A9-68B1-4E1F-878B-5C1BE4469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215" y="1506847"/>
            <a:ext cx="3599472" cy="329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055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5684A02-7C94-4DED-91B2-E3E8590FF6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280"/>
          <a:stretch/>
        </p:blipFill>
        <p:spPr>
          <a:xfrm>
            <a:off x="1245749" y="855406"/>
            <a:ext cx="10081012" cy="571425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A0FC8DD-5F8F-4FB8-B454-CE93B28E6803}"/>
              </a:ext>
            </a:extLst>
          </p:cNvPr>
          <p:cNvSpPr/>
          <p:nvPr/>
        </p:nvSpPr>
        <p:spPr>
          <a:xfrm>
            <a:off x="1566370" y="288341"/>
            <a:ext cx="93217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8FA1A7-17A8-4C05-A0F6-E6F00C1413B5}"/>
              </a:ext>
            </a:extLst>
          </p:cNvPr>
          <p:cNvSpPr/>
          <p:nvPr/>
        </p:nvSpPr>
        <p:spPr>
          <a:xfrm>
            <a:off x="3322949" y="3990994"/>
            <a:ext cx="18472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5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endParaRPr lang="en-US" sz="54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A7FFB8-6959-4A71-B0D3-3DE565262727}"/>
              </a:ext>
            </a:extLst>
          </p:cNvPr>
          <p:cNvSpPr/>
          <p:nvPr/>
        </p:nvSpPr>
        <p:spPr>
          <a:xfrm>
            <a:off x="5613347" y="3990994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EFBEED-6CBB-43A4-B67B-52A5CE386DB4}"/>
              </a:ext>
            </a:extLst>
          </p:cNvPr>
          <p:cNvSpPr/>
          <p:nvPr/>
        </p:nvSpPr>
        <p:spPr>
          <a:xfrm>
            <a:off x="6913582" y="4029420"/>
            <a:ext cx="205554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5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endParaRPr lang="en-US" sz="54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8592CB-5482-4EB3-A863-7CBE8D8C07D3}"/>
              </a:ext>
            </a:extLst>
          </p:cNvPr>
          <p:cNvSpPr/>
          <p:nvPr/>
        </p:nvSpPr>
        <p:spPr>
          <a:xfrm>
            <a:off x="9363903" y="3990994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348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4.44444E-6 L 2.70833E-6 -0.07223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4.44444E-6 L 2.91667E-6 -0.07223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6 -1.11111E-6 L -2.08333E-6 -0.07222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4.44444E-6 L 6.25E-7 -0.07223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8F61C8-BEC9-48B5-916D-A38056F3D100}"/>
              </a:ext>
            </a:extLst>
          </p:cNvPr>
          <p:cNvSpPr txBox="1"/>
          <p:nvPr/>
        </p:nvSpPr>
        <p:spPr>
          <a:xfrm>
            <a:off x="13111365" y="2154264"/>
            <a:ext cx="45719" cy="38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B0F2E4-3359-40DE-9502-DF281E57AEEC}"/>
              </a:ext>
            </a:extLst>
          </p:cNvPr>
          <p:cNvSpPr/>
          <p:nvPr/>
        </p:nvSpPr>
        <p:spPr>
          <a:xfrm>
            <a:off x="1749504" y="378880"/>
            <a:ext cx="3909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DFFF45-83AD-4E67-B25E-F239131D776A}"/>
              </a:ext>
            </a:extLst>
          </p:cNvPr>
          <p:cNvSpPr/>
          <p:nvPr/>
        </p:nvSpPr>
        <p:spPr>
          <a:xfrm>
            <a:off x="1647024" y="5044286"/>
            <a:ext cx="89947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do we say that in English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7" name="Picture 2" descr="Isolated Straw Hut on White Background Vector Design Stock Vector -  Illustration of grass, vector: 227885155">
            <a:extLst>
              <a:ext uri="{FF2B5EF4-FFF2-40B4-BE49-F238E27FC236}">
                <a16:creationId xmlns:a16="http://schemas.microsoft.com/office/drawing/2014/main" id="{7E53D84F-6A16-4D6D-9516-0C97C00F2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371" y="1561414"/>
            <a:ext cx="4844308" cy="322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51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D92AC69-CB15-40DF-9FDB-009CAB2802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360"/>
          <a:stretch/>
        </p:blipFill>
        <p:spPr>
          <a:xfrm>
            <a:off x="1353100" y="1411964"/>
            <a:ext cx="9840395" cy="492984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12FB40-A583-461E-9035-F97E8D06F509}"/>
              </a:ext>
            </a:extLst>
          </p:cNvPr>
          <p:cNvSpPr/>
          <p:nvPr/>
        </p:nvSpPr>
        <p:spPr>
          <a:xfrm>
            <a:off x="1610615" y="347335"/>
            <a:ext cx="93217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DD4EA-1707-49F9-8016-59076EDDC52F}"/>
              </a:ext>
            </a:extLst>
          </p:cNvPr>
          <p:cNvSpPr/>
          <p:nvPr/>
        </p:nvSpPr>
        <p:spPr>
          <a:xfrm>
            <a:off x="3556826" y="5029604"/>
            <a:ext cx="18472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5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ome</a:t>
            </a:r>
            <a:endParaRPr lang="en-US" sz="54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18533C-F3FC-4522-9D5F-9CCA69428F28}"/>
              </a:ext>
            </a:extLst>
          </p:cNvPr>
          <p:cNvSpPr/>
          <p:nvPr/>
        </p:nvSpPr>
        <p:spPr>
          <a:xfrm>
            <a:off x="5657591" y="5011744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B809AF-0247-4749-97E9-8095FD0F1930}"/>
              </a:ext>
            </a:extLst>
          </p:cNvPr>
          <p:cNvSpPr/>
          <p:nvPr/>
        </p:nvSpPr>
        <p:spPr>
          <a:xfrm>
            <a:off x="6994013" y="4996996"/>
            <a:ext cx="205554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5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ome</a:t>
            </a:r>
            <a:endParaRPr lang="en-US" sz="54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A0D0B-5852-449D-A050-668E08903742}"/>
              </a:ext>
            </a:extLst>
          </p:cNvPr>
          <p:cNvSpPr/>
          <p:nvPr/>
        </p:nvSpPr>
        <p:spPr>
          <a:xfrm>
            <a:off x="9239689" y="5011744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739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08333E-6 -4.44444E-6 L 2.08333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91667E-6 1.85185E-6 L -2.91667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70833E-6 -3.33333E-6 L -2.70833E-6 -0.07222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125E-6 1.85185E-6 L -3.125E-6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3FE857-F94B-4479-8B49-55B448DF2121}"/>
              </a:ext>
            </a:extLst>
          </p:cNvPr>
          <p:cNvSpPr/>
          <p:nvPr/>
        </p:nvSpPr>
        <p:spPr>
          <a:xfrm>
            <a:off x="7667670" y="875524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A7D770-D671-4F3F-B2E7-D5550A6BBAB6}"/>
              </a:ext>
            </a:extLst>
          </p:cNvPr>
          <p:cNvSpPr/>
          <p:nvPr/>
        </p:nvSpPr>
        <p:spPr>
          <a:xfrm>
            <a:off x="2086069" y="1115946"/>
            <a:ext cx="2546555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364225-1C43-47EC-A59A-A4BDBAFD0FD3}"/>
              </a:ext>
            </a:extLst>
          </p:cNvPr>
          <p:cNvSpPr/>
          <p:nvPr/>
        </p:nvSpPr>
        <p:spPr>
          <a:xfrm>
            <a:off x="733863" y="340706"/>
            <a:ext cx="1107649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FC6B36-3AA7-44C9-B8EB-456AC0EA82E8}"/>
              </a:ext>
            </a:extLst>
          </p:cNvPr>
          <p:cNvSpPr/>
          <p:nvPr/>
        </p:nvSpPr>
        <p:spPr>
          <a:xfrm>
            <a:off x="322445" y="1115946"/>
            <a:ext cx="4171335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capital </a:t>
            </a:r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45FB51-8864-44E0-8708-2D075BEA1435}"/>
              </a:ext>
            </a:extLst>
          </p:cNvPr>
          <p:cNvSpPr/>
          <p:nvPr/>
        </p:nvSpPr>
        <p:spPr>
          <a:xfrm>
            <a:off x="6396248" y="882898"/>
            <a:ext cx="2760692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4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48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-3.33333E-6 L -2.5E-6 -0.07222 " pathEditMode="relative" rAng="0" ptsTypes="AA">
                                      <p:cBhvr>
                                        <p:cTn id="11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6.25E-7 -3.7037E-7 L -6.25E-7 -0.07222 " pathEditMode="relative" rAng="0" ptsTypes="AA">
                                      <p:cBhvr>
                                        <p:cTn id="30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5" grpId="1"/>
      <p:bldP spid="6" grpId="0"/>
      <p:bldP spid="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60AEDA-F442-438A-898E-9AA216875211}"/>
              </a:ext>
            </a:extLst>
          </p:cNvPr>
          <p:cNvSpPr/>
          <p:nvPr/>
        </p:nvSpPr>
        <p:spPr>
          <a:xfrm>
            <a:off x="792298" y="1367150"/>
            <a:ext cx="7627409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letter name of </a:t>
            </a:r>
            <a:r>
              <a:rPr lang="en-US" sz="1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F9C36D-653C-4407-A79A-4B723EBE36B7}"/>
              </a:ext>
            </a:extLst>
          </p:cNvPr>
          <p:cNvSpPr/>
          <p:nvPr/>
        </p:nvSpPr>
        <p:spPr>
          <a:xfrm>
            <a:off x="8419707" y="2151980"/>
            <a:ext cx="3235181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15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eit</a:t>
            </a:r>
            <a:r>
              <a:rPr lang="en-US" sz="115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ᶋ/</a:t>
            </a:r>
          </a:p>
        </p:txBody>
      </p:sp>
    </p:spTree>
    <p:extLst>
      <p:ext uri="{BB962C8B-B14F-4D97-AF65-F5344CB8AC3E}">
        <p14:creationId xmlns:p14="http://schemas.microsoft.com/office/powerpoint/2010/main" val="3756697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14EF631-EC5D-4EAC-BDD6-D827FB506D1B}"/>
              </a:ext>
            </a:extLst>
          </p:cNvPr>
          <p:cNvSpPr/>
          <p:nvPr/>
        </p:nvSpPr>
        <p:spPr>
          <a:xfrm>
            <a:off x="8137452" y="214599"/>
            <a:ext cx="37108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Pair Work 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9DB513-D0D5-40F3-9709-978F39C02AED}"/>
              </a:ext>
            </a:extLst>
          </p:cNvPr>
          <p:cNvSpPr/>
          <p:nvPr/>
        </p:nvSpPr>
        <p:spPr>
          <a:xfrm>
            <a:off x="6594849" y="2559026"/>
            <a:ext cx="3065361" cy="186204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C8C9D2-84F7-4E5B-A4D9-D7102482ECDF}"/>
              </a:ext>
            </a:extLst>
          </p:cNvPr>
          <p:cNvSpPr/>
          <p:nvPr/>
        </p:nvSpPr>
        <p:spPr>
          <a:xfrm>
            <a:off x="1878834" y="339213"/>
            <a:ext cx="37108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8846F6-7591-4CB9-A9AB-F7D9B89695F9}"/>
              </a:ext>
            </a:extLst>
          </p:cNvPr>
          <p:cNvSpPr/>
          <p:nvPr/>
        </p:nvSpPr>
        <p:spPr>
          <a:xfrm>
            <a:off x="6429959" y="2559026"/>
            <a:ext cx="3849329" cy="186204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hen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2276B-4AED-4C83-844A-D60B11684F7F}"/>
              </a:ext>
            </a:extLst>
          </p:cNvPr>
          <p:cNvSpPr/>
          <p:nvPr/>
        </p:nvSpPr>
        <p:spPr>
          <a:xfrm>
            <a:off x="6516677" y="2559026"/>
            <a:ext cx="3465870" cy="186204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girl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0B159C-EB7D-4698-A70C-34B643E8F025}"/>
              </a:ext>
            </a:extLst>
          </p:cNvPr>
          <p:cNvSpPr/>
          <p:nvPr/>
        </p:nvSpPr>
        <p:spPr>
          <a:xfrm>
            <a:off x="6096000" y="2559026"/>
            <a:ext cx="3849328" cy="1862048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www.shutterstock.com/image-photo/boer-goat-isolate...">
            <a:extLst>
              <a:ext uri="{FF2B5EF4-FFF2-40B4-BE49-F238E27FC236}">
                <a16:creationId xmlns:a16="http://schemas.microsoft.com/office/drawing/2014/main" id="{59FCA4EA-B017-4E97-AC4B-9767BCF645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87"/>
          <a:stretch/>
        </p:blipFill>
        <p:spPr bwMode="auto">
          <a:xfrm>
            <a:off x="2881648" y="1560233"/>
            <a:ext cx="2601856" cy="240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A858BE-1528-4E1A-8B9B-352051788EE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43" b="95670" l="3217" r="32574">
                        <a14:foregroundMark x1="12601" y1="85250" x2="9920" y2="95399"/>
                        <a14:foregroundMark x1="9920" y1="95399" x2="10054" y2="95670"/>
                        <a14:foregroundMark x1="20375" y1="85250" x2="22520" y2="95399"/>
                        <a14:foregroundMark x1="22520" y1="95399" x2="23861" y2="95670"/>
                        <a14:foregroundMark x1="3217" y1="56563" x2="3753" y2="552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003" r="63788"/>
          <a:stretch/>
        </p:blipFill>
        <p:spPr>
          <a:xfrm>
            <a:off x="3246180" y="1857923"/>
            <a:ext cx="1503956" cy="2409071"/>
          </a:xfrm>
          <a:prstGeom prst="rect">
            <a:avLst/>
          </a:prstGeom>
        </p:spPr>
      </p:pic>
      <p:pic>
        <p:nvPicPr>
          <p:cNvPr id="20" name="Picture 19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D4F13E1A-D91B-4215-A133-AE8C9ED728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429" b="87500" l="2655" r="54425">
                        <a14:foregroundMark x1="14159" y1="15714" x2="18584" y2="13214"/>
                        <a14:foregroundMark x1="24779" y1="14643" x2="27876" y2="13571"/>
                        <a14:foregroundMark x1="31416" y1="11786" x2="19912" y2="8571"/>
                        <a14:foregroundMark x1="19912" y1="8571" x2="9292" y2="12500"/>
                        <a14:foregroundMark x1="9292" y1="12500" x2="7522" y2="3214"/>
                        <a14:foregroundMark x1="7522" y1="3214" x2="19469" y2="1429"/>
                        <a14:foregroundMark x1="19469" y1="1429" x2="30531" y2="5000"/>
                        <a14:foregroundMark x1="30531" y1="5000" x2="33186" y2="11429"/>
                        <a14:foregroundMark x1="30531" y1="1786" x2="9292" y2="1429"/>
                        <a14:foregroundMark x1="49558" y1="35714" x2="50000" y2="32500"/>
                        <a14:foregroundMark x1="53982" y1="32143" x2="54425" y2="35000"/>
                        <a14:foregroundMark x1="19027" y1="84643" x2="20796" y2="83571"/>
                        <a14:foregroundMark x1="11947" y1="82857" x2="11504" y2="83571"/>
                        <a14:foregroundMark x1="9735" y1="86429" x2="10177" y2="85714"/>
                        <a14:foregroundMark x1="11062" y1="87500" x2="11062" y2="87500"/>
                        <a14:foregroundMark x1="24336" y1="86071" x2="24779" y2="86429"/>
                        <a14:foregroundMark x1="25664" y1="84643" x2="23894" y2="85714"/>
                        <a14:foregroundMark x1="3097" y1="33214" x2="2655" y2="56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062" b="6590"/>
          <a:stretch/>
        </p:blipFill>
        <p:spPr bwMode="auto">
          <a:xfrm>
            <a:off x="564051" y="1487908"/>
            <a:ext cx="2398764" cy="496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E5619BE1-BDE6-4DCA-A304-12DC856B7A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857" b="90000" l="49558" r="99558">
                        <a14:foregroundMark x1="70354" y1="10000" x2="81858" y2="12500"/>
                        <a14:foregroundMark x1="81858" y1="12500" x2="87611" y2="22143"/>
                        <a14:foregroundMark x1="87611" y1="22143" x2="98230" y2="15357"/>
                        <a14:foregroundMark x1="98230" y1="15357" x2="92035" y2="6786"/>
                        <a14:foregroundMark x1="92035" y1="6786" x2="78761" y2="4643"/>
                        <a14:foregroundMark x1="78761" y1="4643" x2="67699" y2="7857"/>
                        <a14:foregroundMark x1="67699" y1="7857" x2="70796" y2="10357"/>
                        <a14:foregroundMark x1="99115" y1="19286" x2="94690" y2="9643"/>
                        <a14:foregroundMark x1="94690" y1="9643" x2="73451" y2="3214"/>
                        <a14:foregroundMark x1="73451" y1="14643" x2="73451" y2="16429"/>
                        <a14:foregroundMark x1="82301" y1="89286" x2="67699" y2="90000"/>
                        <a14:foregroundMark x1="99115" y1="13571" x2="99558" y2="1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62"/>
          <a:stretch/>
        </p:blipFill>
        <p:spPr bwMode="auto">
          <a:xfrm>
            <a:off x="9365227" y="1141864"/>
            <a:ext cx="2290608" cy="507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en PNG Pic - PNG All">
            <a:extLst>
              <a:ext uri="{FF2B5EF4-FFF2-40B4-BE49-F238E27FC236}">
                <a16:creationId xmlns:a16="http://schemas.microsoft.com/office/drawing/2014/main" id="{A3AE6073-627F-4E48-A901-8FD2C97D2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515" y="2211825"/>
            <a:ext cx="2207887" cy="201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Isolated Straw Hut on White Background Vector Design Stock Vector -  Illustration of grass, vector: 227885155">
            <a:extLst>
              <a:ext uri="{FF2B5EF4-FFF2-40B4-BE49-F238E27FC236}">
                <a16:creationId xmlns:a16="http://schemas.microsoft.com/office/drawing/2014/main" id="{C2477E9C-B18D-4937-AB7F-224A7E4C0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211" y="2211825"/>
            <a:ext cx="2130514" cy="14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9B95BDE-EF69-422E-BA36-1BD9684E891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7887" y="0"/>
            <a:ext cx="1006620" cy="100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791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/>
      <p:bldP spid="10" grpId="0" animBg="1"/>
      <p:bldP spid="10" grpId="1" animBg="1"/>
      <p:bldP spid="8" grpId="0" animBg="1"/>
      <p:bldP spid="6" grpId="0" animBg="1"/>
      <p:bldP spid="6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F427EA-3F7D-4AAA-8D2C-395844682E64}"/>
              </a:ext>
            </a:extLst>
          </p:cNvPr>
          <p:cNvSpPr/>
          <p:nvPr/>
        </p:nvSpPr>
        <p:spPr>
          <a:xfrm>
            <a:off x="1878834" y="339213"/>
            <a:ext cx="760437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Say the sound of letter</a:t>
            </a:r>
          </a:p>
        </p:txBody>
      </p:sp>
      <p:pic>
        <p:nvPicPr>
          <p:cNvPr id="3" name="Picture 2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0A8FCD17-FA4A-4906-8A3D-AECD2D2D1D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29" b="87500" l="2655" r="54425">
                        <a14:foregroundMark x1="14159" y1="15714" x2="18584" y2="13214"/>
                        <a14:foregroundMark x1="24779" y1="14643" x2="27876" y2="13571"/>
                        <a14:foregroundMark x1="31416" y1="11786" x2="19912" y2="8571"/>
                        <a14:foregroundMark x1="19912" y1="8571" x2="9292" y2="12500"/>
                        <a14:foregroundMark x1="9292" y1="12500" x2="7522" y2="3214"/>
                        <a14:foregroundMark x1="7522" y1="3214" x2="19469" y2="1429"/>
                        <a14:foregroundMark x1="19469" y1="1429" x2="30531" y2="5000"/>
                        <a14:foregroundMark x1="30531" y1="5000" x2="33186" y2="11429"/>
                        <a14:foregroundMark x1="30531" y1="1786" x2="9292" y2="1429"/>
                        <a14:foregroundMark x1="49558" y1="35714" x2="50000" y2="32500"/>
                        <a14:foregroundMark x1="53982" y1="32143" x2="54425" y2="35000"/>
                        <a14:foregroundMark x1="19027" y1="84643" x2="20796" y2="83571"/>
                        <a14:foregroundMark x1="11947" y1="82857" x2="11504" y2="83571"/>
                        <a14:foregroundMark x1="9735" y1="86429" x2="10177" y2="85714"/>
                        <a14:foregroundMark x1="11062" y1="87500" x2="11062" y2="87500"/>
                        <a14:foregroundMark x1="24336" y1="86071" x2="24779" y2="86429"/>
                        <a14:foregroundMark x1="25664" y1="84643" x2="23894" y2="85714"/>
                        <a14:foregroundMark x1="3097" y1="33214" x2="2655" y2="56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062" b="6590"/>
          <a:stretch/>
        </p:blipFill>
        <p:spPr bwMode="auto">
          <a:xfrm>
            <a:off x="668901" y="1143040"/>
            <a:ext cx="2398764" cy="496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0D326DBA-C7A0-4AA6-A68A-185A897B2C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57" b="90000" l="49558" r="99558">
                        <a14:foregroundMark x1="70354" y1="10000" x2="81858" y2="12500"/>
                        <a14:foregroundMark x1="81858" y1="12500" x2="87611" y2="22143"/>
                        <a14:foregroundMark x1="87611" y1="22143" x2="98230" y2="15357"/>
                        <a14:foregroundMark x1="98230" y1="15357" x2="92035" y2="6786"/>
                        <a14:foregroundMark x1="92035" y1="6786" x2="78761" y2="4643"/>
                        <a14:foregroundMark x1="78761" y1="4643" x2="67699" y2="7857"/>
                        <a14:foregroundMark x1="67699" y1="7857" x2="70796" y2="10357"/>
                        <a14:foregroundMark x1="99115" y1="19286" x2="94690" y2="9643"/>
                        <a14:foregroundMark x1="94690" y1="9643" x2="73451" y2="3214"/>
                        <a14:foregroundMark x1="73451" y1="14643" x2="73451" y2="16429"/>
                        <a14:foregroundMark x1="82301" y1="89286" x2="67699" y2="90000"/>
                        <a14:foregroundMark x1="99115" y1="13571" x2="99558" y2="1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62"/>
          <a:stretch/>
        </p:blipFill>
        <p:spPr bwMode="auto">
          <a:xfrm>
            <a:off x="9365227" y="1141864"/>
            <a:ext cx="2290608" cy="507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F266CEA-450B-4366-91B2-9B6FE3E45117}"/>
              </a:ext>
            </a:extLst>
          </p:cNvPr>
          <p:cNvSpPr/>
          <p:nvPr/>
        </p:nvSpPr>
        <p:spPr>
          <a:xfrm>
            <a:off x="2341280" y="750006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138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6862BA-E226-424C-89D5-CA37407CE167}"/>
              </a:ext>
            </a:extLst>
          </p:cNvPr>
          <p:cNvSpPr/>
          <p:nvPr/>
        </p:nvSpPr>
        <p:spPr>
          <a:xfrm>
            <a:off x="3354922" y="1566442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AEB48F-2719-479D-A3C2-5D34B2D7FD9B}"/>
              </a:ext>
            </a:extLst>
          </p:cNvPr>
          <p:cNvSpPr/>
          <p:nvPr/>
        </p:nvSpPr>
        <p:spPr>
          <a:xfrm>
            <a:off x="2390635" y="2926731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138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F139D2-55E8-4698-A4E5-8AD99D8392DA}"/>
              </a:ext>
            </a:extLst>
          </p:cNvPr>
          <p:cNvSpPr/>
          <p:nvPr/>
        </p:nvSpPr>
        <p:spPr>
          <a:xfrm>
            <a:off x="3600410" y="4034726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A8F86D-6FB2-4283-B5B7-E37F704CB87B}"/>
              </a:ext>
            </a:extLst>
          </p:cNvPr>
          <p:cNvSpPr/>
          <p:nvPr/>
        </p:nvSpPr>
        <p:spPr>
          <a:xfrm>
            <a:off x="7585998" y="1644866"/>
            <a:ext cx="271260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96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dzi</a:t>
            </a:r>
            <a:r>
              <a:rPr lang="en-US" sz="96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:/</a:t>
            </a:r>
            <a:endParaRPr lang="en-US" sz="9600" dirty="0">
              <a:solidFill>
                <a:srgbClr val="00B05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4395EC-3709-46C1-805C-637522D4B5A3}"/>
              </a:ext>
            </a:extLst>
          </p:cNvPr>
          <p:cNvSpPr/>
          <p:nvPr/>
        </p:nvSpPr>
        <p:spPr>
          <a:xfrm>
            <a:off x="7585998" y="3773393"/>
            <a:ext cx="202170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eit</a:t>
            </a:r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ᶋ/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34DFB61-7FCA-49FA-974B-EF3C2696D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7248" y="-19690"/>
            <a:ext cx="1006620" cy="1006620"/>
          </a:xfrm>
          <a:prstGeom prst="rect">
            <a:avLst/>
          </a:prstGeom>
        </p:spPr>
      </p:pic>
      <p:sp>
        <p:nvSpPr>
          <p:cNvPr id="14" name="Rounded Rectangle 52">
            <a:extLst>
              <a:ext uri="{FF2B5EF4-FFF2-40B4-BE49-F238E27FC236}">
                <a16:creationId xmlns:a16="http://schemas.microsoft.com/office/drawing/2014/main" id="{4CFA5703-341F-41D2-B26F-6D51D2D36AFA}"/>
              </a:ext>
            </a:extLst>
          </p:cNvPr>
          <p:cNvSpPr/>
          <p:nvPr/>
        </p:nvSpPr>
        <p:spPr>
          <a:xfrm>
            <a:off x="9217742" y="339213"/>
            <a:ext cx="2499226" cy="588176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Pair work</a:t>
            </a:r>
          </a:p>
        </p:txBody>
      </p:sp>
    </p:spTree>
    <p:extLst>
      <p:ext uri="{BB962C8B-B14F-4D97-AF65-F5344CB8AC3E}">
        <p14:creationId xmlns:p14="http://schemas.microsoft.com/office/powerpoint/2010/main" val="3608823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66667E-6 -3.33333E-6 L -1.66667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66667E-6 -3.33333E-6 L -1.66667E-6 -0.07222 " pathEditMode="relative" rAng="0" ptsTypes="AA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66667E-6 -3.33333E-6 L -1.66667E-6 -0.07222 " pathEditMode="relative" rAng="0" ptsTypes="AA">
                                      <p:cBhvr>
                                        <p:cTn id="3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66667E-6 -3.33333E-6 L -1.66667E-6 -0.07222 " pathEditMode="relative" rAng="0" ptsTypes="AA">
                                      <p:cBhvr>
                                        <p:cTn id="5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5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10" grpId="0"/>
      <p:bldP spid="10" grpId="1"/>
      <p:bldP spid="12" grpId="0"/>
      <p:bldP spid="1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1A866F-FB3A-9FEC-394A-C2BECF7D170D}"/>
              </a:ext>
            </a:extLst>
          </p:cNvPr>
          <p:cNvSpPr/>
          <p:nvPr/>
        </p:nvSpPr>
        <p:spPr>
          <a:xfrm>
            <a:off x="-1207878" y="2796661"/>
            <a:ext cx="7095926" cy="140775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isometricOffAxis2Right"/>
              <a:lightRig rig="threePt" dir="t"/>
            </a:scene3d>
          </a:bodyPr>
          <a:lstStyle/>
          <a:p>
            <a:pPr algn="ctr"/>
            <a:r>
              <a:rPr lang="en-US" sz="595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Let’s play </a:t>
            </a:r>
            <a:r>
              <a:rPr lang="en-US" sz="123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857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ouch </a:t>
            </a:r>
            <a:r>
              <a:rPr lang="en-US" sz="1028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board</a:t>
            </a:r>
            <a:r>
              <a:rPr lang="en-US" sz="71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595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00A8C96-458A-9021-7682-7D00C0315DF1}"/>
              </a:ext>
            </a:extLst>
          </p:cNvPr>
          <p:cNvGrpSpPr/>
          <p:nvPr/>
        </p:nvGrpSpPr>
        <p:grpSpPr>
          <a:xfrm>
            <a:off x="5216491" y="1031448"/>
            <a:ext cx="1822615" cy="3514670"/>
            <a:chOff x="5216491" y="1031448"/>
            <a:chExt cx="1822615" cy="3514670"/>
          </a:xfrm>
        </p:grpSpPr>
        <p:pic>
          <p:nvPicPr>
            <p:cNvPr id="5" name="Picture 2" descr="137,068 Boy Clipart Images, Stock Photos &amp; Vectors | Shutterstock">
              <a:extLst>
                <a:ext uri="{FF2B5EF4-FFF2-40B4-BE49-F238E27FC236}">
                  <a16:creationId xmlns:a16="http://schemas.microsoft.com/office/drawing/2014/main" id="{A14AF7D7-454C-58D4-300E-434B8BF867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59" r="18519" b="8571"/>
            <a:stretch/>
          </p:blipFill>
          <p:spPr bwMode="auto">
            <a:xfrm>
              <a:off x="5609190" y="2877983"/>
              <a:ext cx="1037216" cy="1668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ow to Draw a Girl: Easy Step-by-Step Girl Drawing Tutorial for Beginners">
              <a:extLst>
                <a:ext uri="{FF2B5EF4-FFF2-40B4-BE49-F238E27FC236}">
                  <a16:creationId xmlns:a16="http://schemas.microsoft.com/office/drawing/2014/main" id="{A409CE09-B4C1-D1DD-01EA-224B9F2B1E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0026" y="1675326"/>
              <a:ext cx="781046" cy="14077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7C82065-EE58-C960-20DA-C617B00D3E5C}"/>
                </a:ext>
              </a:extLst>
            </p:cNvPr>
            <p:cNvSpPr/>
            <p:nvPr/>
          </p:nvSpPr>
          <p:spPr>
            <a:xfrm>
              <a:off x="5216491" y="1031448"/>
              <a:ext cx="1822615" cy="646331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Group</a:t>
              </a:r>
              <a:r>
                <a:rPr lang="en-US" sz="3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2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BF1829F-ED96-2F7C-FD7C-4B6477BBC8EC}"/>
              </a:ext>
            </a:extLst>
          </p:cNvPr>
          <p:cNvGrpSpPr/>
          <p:nvPr/>
        </p:nvGrpSpPr>
        <p:grpSpPr>
          <a:xfrm>
            <a:off x="3298648" y="1037070"/>
            <a:ext cx="1822615" cy="3407521"/>
            <a:chOff x="3298648" y="1037070"/>
            <a:chExt cx="1822615" cy="3407521"/>
          </a:xfrm>
        </p:grpSpPr>
        <p:pic>
          <p:nvPicPr>
            <p:cNvPr id="9" name="Picture 2" descr="137,068 Boy Clipart Images, Stock Photos &amp; Vectors | Shutterstock">
              <a:extLst>
                <a:ext uri="{FF2B5EF4-FFF2-40B4-BE49-F238E27FC236}">
                  <a16:creationId xmlns:a16="http://schemas.microsoft.com/office/drawing/2014/main" id="{DB9F1C11-C4A3-46DF-638B-D44D7B5D38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59" r="18519" b="8571"/>
            <a:stretch/>
          </p:blipFill>
          <p:spPr bwMode="auto">
            <a:xfrm>
              <a:off x="3917061" y="1610280"/>
              <a:ext cx="1037216" cy="1668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How to Draw a Girl: Easy Step-by-Step Girl Drawing Tutorial for Beginners">
              <a:extLst>
                <a:ext uri="{FF2B5EF4-FFF2-40B4-BE49-F238E27FC236}">
                  <a16:creationId xmlns:a16="http://schemas.microsoft.com/office/drawing/2014/main" id="{C0E03F4C-B1E3-0A58-B485-CAC94074DB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1713" y="3083079"/>
              <a:ext cx="755391" cy="1361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3F6B8A7-6E03-3091-23F7-7A854A0F964F}"/>
                </a:ext>
              </a:extLst>
            </p:cNvPr>
            <p:cNvSpPr/>
            <p:nvPr/>
          </p:nvSpPr>
          <p:spPr>
            <a:xfrm>
              <a:off x="3298648" y="1037070"/>
              <a:ext cx="1822615" cy="64633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Group</a:t>
              </a:r>
              <a:r>
                <a:rPr lang="en-US" sz="3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1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1D5BF82-DF63-D564-8290-8C8F4E23FC57}"/>
              </a:ext>
            </a:extLst>
          </p:cNvPr>
          <p:cNvSpPr/>
          <p:nvPr/>
        </p:nvSpPr>
        <p:spPr>
          <a:xfrm>
            <a:off x="891423" y="161778"/>
            <a:ext cx="10565714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When I say the word(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goat,girl,hen,home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you will touch the picture .</a:t>
            </a:r>
          </a:p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Whoever touches first get 1 Point 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Table 16">
            <a:extLst>
              <a:ext uri="{FF2B5EF4-FFF2-40B4-BE49-F238E27FC236}">
                <a16:creationId xmlns:a16="http://schemas.microsoft.com/office/drawing/2014/main" id="{4BB02812-7752-3CA5-A03D-35934616FA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203656"/>
              </p:ext>
            </p:extLst>
          </p:nvPr>
        </p:nvGraphicFramePr>
        <p:xfrm>
          <a:off x="7418492" y="1705692"/>
          <a:ext cx="3981642" cy="212273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0821">
                  <a:extLst>
                    <a:ext uri="{9D8B030D-6E8A-4147-A177-3AD203B41FA5}">
                      <a16:colId xmlns:a16="http://schemas.microsoft.com/office/drawing/2014/main" val="810117064"/>
                    </a:ext>
                  </a:extLst>
                </a:gridCol>
                <a:gridCol w="1990821">
                  <a:extLst>
                    <a:ext uri="{9D8B030D-6E8A-4147-A177-3AD203B41FA5}">
                      <a16:colId xmlns:a16="http://schemas.microsoft.com/office/drawing/2014/main" val="2499982040"/>
                    </a:ext>
                  </a:extLst>
                </a:gridCol>
              </a:tblGrid>
              <a:tr h="1061368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562302"/>
                  </a:ext>
                </a:extLst>
              </a:tr>
              <a:tr h="1061368"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1+1+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1+1+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582259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05D1F70E-7226-FE37-93BD-33802F2A344F}"/>
              </a:ext>
            </a:extLst>
          </p:cNvPr>
          <p:cNvSpPr/>
          <p:nvPr/>
        </p:nvSpPr>
        <p:spPr>
          <a:xfrm>
            <a:off x="7367466" y="1774733"/>
            <a:ext cx="205973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Group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FBC244-412E-70E4-4EA5-EBBCD62D7B8C}"/>
              </a:ext>
            </a:extLst>
          </p:cNvPr>
          <p:cNvSpPr/>
          <p:nvPr/>
        </p:nvSpPr>
        <p:spPr>
          <a:xfrm>
            <a:off x="9452742" y="1774733"/>
            <a:ext cx="200439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Group</a:t>
            </a:r>
            <a:r>
              <a:rPr lang="en-US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</a:t>
            </a:r>
          </a:p>
        </p:txBody>
      </p:sp>
      <p:pic>
        <p:nvPicPr>
          <p:cNvPr id="20" name="Picture 2" descr="www.shutterstock.com/image-photo/boer-goat-isolate...">
            <a:extLst>
              <a:ext uri="{FF2B5EF4-FFF2-40B4-BE49-F238E27FC236}">
                <a16:creationId xmlns:a16="http://schemas.microsoft.com/office/drawing/2014/main" id="{A9AAC1CD-A7A7-435D-9BB9-46D4495916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87"/>
          <a:stretch/>
        </p:blipFill>
        <p:spPr bwMode="auto">
          <a:xfrm>
            <a:off x="2391113" y="4811047"/>
            <a:ext cx="1525948" cy="141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19D50C2-83AE-4205-899A-2F4C2275A13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43" b="95670" l="3217" r="32574">
                        <a14:foregroundMark x1="12601" y1="85250" x2="9920" y2="95399"/>
                        <a14:foregroundMark x1="9920" y1="95399" x2="10054" y2="95670"/>
                        <a14:foregroundMark x1="20375" y1="85250" x2="22520" y2="95399"/>
                        <a14:foregroundMark x1="22520" y1="95399" x2="23861" y2="95670"/>
                        <a14:foregroundMark x1="3217" y1="56563" x2="3753" y2="552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003" r="63788"/>
          <a:stretch/>
        </p:blipFill>
        <p:spPr>
          <a:xfrm>
            <a:off x="3938708" y="4683420"/>
            <a:ext cx="1041399" cy="1668136"/>
          </a:xfrm>
          <a:prstGeom prst="rect">
            <a:avLst/>
          </a:prstGeom>
        </p:spPr>
      </p:pic>
      <p:pic>
        <p:nvPicPr>
          <p:cNvPr id="22" name="Picture 2" descr="Hen PNG Pic - PNG All">
            <a:extLst>
              <a:ext uri="{FF2B5EF4-FFF2-40B4-BE49-F238E27FC236}">
                <a16:creationId xmlns:a16="http://schemas.microsoft.com/office/drawing/2014/main" id="{9ED961A5-CA86-43E7-B682-147C8B53C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786" y="4922663"/>
            <a:ext cx="1538707" cy="1407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Isolated Straw Hut on White Background Vector Design Stock Vector -  Illustration of grass, vector: 227885155">
            <a:extLst>
              <a:ext uri="{FF2B5EF4-FFF2-40B4-BE49-F238E27FC236}">
                <a16:creationId xmlns:a16="http://schemas.microsoft.com/office/drawing/2014/main" id="{B80249EA-7BA6-48AD-8745-FC81B0D2C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874" y="4946674"/>
            <a:ext cx="1690129" cy="112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80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6CE39AB-38FC-19F2-BD4E-F2FC64923875}"/>
              </a:ext>
            </a:extLst>
          </p:cNvPr>
          <p:cNvSpPr/>
          <p:nvPr/>
        </p:nvSpPr>
        <p:spPr>
          <a:xfrm>
            <a:off x="1805840" y="938926"/>
            <a:ext cx="2033441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Group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394ED9-302F-F4F3-B39E-538081593124}"/>
              </a:ext>
            </a:extLst>
          </p:cNvPr>
          <p:cNvSpPr/>
          <p:nvPr/>
        </p:nvSpPr>
        <p:spPr>
          <a:xfrm>
            <a:off x="7843820" y="826477"/>
            <a:ext cx="2033441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Group 2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6700103-DF2B-14F2-04A0-FDEC934DE432}"/>
              </a:ext>
            </a:extLst>
          </p:cNvPr>
          <p:cNvCxnSpPr>
            <a:cxnSpLocks/>
          </p:cNvCxnSpPr>
          <p:nvPr/>
        </p:nvCxnSpPr>
        <p:spPr>
          <a:xfrm>
            <a:off x="5925892" y="1188337"/>
            <a:ext cx="17340" cy="5185634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50F054C-9C96-8B63-AA20-10145A2BF03A}"/>
              </a:ext>
            </a:extLst>
          </p:cNvPr>
          <p:cNvSpPr/>
          <p:nvPr/>
        </p:nvSpPr>
        <p:spPr>
          <a:xfrm>
            <a:off x="1455408" y="15596"/>
            <a:ext cx="84080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Matching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letter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with picture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B0C4926-012C-0B3F-A7CD-F049E08D4BA0}"/>
              </a:ext>
            </a:extLst>
          </p:cNvPr>
          <p:cNvCxnSpPr>
            <a:cxnSpLocks/>
          </p:cNvCxnSpPr>
          <p:nvPr/>
        </p:nvCxnSpPr>
        <p:spPr>
          <a:xfrm flipV="1">
            <a:off x="7797039" y="2310933"/>
            <a:ext cx="2727072" cy="2296025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ED4CBCE-6147-B60D-C126-93E0BF192CBF}"/>
              </a:ext>
            </a:extLst>
          </p:cNvPr>
          <p:cNvGrpSpPr/>
          <p:nvPr/>
        </p:nvGrpSpPr>
        <p:grpSpPr>
          <a:xfrm>
            <a:off x="775201" y="1461591"/>
            <a:ext cx="1204978" cy="4712171"/>
            <a:chOff x="775201" y="1461591"/>
            <a:chExt cx="1204978" cy="471217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D332346-F5C0-395B-E1E9-5A837093326D}"/>
                </a:ext>
              </a:extLst>
            </p:cNvPr>
            <p:cNvSpPr/>
            <p:nvPr/>
          </p:nvSpPr>
          <p:spPr>
            <a:xfrm>
              <a:off x="775201" y="1461591"/>
              <a:ext cx="922048" cy="186204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15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endPara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9112163-9803-03EC-4D06-EB8B7D0D6E5F}"/>
                </a:ext>
              </a:extLst>
            </p:cNvPr>
            <p:cNvSpPr/>
            <p:nvPr/>
          </p:nvSpPr>
          <p:spPr>
            <a:xfrm>
              <a:off x="910654" y="3957771"/>
              <a:ext cx="1069525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endParaRPr lang="en-US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2DD147D-000B-B6B9-0950-2061CF5233E7}"/>
              </a:ext>
            </a:extLst>
          </p:cNvPr>
          <p:cNvCxnSpPr>
            <a:cxnSpLocks/>
          </p:cNvCxnSpPr>
          <p:nvPr/>
        </p:nvCxnSpPr>
        <p:spPr>
          <a:xfrm flipV="1">
            <a:off x="1761926" y="2519332"/>
            <a:ext cx="2125442" cy="240663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0571411-3A1A-4EC5-A9B0-F8655399D9C2}"/>
              </a:ext>
            </a:extLst>
          </p:cNvPr>
          <p:cNvCxnSpPr>
            <a:cxnSpLocks/>
          </p:cNvCxnSpPr>
          <p:nvPr/>
        </p:nvCxnSpPr>
        <p:spPr>
          <a:xfrm flipH="1" flipV="1">
            <a:off x="1679388" y="2743200"/>
            <a:ext cx="2233397" cy="218276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CBADD04-DBBE-78B2-FBC6-B2BBC863E8D9}"/>
              </a:ext>
            </a:extLst>
          </p:cNvPr>
          <p:cNvCxnSpPr>
            <a:cxnSpLocks/>
          </p:cNvCxnSpPr>
          <p:nvPr/>
        </p:nvCxnSpPr>
        <p:spPr>
          <a:xfrm flipH="1" flipV="1">
            <a:off x="8148898" y="2422923"/>
            <a:ext cx="2319902" cy="241019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 descr="www.shutterstock.com/image-photo/boer-goat-isolate...">
            <a:extLst>
              <a:ext uri="{FF2B5EF4-FFF2-40B4-BE49-F238E27FC236}">
                <a16:creationId xmlns:a16="http://schemas.microsoft.com/office/drawing/2014/main" id="{5C7DA5B4-934E-41C0-9969-E0F9D6C7DA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87"/>
          <a:stretch/>
        </p:blipFill>
        <p:spPr bwMode="auto">
          <a:xfrm>
            <a:off x="3995959" y="1465561"/>
            <a:ext cx="1505803" cy="139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E40987E-5953-4712-80F2-7483813CF4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43" b="95670" l="3217" r="32574">
                        <a14:foregroundMark x1="12601" y1="85250" x2="9920" y2="95399"/>
                        <a14:foregroundMark x1="9920" y1="95399" x2="10054" y2="95670"/>
                        <a14:foregroundMark x1="20375" y1="85250" x2="22520" y2="95399"/>
                        <a14:foregroundMark x1="22520" y1="95399" x2="23861" y2="95670"/>
                        <a14:foregroundMark x1="3217" y1="56563" x2="3753" y2="552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003" r="63788"/>
          <a:stretch/>
        </p:blipFill>
        <p:spPr>
          <a:xfrm>
            <a:off x="6367362" y="3470757"/>
            <a:ext cx="1503956" cy="2409071"/>
          </a:xfrm>
          <a:prstGeom prst="rect">
            <a:avLst/>
          </a:prstGeom>
        </p:spPr>
      </p:pic>
      <p:pic>
        <p:nvPicPr>
          <p:cNvPr id="27" name="Picture 2" descr="Hen PNG Pic - PNG All">
            <a:extLst>
              <a:ext uri="{FF2B5EF4-FFF2-40B4-BE49-F238E27FC236}">
                <a16:creationId xmlns:a16="http://schemas.microsoft.com/office/drawing/2014/main" id="{E878F0D1-ECD2-4A60-95C3-63E94A4A5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368" y="4358585"/>
            <a:ext cx="1796447" cy="164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Isolated Straw Hut on White Background Vector Design Stock Vector -  Illustration of grass, vector: 227885155">
            <a:extLst>
              <a:ext uri="{FF2B5EF4-FFF2-40B4-BE49-F238E27FC236}">
                <a16:creationId xmlns:a16="http://schemas.microsoft.com/office/drawing/2014/main" id="{F715D2E4-97E4-4208-99D9-8E80F66F5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738" y="1749807"/>
            <a:ext cx="1936849" cy="14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5D77943-7198-4D95-8A8B-2409031FF5A0}"/>
              </a:ext>
            </a:extLst>
          </p:cNvPr>
          <p:cNvSpPr/>
          <p:nvPr/>
        </p:nvSpPr>
        <p:spPr>
          <a:xfrm>
            <a:off x="10468712" y="3957771"/>
            <a:ext cx="92204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66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5E2AF5-0DB3-4B56-AC5E-D1CA531A9586}"/>
              </a:ext>
            </a:extLst>
          </p:cNvPr>
          <p:cNvSpPr/>
          <p:nvPr/>
        </p:nvSpPr>
        <p:spPr>
          <a:xfrm>
            <a:off x="10280831" y="1242954"/>
            <a:ext cx="1069525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54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262E3CC-A047-4697-A7EF-2E6980FB68B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157231" y="53651"/>
            <a:ext cx="1578321" cy="11346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7C37AE5-19B1-4F96-97EF-1358527A2E2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9941511" y="138472"/>
            <a:ext cx="1723407" cy="12977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Rounded Rectangle 52">
            <a:extLst>
              <a:ext uri="{FF2B5EF4-FFF2-40B4-BE49-F238E27FC236}">
                <a16:creationId xmlns:a16="http://schemas.microsoft.com/office/drawing/2014/main" id="{A7B78BF1-C4B6-47F9-B053-9FF83FBDDB3D}"/>
              </a:ext>
            </a:extLst>
          </p:cNvPr>
          <p:cNvSpPr/>
          <p:nvPr/>
        </p:nvSpPr>
        <p:spPr>
          <a:xfrm>
            <a:off x="4160395" y="6134280"/>
            <a:ext cx="3683425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Group work</a:t>
            </a:r>
          </a:p>
        </p:txBody>
      </p:sp>
    </p:spTree>
    <p:extLst>
      <p:ext uri="{BB962C8B-B14F-4D97-AF65-F5344CB8AC3E}">
        <p14:creationId xmlns:p14="http://schemas.microsoft.com/office/powerpoint/2010/main" val="3853940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build="p"/>
      <p:bldP spid="29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0F14905-B661-F1E2-D1F1-B1C99A8DB829}"/>
              </a:ext>
            </a:extLst>
          </p:cNvPr>
          <p:cNvSpPr txBox="1"/>
          <p:nvPr/>
        </p:nvSpPr>
        <p:spPr>
          <a:xfrm>
            <a:off x="459665" y="96987"/>
            <a:ext cx="6772238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Lets play a game (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kims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game).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CCFA81-61E4-546B-C09F-856D18FF65B9}"/>
              </a:ext>
            </a:extLst>
          </p:cNvPr>
          <p:cNvSpPr txBox="1"/>
          <p:nvPr/>
        </p:nvSpPr>
        <p:spPr>
          <a:xfrm>
            <a:off x="8346217" y="103542"/>
            <a:ext cx="2949300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BD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Close your eyes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B90F87-E872-5FF5-1E28-A026A399440B}"/>
              </a:ext>
            </a:extLst>
          </p:cNvPr>
          <p:cNvSpPr txBox="1"/>
          <p:nvPr/>
        </p:nvSpPr>
        <p:spPr>
          <a:xfrm>
            <a:off x="1056790" y="976078"/>
            <a:ext cx="4455401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Which word have I covered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392C3B6-4EF6-CF84-C213-A042A67BF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1658" y="804873"/>
            <a:ext cx="2024908" cy="10903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C8D1AE3-B142-7AD0-098C-7129ACC4F440}"/>
              </a:ext>
            </a:extLst>
          </p:cNvPr>
          <p:cNvSpPr txBox="1"/>
          <p:nvPr/>
        </p:nvSpPr>
        <p:spPr>
          <a:xfrm>
            <a:off x="8346217" y="822213"/>
            <a:ext cx="2949300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15BD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BD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your eyes</a:t>
            </a:r>
          </a:p>
        </p:txBody>
      </p:sp>
      <p:pic>
        <p:nvPicPr>
          <p:cNvPr id="21" name="Picture 2" descr="www.shutterstock.com/image-photo/boer-goat-isolate...">
            <a:extLst>
              <a:ext uri="{FF2B5EF4-FFF2-40B4-BE49-F238E27FC236}">
                <a16:creationId xmlns:a16="http://schemas.microsoft.com/office/drawing/2014/main" id="{7F51A5B6-67A2-4CE9-9D76-0A1E544DCA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87"/>
          <a:stretch/>
        </p:blipFill>
        <p:spPr bwMode="auto">
          <a:xfrm>
            <a:off x="1351130" y="1895208"/>
            <a:ext cx="1592558" cy="147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D50D083-72E8-4961-8F3B-E35DE362F7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43" b="95670" l="3217" r="32574">
                        <a14:foregroundMark x1="12601" y1="85250" x2="9920" y2="95399"/>
                        <a14:foregroundMark x1="9920" y1="95399" x2="10054" y2="95670"/>
                        <a14:foregroundMark x1="20375" y1="85250" x2="22520" y2="95399"/>
                        <a14:foregroundMark x1="22520" y1="95399" x2="23861" y2="95670"/>
                        <a14:foregroundMark x1="3217" y1="56563" x2="3753" y2="552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003" r="63788"/>
          <a:stretch/>
        </p:blipFill>
        <p:spPr>
          <a:xfrm>
            <a:off x="7064112" y="4252021"/>
            <a:ext cx="1176319" cy="1593028"/>
          </a:xfrm>
          <a:prstGeom prst="rect">
            <a:avLst/>
          </a:prstGeom>
        </p:spPr>
      </p:pic>
      <p:pic>
        <p:nvPicPr>
          <p:cNvPr id="23" name="Picture 2" descr="Hen PNG Pic - PNG All">
            <a:extLst>
              <a:ext uri="{FF2B5EF4-FFF2-40B4-BE49-F238E27FC236}">
                <a16:creationId xmlns:a16="http://schemas.microsoft.com/office/drawing/2014/main" id="{794C75F6-F0FC-4112-8842-AF1A20D46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124" y="4526074"/>
            <a:ext cx="1330962" cy="121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Isolated Straw Hut on White Background Vector Design Stock Vector -  Illustration of grass, vector: 227885155">
            <a:extLst>
              <a:ext uri="{FF2B5EF4-FFF2-40B4-BE49-F238E27FC236}">
                <a16:creationId xmlns:a16="http://schemas.microsoft.com/office/drawing/2014/main" id="{6F1285FD-0F1E-4774-9EEC-C394AF010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454" y="2230009"/>
            <a:ext cx="1801763" cy="119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miley Face 8">
            <a:extLst>
              <a:ext uri="{FF2B5EF4-FFF2-40B4-BE49-F238E27FC236}">
                <a16:creationId xmlns:a16="http://schemas.microsoft.com/office/drawing/2014/main" id="{C357A9F9-B506-310D-71C4-7A16C16A7797}"/>
              </a:ext>
            </a:extLst>
          </p:cNvPr>
          <p:cNvSpPr/>
          <p:nvPr/>
        </p:nvSpPr>
        <p:spPr>
          <a:xfrm>
            <a:off x="2956527" y="1682599"/>
            <a:ext cx="2286013" cy="2172784"/>
          </a:xfrm>
          <a:prstGeom prst="smileyFace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miley Face 13">
            <a:extLst>
              <a:ext uri="{FF2B5EF4-FFF2-40B4-BE49-F238E27FC236}">
                <a16:creationId xmlns:a16="http://schemas.microsoft.com/office/drawing/2014/main" id="{C5D424DC-BC27-E24D-545F-EEC3BBD00EDA}"/>
              </a:ext>
            </a:extLst>
          </p:cNvPr>
          <p:cNvSpPr/>
          <p:nvPr/>
        </p:nvSpPr>
        <p:spPr>
          <a:xfrm>
            <a:off x="8487500" y="1682599"/>
            <a:ext cx="2280196" cy="1975001"/>
          </a:xfrm>
          <a:prstGeom prst="smileyFace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miley Face 34">
            <a:extLst>
              <a:ext uri="{FF2B5EF4-FFF2-40B4-BE49-F238E27FC236}">
                <a16:creationId xmlns:a16="http://schemas.microsoft.com/office/drawing/2014/main" id="{A48826DA-033C-422F-8EDE-4CB8120CA1F7}"/>
              </a:ext>
            </a:extLst>
          </p:cNvPr>
          <p:cNvSpPr/>
          <p:nvPr/>
        </p:nvSpPr>
        <p:spPr>
          <a:xfrm>
            <a:off x="8487500" y="4085013"/>
            <a:ext cx="2280196" cy="1975001"/>
          </a:xfrm>
          <a:prstGeom prst="smileyFace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miley Face 9">
            <a:extLst>
              <a:ext uri="{FF2B5EF4-FFF2-40B4-BE49-F238E27FC236}">
                <a16:creationId xmlns:a16="http://schemas.microsoft.com/office/drawing/2014/main" id="{E0971DAE-1C03-704D-D688-92DCB2CD0A51}"/>
              </a:ext>
            </a:extLst>
          </p:cNvPr>
          <p:cNvSpPr/>
          <p:nvPr/>
        </p:nvSpPr>
        <p:spPr>
          <a:xfrm>
            <a:off x="2809369" y="4144101"/>
            <a:ext cx="2580327" cy="1975001"/>
          </a:xfrm>
          <a:prstGeom prst="smileyFace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177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-0.20235 -0.0044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17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2.08333E-6 0.00023 " pathEditMode="relative" rAng="0" ptsTypes="AA">
                                      <p:cBhvr>
                                        <p:cTn id="63" dur="2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0.19635 0.01505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18" y="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1.04167E-6 1.48148E-6 " pathEditMode="relative" rAng="0" ptsTypes="AA">
                                      <p:cBhvr>
                                        <p:cTn id="71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6 L -0.19818 -0.00787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9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6 L -3.54167E-6 -5.20417E-18 " pathEditMode="relative" rAng="0" ptsTypes="AA">
                                      <p:cBhvr>
                                        <p:cTn id="79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0.19635 0.01505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18" y="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3.33333E-6 0.00023 " pathEditMode="relative" rAng="0" ptsTypes="AA">
                                      <p:cBhvr>
                                        <p:cTn id="87" dur="2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20" grpId="0" animBg="1"/>
      <p:bldP spid="9" grpId="0" animBg="1"/>
      <p:bldP spid="9" grpId="1" animBg="1"/>
      <p:bldP spid="9" grpId="2" animBg="1"/>
      <p:bldP spid="14" grpId="0" animBg="1"/>
      <p:bldP spid="14" grpId="1" animBg="1"/>
      <p:bldP spid="14" grpId="2" animBg="1"/>
      <p:bldP spid="35" grpId="0" animBg="1"/>
      <p:bldP spid="35" grpId="1" animBg="1"/>
      <p:bldP spid="35" grpId="2" animBg="1"/>
      <p:bldP spid="10" grpId="0" animBg="1"/>
      <p:bldP spid="10" grpId="1" animBg="1"/>
      <p:bldP spid="10" grpId="2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D14CE49C-E478-4577-9F6D-BDF327FEDF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57" b="90000" l="49558" r="99558">
                        <a14:foregroundMark x1="70354" y1="10000" x2="81858" y2="12500"/>
                        <a14:foregroundMark x1="81858" y1="12500" x2="87611" y2="22143"/>
                        <a14:foregroundMark x1="87611" y1="22143" x2="98230" y2="15357"/>
                        <a14:foregroundMark x1="98230" y1="15357" x2="92035" y2="6786"/>
                        <a14:foregroundMark x1="92035" y1="6786" x2="78761" y2="4643"/>
                        <a14:foregroundMark x1="78761" y1="4643" x2="67699" y2="7857"/>
                        <a14:foregroundMark x1="67699" y1="7857" x2="70796" y2="10357"/>
                        <a14:foregroundMark x1="99115" y1="19286" x2="94690" y2="9643"/>
                        <a14:foregroundMark x1="94690" y1="9643" x2="73451" y2="3214"/>
                        <a14:foregroundMark x1="73451" y1="14643" x2="73451" y2="16429"/>
                        <a14:foregroundMark x1="82301" y1="89286" x2="67699" y2="90000"/>
                        <a14:foregroundMark x1="99115" y1="13571" x2="99558" y2="1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62"/>
          <a:stretch/>
        </p:blipFill>
        <p:spPr bwMode="auto">
          <a:xfrm>
            <a:off x="9365226" y="1262543"/>
            <a:ext cx="2290608" cy="507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8F81D04-CE4F-4617-9E01-6877A679122A}"/>
              </a:ext>
            </a:extLst>
          </p:cNvPr>
          <p:cNvSpPr/>
          <p:nvPr/>
        </p:nvSpPr>
        <p:spPr>
          <a:xfrm>
            <a:off x="7105560" y="1618824"/>
            <a:ext cx="2751482" cy="186204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hen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2CB060-A570-41FC-ADB3-8BB8D19B751D}"/>
              </a:ext>
            </a:extLst>
          </p:cNvPr>
          <p:cNvSpPr/>
          <p:nvPr/>
        </p:nvSpPr>
        <p:spPr>
          <a:xfrm>
            <a:off x="6611602" y="1611130"/>
            <a:ext cx="3465870" cy="186204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284406-F498-4B28-8B79-35C230D01E57}"/>
              </a:ext>
            </a:extLst>
          </p:cNvPr>
          <p:cNvSpPr/>
          <p:nvPr/>
        </p:nvSpPr>
        <p:spPr>
          <a:xfrm>
            <a:off x="6602143" y="1706884"/>
            <a:ext cx="3465870" cy="186204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girl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8D91FD-71E8-48D9-B18D-798BF59BAFB7}"/>
              </a:ext>
            </a:extLst>
          </p:cNvPr>
          <p:cNvSpPr/>
          <p:nvPr/>
        </p:nvSpPr>
        <p:spPr>
          <a:xfrm>
            <a:off x="6278173" y="1564192"/>
            <a:ext cx="4238629" cy="186204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0B32B1E-D9FA-42AB-B0DB-40F737F12E17}"/>
              </a:ext>
            </a:extLst>
          </p:cNvPr>
          <p:cNvSpPr/>
          <p:nvPr/>
        </p:nvSpPr>
        <p:spPr>
          <a:xfrm>
            <a:off x="5104855" y="1284532"/>
            <a:ext cx="37108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6FBEA1-40DA-4886-8BB9-88A88044CCA4}"/>
              </a:ext>
            </a:extLst>
          </p:cNvPr>
          <p:cNvSpPr/>
          <p:nvPr/>
        </p:nvSpPr>
        <p:spPr>
          <a:xfrm>
            <a:off x="3000187" y="68670"/>
            <a:ext cx="581547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Assessing learning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 descr="www.shutterstock.com/image-photo/boer-goat-isolate...">
            <a:extLst>
              <a:ext uri="{FF2B5EF4-FFF2-40B4-BE49-F238E27FC236}">
                <a16:creationId xmlns:a16="http://schemas.microsoft.com/office/drawing/2014/main" id="{8B185966-3711-4BC2-B818-9E648282CF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87"/>
          <a:stretch/>
        </p:blipFill>
        <p:spPr bwMode="auto">
          <a:xfrm>
            <a:off x="3379841" y="1470755"/>
            <a:ext cx="1725014" cy="159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0F5FC7F-9BE1-4B42-914C-525F34F87C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43" b="95670" l="3217" r="32574">
                        <a14:foregroundMark x1="12601" y1="85250" x2="9920" y2="95399"/>
                        <a14:foregroundMark x1="9920" y1="95399" x2="10054" y2="95670"/>
                        <a14:foregroundMark x1="20375" y1="85250" x2="22520" y2="95399"/>
                        <a14:foregroundMark x1="22520" y1="95399" x2="23861" y2="95670"/>
                        <a14:foregroundMark x1="3217" y1="56563" x2="3753" y2="552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003" r="63788"/>
          <a:stretch/>
        </p:blipFill>
        <p:spPr>
          <a:xfrm>
            <a:off x="3786970" y="1564192"/>
            <a:ext cx="1503956" cy="2409071"/>
          </a:xfrm>
          <a:prstGeom prst="rect">
            <a:avLst/>
          </a:prstGeom>
        </p:spPr>
      </p:pic>
      <p:pic>
        <p:nvPicPr>
          <p:cNvPr id="23" name="Picture 2" descr="Hen PNG Pic - PNG All">
            <a:extLst>
              <a:ext uri="{FF2B5EF4-FFF2-40B4-BE49-F238E27FC236}">
                <a16:creationId xmlns:a16="http://schemas.microsoft.com/office/drawing/2014/main" id="{F055E80D-C9D8-4A7C-AF69-F11F689F8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555" y="1799865"/>
            <a:ext cx="1541782" cy="141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Isolated Straw Hut on White Background Vector Design Stock Vector -  Illustration of grass, vector: 227885155">
            <a:extLst>
              <a:ext uri="{FF2B5EF4-FFF2-40B4-BE49-F238E27FC236}">
                <a16:creationId xmlns:a16="http://schemas.microsoft.com/office/drawing/2014/main" id="{74226220-8CDE-442D-998D-E084BC9C2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990" y="1799865"/>
            <a:ext cx="1874709" cy="124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F02B883-BF5D-4DE4-B1EB-B59632BB0D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57820" y="212618"/>
            <a:ext cx="1390818" cy="139081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AACECA0-DF48-4E73-AAFE-95E1445A0E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183" b="98817" l="9524" r="89286">
                        <a14:foregroundMark x1="41667" y1="11243" x2="47046" y2="10224"/>
                        <a14:foregroundMark x1="41206" y1="2482" x2="40476" y2="2367"/>
                        <a14:foregroundMark x1="44219" y1="2959" x2="43441" y2="2836"/>
                        <a14:foregroundMark x1="47742" y1="3516" x2="44219" y2="2959"/>
                        <a14:foregroundMark x1="38751" y1="10941" x2="38095" y2="14201"/>
                        <a14:foregroundMark x1="40357" y1="2959" x2="40139" y2="4044"/>
                        <a14:foregroundMark x1="40476" y1="2367" x2="40357" y2="2959"/>
                        <a14:foregroundMark x1="43573" y1="14793" x2="65476" y2="17160"/>
                        <a14:foregroundMark x1="38095" y1="14201" x2="43573" y2="14793"/>
                        <a14:foregroundMark x1="63775" y1="8284" x2="63690" y2="7840"/>
                        <a14:foregroundMark x1="64795" y1="13609" x2="63775" y2="8284"/>
                        <a14:foregroundMark x1="65476" y1="17160" x2="64795" y2="13609"/>
                        <a14:foregroundMark x1="41817" y1="99285" x2="39278" y2="99369"/>
                        <a14:foregroundMark x1="41350" y1="88757" x2="41667" y2="87574"/>
                        <a14:foregroundMark x1="41191" y1="89349" x2="41350" y2="88757"/>
                        <a14:foregroundMark x1="40873" y1="90533" x2="41191" y2="89349"/>
                        <a14:foregroundMark x1="39604" y1="95266" x2="40873" y2="90533"/>
                        <a14:foregroundMark x1="39286" y1="96450" x2="39604" y2="95266"/>
                        <a14:foregroundMark x1="40179" y1="88757" x2="40476" y2="87574"/>
                        <a14:foregroundMark x1="40030" y1="89349" x2="40179" y2="88757"/>
                        <a14:foregroundMark x1="39732" y1="90533" x2="40030" y2="89349"/>
                        <a14:foregroundMark x1="38542" y1="95266" x2="39732" y2="90533"/>
                        <a14:foregroundMark x1="38095" y1="97041" x2="38542" y2="95266"/>
                        <a14:foregroundMark x1="40476" y1="95858" x2="40476" y2="95858"/>
                        <a14:foregroundMark x1="40476" y1="95266" x2="40476" y2="95266"/>
                        <a14:foregroundMark x1="39286" y1="94675" x2="39286" y2="97041"/>
                        <a14:foregroundMark x1="41964" y1="4734" x2="40476" y2="5917"/>
                        <a14:foregroundMark x1="42708" y1="4142" x2="41964" y2="4734"/>
                        <a14:foregroundMark x1="44196" y1="2959" x2="42708" y2="4142"/>
                        <a14:foregroundMark x1="44940" y1="2367" x2="44196" y2="2959"/>
                        <a14:foregroundMark x1="45684" y1="1775" x2="44940" y2="2367"/>
                        <a14:foregroundMark x1="46429" y1="1183" x2="45684" y2="1775"/>
                        <a14:backgroundMark x1="35714" y1="15385" x2="39619" y2="5679"/>
                        <a14:backgroundMark x1="59524" y1="592" x2="66667" y2="7101"/>
                        <a14:backgroundMark x1="38095" y1="85207" x2="36190" y2="94675"/>
                        <a14:backgroundMark x1="35714" y1="97041" x2="40476" y2="98817"/>
                        <a14:backgroundMark x1="41667" y1="99408" x2="73810" y2="98225"/>
                        <a14:backgroundMark x1="73810" y1="98225" x2="67857" y2="86391"/>
                        <a14:backgroundMark x1="67857" y1="86391" x2="67857" y2="86391"/>
                        <a14:backgroundMark x1="52381" y1="82249" x2="51190" y2="89941"/>
                        <a14:backgroundMark x1="38095" y1="14793" x2="38095" y2="14793"/>
                        <a14:backgroundMark x1="65476" y1="8284" x2="65476" y2="8284"/>
                        <a14:backgroundMark x1="67857" y1="13609" x2="67857" y2="13609"/>
                        <a14:backgroundMark x1="36905" y1="89349" x2="36905" y2="89349"/>
                        <a14:backgroundMark x1="39286" y1="88757" x2="39286" y2="88757"/>
                        <a14:backgroundMark x1="36905" y1="90533" x2="36905" y2="90533"/>
                        <a14:backgroundMark x1="40476" y1="2367" x2="40476" y2="2367"/>
                        <a14:backgroundMark x1="42857" y1="1183" x2="42857" y2="1183"/>
                        <a14:backgroundMark x1="45238" y1="1183" x2="45238" y2="1183"/>
                        <a14:backgroundMark x1="41667" y1="2959" x2="41667" y2="2959"/>
                        <a14:backgroundMark x1="47619" y1="1775" x2="47619" y2="1775"/>
                        <a14:backgroundMark x1="39286" y1="4734" x2="39286" y2="4734"/>
                        <a14:backgroundMark x1="42857" y1="2959" x2="42857" y2="2959"/>
                        <a14:backgroundMark x1="42857" y1="2367" x2="42857" y2="2367"/>
                        <a14:backgroundMark x1="45238" y1="1775" x2="45238" y2="1775"/>
                        <a14:backgroundMark x1="39286" y1="4142" x2="39286" y2="4142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44020" y="877718"/>
            <a:ext cx="2158814" cy="5458177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957138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6" grpId="0" animBg="1"/>
      <p:bldP spid="18" grpId="0"/>
      <p:bldP spid="18" grpId="1"/>
      <p:bldP spid="19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Whiteboard Vector Art, Icons, and Graphics for Free Download">
            <a:extLst>
              <a:ext uri="{FF2B5EF4-FFF2-40B4-BE49-F238E27FC236}">
                <a16:creationId xmlns:a16="http://schemas.microsoft.com/office/drawing/2014/main" id="{5B1A4639-BF93-4603-AFC2-56D95326F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1290239"/>
            <a:ext cx="63531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2" descr="Computer Mouse Pointer Clipart, Cursor Arrow Silhouette - Clip Art Library">
            <a:extLst>
              <a:ext uri="{FF2B5EF4-FFF2-40B4-BE49-F238E27FC236}">
                <a16:creationId xmlns:a16="http://schemas.microsoft.com/office/drawing/2014/main" id="{BB5ACBB8-DD89-4E21-BB30-4504C3441A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4" descr="long vowels ppt - Clip Art Library">
            <a:extLst>
              <a:ext uri="{FF2B5EF4-FFF2-40B4-BE49-F238E27FC236}">
                <a16:creationId xmlns:a16="http://schemas.microsoft.com/office/drawing/2014/main" id="{9D8286DD-D617-4B87-B439-174994D019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8" descr="Clipart Female Teacher Holding A Pointer Image PNG | Citypng">
            <a:extLst>
              <a:ext uri="{FF2B5EF4-FFF2-40B4-BE49-F238E27FC236}">
                <a16:creationId xmlns:a16="http://schemas.microsoft.com/office/drawing/2014/main" id="{665BB40E-CCDA-4313-8299-572BF7C6C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125" r="98125">
                        <a14:foregroundMark x1="28250" y1="37625" x2="22625" y2="41875"/>
                        <a14:foregroundMark x1="22625" y1="41875" x2="25625" y2="39125"/>
                        <a14:foregroundMark x1="39000" y1="38750" x2="38375" y2="38750"/>
                        <a14:foregroundMark x1="37875" y1="38500" x2="38750" y2="43625"/>
                        <a14:foregroundMark x1="36125" y1="39125" x2="42625" y2="35125"/>
                        <a14:foregroundMark x1="42625" y1="35125" x2="46000" y2="42375"/>
                        <a14:foregroundMark x1="46000" y1="42375" x2="38375" y2="44250"/>
                        <a14:foregroundMark x1="38375" y1="44250" x2="36750" y2="37250"/>
                        <a14:foregroundMark x1="36750" y1="37250" x2="44000" y2="35875"/>
                        <a14:foregroundMark x1="44000" y1="35875" x2="46000" y2="42625"/>
                        <a14:foregroundMark x1="46000" y1="42625" x2="39000" y2="44750"/>
                        <a14:foregroundMark x1="39000" y1="44750" x2="37250" y2="37875"/>
                        <a14:foregroundMark x1="37250" y1="37875" x2="37500" y2="37625"/>
                        <a14:foregroundMark x1="37500" y1="37625" x2="44375" y2="40000"/>
                        <a14:foregroundMark x1="44375" y1="40000" x2="38500" y2="37375"/>
                        <a14:foregroundMark x1="34500" y1="65375" x2="27000" y2="66875"/>
                        <a14:foregroundMark x1="27000" y1="66875" x2="25625" y2="76750"/>
                        <a14:foregroundMark x1="25625" y1="76750" x2="27375" y2="83875"/>
                        <a14:foregroundMark x1="27375" y1="83875" x2="34875" y2="86250"/>
                        <a14:foregroundMark x1="34875" y1="86250" x2="37250" y2="70500"/>
                        <a14:foregroundMark x1="37250" y1="70500" x2="36000" y2="63625"/>
                        <a14:foregroundMark x1="36000" y1="63625" x2="32250" y2="61500"/>
                        <a14:foregroundMark x1="32125" y1="66000" x2="27375" y2="72500"/>
                        <a14:foregroundMark x1="27375" y1="72500" x2="29375" y2="80250"/>
                        <a14:foregroundMark x1="29375" y1="80250" x2="36500" y2="81875"/>
                        <a14:foregroundMark x1="36500" y1="81875" x2="38250" y2="74125"/>
                        <a14:foregroundMark x1="38250" y1="74125" x2="36625" y2="66250"/>
                        <a14:foregroundMark x1="36625" y1="66250" x2="29625" y2="65250"/>
                        <a14:foregroundMark x1="29625" y1="65250" x2="28250" y2="65625"/>
                        <a14:foregroundMark x1="30375" y1="69000" x2="28375" y2="76000"/>
                        <a14:foregroundMark x1="28375" y1="76000" x2="31375" y2="82875"/>
                        <a14:foregroundMark x1="31375" y1="82875" x2="38250" y2="80625"/>
                        <a14:foregroundMark x1="38250" y1="80625" x2="39375" y2="72750"/>
                        <a14:foregroundMark x1="39375" y1="72750" x2="34875" y2="66500"/>
                        <a14:foregroundMark x1="34875" y1="66500" x2="28625" y2="68875"/>
                        <a14:foregroundMark x1="29250" y1="69500" x2="29250" y2="76750"/>
                        <a14:foregroundMark x1="29250" y1="76750" x2="34750" y2="72375"/>
                        <a14:foregroundMark x1="34750" y1="72375" x2="28875" y2="70375"/>
                        <a14:foregroundMark x1="11875" y1="72750" x2="11375" y2="80125"/>
                        <a14:foregroundMark x1="11375" y1="80125" x2="8000" y2="86375"/>
                        <a14:foregroundMark x1="8000" y1="86375" x2="2875" y2="80375"/>
                        <a14:foregroundMark x1="2875" y1="80375" x2="3750" y2="73000"/>
                        <a14:foregroundMark x1="3750" y1="73000" x2="10625" y2="69125"/>
                        <a14:foregroundMark x1="10625" y1="69125" x2="11375" y2="73125"/>
                        <a14:foregroundMark x1="6250" y1="67500" x2="1375" y2="60875"/>
                        <a14:foregroundMark x1="1375" y1="60875" x2="875" y2="53750"/>
                        <a14:foregroundMark x1="875" y1="53750" x2="3625" y2="61000"/>
                        <a14:foregroundMark x1="3625" y1="61000" x2="2125" y2="63500"/>
                        <a14:foregroundMark x1="66250" y1="70375" x2="75000" y2="56500"/>
                        <a14:foregroundMark x1="75000" y1="56500" x2="98125" y2="30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964" y="3257986"/>
            <a:ext cx="2624158" cy="3613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0A375FF3-E820-4E66-B980-C282AC469719}"/>
              </a:ext>
            </a:extLst>
          </p:cNvPr>
          <p:cNvSpPr/>
          <p:nvPr/>
        </p:nvSpPr>
        <p:spPr>
          <a:xfrm>
            <a:off x="4838759" y="3112526"/>
            <a:ext cx="1590984" cy="15696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98B705-72E6-49A0-A2D8-582B528F3CB0}"/>
              </a:ext>
            </a:extLst>
          </p:cNvPr>
          <p:cNvSpPr/>
          <p:nvPr/>
        </p:nvSpPr>
        <p:spPr>
          <a:xfrm>
            <a:off x="5801514" y="1433591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en-US" sz="8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6E8636-E194-4446-807F-3CBEAF4CB0FC}"/>
              </a:ext>
            </a:extLst>
          </p:cNvPr>
          <p:cNvSpPr/>
          <p:nvPr/>
        </p:nvSpPr>
        <p:spPr>
          <a:xfrm>
            <a:off x="8624144" y="1384961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8800" b="1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F6335D-7AC8-4E62-8604-B7B24D7BC2E1}"/>
              </a:ext>
            </a:extLst>
          </p:cNvPr>
          <p:cNvSpPr/>
          <p:nvPr/>
        </p:nvSpPr>
        <p:spPr>
          <a:xfrm>
            <a:off x="5938524" y="2868877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88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62F0DE-E738-4B8D-B484-D63BF63F9FE4}"/>
              </a:ext>
            </a:extLst>
          </p:cNvPr>
          <p:cNvSpPr/>
          <p:nvPr/>
        </p:nvSpPr>
        <p:spPr>
          <a:xfrm>
            <a:off x="4610243" y="3028522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88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6F4F5F-0B91-4139-BAAD-EB9AD641DFDA}"/>
              </a:ext>
            </a:extLst>
          </p:cNvPr>
          <p:cNvSpPr/>
          <p:nvPr/>
        </p:nvSpPr>
        <p:spPr>
          <a:xfrm>
            <a:off x="8582136" y="2983566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8800" b="1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DAFD6-EA31-41BA-ACE2-674A91483C4C}"/>
              </a:ext>
            </a:extLst>
          </p:cNvPr>
          <p:cNvSpPr/>
          <p:nvPr/>
        </p:nvSpPr>
        <p:spPr>
          <a:xfrm>
            <a:off x="7373783" y="2995856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8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424E12-3C1D-44B5-98C3-BA8A9F9DA172}"/>
              </a:ext>
            </a:extLst>
          </p:cNvPr>
          <p:cNvSpPr/>
          <p:nvPr/>
        </p:nvSpPr>
        <p:spPr>
          <a:xfrm>
            <a:off x="7120471" y="1629832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88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A8C3DA9-D26A-434F-8FF9-F32737DDEB16}"/>
              </a:ext>
            </a:extLst>
          </p:cNvPr>
          <p:cNvSpPr/>
          <p:nvPr/>
        </p:nvSpPr>
        <p:spPr>
          <a:xfrm>
            <a:off x="388128" y="537171"/>
            <a:ext cx="1139188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 the audio and round the correct letter. </a:t>
            </a:r>
            <a:endParaRPr lang="en-US" sz="36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E7D485E-8673-407A-BACE-A3472645053C}"/>
              </a:ext>
            </a:extLst>
          </p:cNvPr>
          <p:cNvSpPr/>
          <p:nvPr/>
        </p:nvSpPr>
        <p:spPr>
          <a:xfrm>
            <a:off x="3188263" y="36426"/>
            <a:ext cx="581547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Assessing learning</a:t>
            </a:r>
            <a:endParaRPr lang="en-US" sz="4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CEE1273-87EA-41D0-BF94-871856601C2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897" b="95721" l="3877" r="48950">
                        <a14:foregroundMark x1="18040" y1="32418" x2="14055" y2="25192"/>
                        <a14:foregroundMark x1="14055" y1="25192" x2="9155" y2="31530"/>
                        <a14:foregroundMark x1="7507" y1="36500" x2="6893" y2="38353"/>
                        <a14:foregroundMark x1="9155" y1="31530" x2="8436" y2="33700"/>
                        <a14:foregroundMark x1="6893" y1="38353" x2="2179" y2="44290"/>
                        <a14:foregroundMark x1="2927" y1="83192" x2="3177" y2="90795"/>
                        <a14:foregroundMark x1="2726" y1="77086" x2="2915" y2="82831"/>
                        <a14:foregroundMark x1="2586" y1="72835" x2="2662" y2="75147"/>
                        <a14:foregroundMark x1="1809" y1="49197" x2="1958" y2="53707"/>
                        <a14:foregroundMark x1="3177" y1="90795" x2="8724" y2="96891"/>
                        <a14:foregroundMark x1="8724" y1="96891" x2="17878" y2="99516"/>
                        <a14:foregroundMark x1="17878" y1="99516" x2="27033" y2="97255"/>
                        <a14:foregroundMark x1="27033" y1="97255" x2="31826" y2="90715"/>
                        <a14:foregroundMark x1="31826" y1="90715" x2="31733" y2="82148"/>
                        <a14:foregroundMark x1="35250" y1="74584" x2="38928" y2="73235"/>
                        <a14:foregroundMark x1="33242" y1="75320" x2="34209" y2="74965"/>
                        <a14:foregroundMark x1="41829" y1="71808" x2="46042" y2="66048"/>
                        <a14:foregroundMark x1="40659" y1="60087" x2="39643" y2="58962"/>
                        <a14:foregroundMark x1="46042" y1="66048" x2="42764" y2="62419"/>
                        <a14:foregroundMark x1="43087" y1="45150" x2="48950" y2="41219"/>
                        <a14:foregroundMark x1="33652" y1="51476" x2="37132" y2="49143"/>
                        <a14:foregroundMark x1="33642" y1="41894" x2="29725" y2="42067"/>
                        <a14:foregroundMark x1="48950" y1="41219" x2="44424" y2="41419"/>
                        <a14:foregroundMark x1="25949" y1="40493" x2="19171" y2="37667"/>
                        <a14:foregroundMark x1="26832" y1="40861" x2="25997" y2="40513"/>
                        <a14:foregroundMark x1="29725" y1="42067" x2="27425" y2="41108"/>
                        <a14:foregroundMark x1="18873" y1="35253" x2="18363" y2="31126"/>
                        <a14:foregroundMark x1="12332" y1="40573" x2="8778" y2="47235"/>
                        <a14:foregroundMark x1="8778" y1="47235" x2="9047" y2="55753"/>
                        <a14:foregroundMark x1="9047" y1="55753" x2="18040" y2="58417"/>
                        <a14:foregroundMark x1="18040" y1="58417" x2="23586" y2="49495"/>
                        <a14:foregroundMark x1="23586" y1="49495" x2="18901" y2="41865"/>
                        <a14:foregroundMark x1="18901" y1="41865" x2="12601" y2="39725"/>
                        <a14:foregroundMark x1="17501" y1="32418" x2="8831" y2="29189"/>
                        <a14:foregroundMark x1="8831" y1="29189" x2="17932" y2="27937"/>
                        <a14:foregroundMark x1="17932" y1="27937" x2="18901" y2="31772"/>
                        <a14:foregroundMark x1="26117" y1="58862" x2="21379" y2="52119"/>
                        <a14:foregroundMark x1="21379" y1="52119" x2="10393" y2="52967"/>
                        <a14:foregroundMark x1="10393" y1="52967" x2="3285" y2="58902"/>
                        <a14:foregroundMark x1="3285" y1="58902" x2="2994" y2="59488"/>
                        <a14:foregroundMark x1="2685" y1="70929" x2="3931" y2="73436"/>
                        <a14:foregroundMark x1="3931" y1="73436" x2="13732" y2="76827"/>
                        <a14:foregroundMark x1="13732" y1="76827" x2="23209" y2="77352"/>
                        <a14:foregroundMark x1="31970" y1="74102" x2="33333" y2="73597"/>
                        <a14:foregroundMark x1="23209" y1="77352" x2="31488" y2="74281"/>
                        <a14:foregroundMark x1="34355" y1="72047" x2="37803" y2="66815"/>
                        <a14:foregroundMark x1="33333" y1="73597" x2="33531" y2="73297"/>
                        <a14:foregroundMark x1="37803" y1="66815" x2="25256" y2="57126"/>
                        <a14:foregroundMark x1="20355" y1="71982" x2="11255" y2="74929"/>
                        <a14:foregroundMark x1="11255" y1="74929" x2="4631" y2="81348"/>
                        <a14:foregroundMark x1="4631" y1="81348" x2="1992" y2="88696"/>
                        <a14:foregroundMark x1="1992" y1="88696" x2="2693" y2="95680"/>
                        <a14:foregroundMark x1="2693" y1="95680" x2="18148" y2="99717"/>
                        <a14:foregroundMark x1="18148" y1="99717" x2="26817" y2="95721"/>
                        <a14:foregroundMark x1="26817" y1="95721" x2="29725" y2="88292"/>
                        <a14:foregroundMark x1="29725" y1="88292" x2="26279" y2="80137"/>
                        <a14:foregroundMark x1="26279" y1="80137" x2="20032" y2="74526"/>
                        <a14:foregroundMark x1="20032" y1="74526" x2="19225" y2="72386"/>
                        <a14:foregroundMark x1="46742" y1="39281" x2="46742" y2="38635"/>
                        <a14:foregroundMark x1="45880" y1="42955" x2="46473" y2="40129"/>
                        <a14:foregroundMark x1="10016" y1="31974" x2="10016" y2="31772"/>
                        <a14:foregroundMark x1="35541" y1="62939" x2="35703" y2="55390"/>
                        <a14:foregroundMark x1="35703" y1="55390" x2="36726" y2="61445"/>
                        <a14:foregroundMark x1="22940" y1="59306" x2="17501" y2="58862"/>
                        <a14:foregroundMark x1="8078" y1="34206" x2="8323" y2="37611"/>
                        <a14:foregroundMark x1="8323" y1="37611" x2="8813" y2="34206"/>
                        <a14:foregroundMark x1="8813" y1="34206" x2="8446" y2="34049"/>
                        <a14:backgroundMark x1="46742" y1="39483" x2="37695" y2="42915"/>
                        <a14:backgroundMark x1="37695" y1="42915" x2="30695" y2="37263"/>
                        <a14:backgroundMark x1="30695" y1="37263" x2="30102" y2="30238"/>
                        <a14:backgroundMark x1="30102" y1="30238" x2="39257" y2="27937"/>
                        <a14:backgroundMark x1="39257" y1="27937" x2="46204" y2="32660"/>
                        <a14:backgroundMark x1="46204" y1="32660" x2="47011" y2="40089"/>
                        <a14:backgroundMark x1="46486" y1="40100" x2="45019" y2="40129"/>
                        <a14:backgroundMark x1="47011" y1="40089" x2="46634" y2="40097"/>
                        <a14:backgroundMark x1="1454" y1="53694" x2="1131" y2="60557"/>
                        <a14:backgroundMark x1="32418" y1="74122" x2="31826" y2="81712"/>
                        <a14:backgroundMark x1="31826" y1="81712" x2="38718" y2="76665"/>
                        <a14:backgroundMark x1="38718" y1="76665" x2="32418" y2="73678"/>
                        <a14:backgroundMark x1="32418" y1="51110" x2="35090" y2="55447"/>
                        <a14:backgroundMark x1="32687" y1="50908" x2="40118" y2="47235"/>
                        <a14:backgroundMark x1="36995" y1="44449" x2="33818" y2="39080"/>
                        <a14:backgroundMark x1="26387" y1="39927" x2="28110" y2="39725"/>
                        <a14:backgroundMark x1="7022" y1="37629" x2="6570" y2="38191"/>
                        <a14:backgroundMark x1="862" y1="59306" x2="862" y2="88817"/>
                        <a14:backgroundMark x1="862" y1="88817" x2="3554" y2="81227"/>
                        <a14:backgroundMark x1="3554" y1="81227" x2="2585" y2="74970"/>
                        <a14:backgroundMark x1="26387" y1="40129" x2="18363" y2="35809"/>
                        <a14:backgroundMark x1="18363" y1="35809" x2="25794" y2="39927"/>
                        <a14:backgroundMark x1="18901" y1="37142" x2="18632" y2="33912"/>
                        <a14:backgroundMark x1="6175" y1="36708" x2="4308" y2="38635"/>
                        <a14:backgroundMark x1="1723" y1="44247" x2="269" y2="52846"/>
                        <a14:backgroundMark x1="269" y1="52846" x2="2316" y2="60436"/>
                        <a14:backgroundMark x1="2316" y1="60436" x2="1131" y2="83165"/>
                        <a14:backgroundMark x1="36726" y1="42713" x2="35003" y2="43157"/>
                        <a14:backgroundMark x1="40980" y1="59911" x2="47281" y2="65159"/>
                        <a14:backgroundMark x1="47281" y1="65159" x2="49165" y2="57489"/>
                        <a14:backgroundMark x1="49165" y1="57489" x2="43565" y2="60557"/>
                        <a14:backgroundMark x1="47604" y1="70246" x2="37857" y2="75616"/>
                        <a14:backgroundMark x1="37857" y1="75616" x2="46850" y2="72386"/>
                        <a14:backgroundMark x1="46850" y1="72386" x2="47334" y2="70690"/>
                        <a14:backgroundMark x1="42165" y1="72184" x2="32633" y2="72749"/>
                        <a14:backgroundMark x1="32633" y1="72749" x2="41303" y2="72628"/>
                        <a14:backgroundMark x1="18363" y1="37586" x2="24071" y2="39281"/>
                        <a14:backgroundMark x1="38126" y1="41865" x2="34141" y2="41219"/>
                        <a14:backgroundMark x1="44426" y1="41421" x2="34626" y2="41865"/>
                        <a14:backgroundMark x1="34626" y1="41865" x2="33818" y2="43601"/>
                        <a14:backgroundMark x1="43296" y1="45297" x2="35649" y2="49455"/>
                        <a14:backgroundMark x1="35649" y1="49455" x2="36237" y2="55339"/>
                        <a14:backgroundMark x1="36986" y1="57523" x2="38988" y2="59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333" r="50000" b="1799"/>
          <a:stretch/>
        </p:blipFill>
        <p:spPr>
          <a:xfrm>
            <a:off x="1085613" y="1510816"/>
            <a:ext cx="1835977" cy="4951014"/>
          </a:xfrm>
          <a:prstGeom prst="rect">
            <a:avLst/>
          </a:prstGeom>
          <a:effectLst>
            <a:outerShdw blurRad="228600" dir="4800000" algn="ctr" rotWithShape="0">
              <a:srgbClr val="00B0F0">
                <a:alpha val="43000"/>
              </a:srgbClr>
            </a:outerShdw>
          </a:effec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F5CFC84-9DB0-4F89-85BC-20F860CA7055}"/>
              </a:ext>
            </a:extLst>
          </p:cNvPr>
          <p:cNvSpPr/>
          <p:nvPr/>
        </p:nvSpPr>
        <p:spPr>
          <a:xfrm>
            <a:off x="4514560" y="1685082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8800" b="1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5D640A-6B1F-4964-BCB4-00A0B4D33B87}"/>
              </a:ext>
            </a:extLst>
          </p:cNvPr>
          <p:cNvSpPr/>
          <p:nvPr/>
        </p:nvSpPr>
        <p:spPr>
          <a:xfrm>
            <a:off x="2416694" y="2649309"/>
            <a:ext cx="229421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80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dzi</a:t>
            </a:r>
            <a:r>
              <a:rPr lang="en-US" sz="8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:/</a:t>
            </a:r>
            <a:endParaRPr lang="en-US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496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-1.85185E-6 L 4.375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75E-6 2.59259E-6 L 3.75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125E-6 2.59259E-6 L 3.125E-6 -0.07222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7.40741E-7 L 6.25E-7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6.25E-7 7.40741E-7 L -6.25E-7 -0.07222 " pathEditMode="relative" rAng="0" ptsTypes="AA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6 3.7037E-7 L -2.08333E-6 -0.07222 " pathEditMode="relative" rAng="0" ptsTypes="AA">
                                      <p:cBhvr>
                                        <p:cTn id="5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5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25E-6 4.44444E-6 L 1.25E-6 -0.07223 " pathEditMode="relative" rAng="0" ptsTypes="AA">
                                      <p:cBhvr>
                                        <p:cTn id="5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-1.11111E-6 L -3.75E-6 -0.07222 " pathEditMode="relative" rAng="0" ptsTypes="AA">
                                      <p:cBhvr>
                                        <p:cTn id="6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9" grpId="0"/>
      <p:bldP spid="26" grpId="0"/>
      <p:bldP spid="2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Whiteboard Vector Art, Icons, and Graphics for Free Download">
            <a:extLst>
              <a:ext uri="{FF2B5EF4-FFF2-40B4-BE49-F238E27FC236}">
                <a16:creationId xmlns:a16="http://schemas.microsoft.com/office/drawing/2014/main" id="{5B1A4639-BF93-4603-AFC2-56D95326F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1290239"/>
            <a:ext cx="63531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2" descr="Computer Mouse Pointer Clipart, Cursor Arrow Silhouette - Clip Art Library">
            <a:extLst>
              <a:ext uri="{FF2B5EF4-FFF2-40B4-BE49-F238E27FC236}">
                <a16:creationId xmlns:a16="http://schemas.microsoft.com/office/drawing/2014/main" id="{BB5ACBB8-DD89-4E21-BB30-4504C3441A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4" descr="long vowels ppt - Clip Art Library">
            <a:extLst>
              <a:ext uri="{FF2B5EF4-FFF2-40B4-BE49-F238E27FC236}">
                <a16:creationId xmlns:a16="http://schemas.microsoft.com/office/drawing/2014/main" id="{9D8286DD-D617-4B87-B439-174994D019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8" descr="Clipart Female Teacher Holding A Pointer Image PNG | Citypng">
            <a:extLst>
              <a:ext uri="{FF2B5EF4-FFF2-40B4-BE49-F238E27FC236}">
                <a16:creationId xmlns:a16="http://schemas.microsoft.com/office/drawing/2014/main" id="{665BB40E-CCDA-4313-8299-572BF7C6C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125" r="98125">
                        <a14:foregroundMark x1="28250" y1="37625" x2="22625" y2="41875"/>
                        <a14:foregroundMark x1="22625" y1="41875" x2="25625" y2="39125"/>
                        <a14:foregroundMark x1="39000" y1="38750" x2="38375" y2="38750"/>
                        <a14:foregroundMark x1="37875" y1="38500" x2="38750" y2="43625"/>
                        <a14:foregroundMark x1="36125" y1="39125" x2="42625" y2="35125"/>
                        <a14:foregroundMark x1="42625" y1="35125" x2="46000" y2="42375"/>
                        <a14:foregroundMark x1="46000" y1="42375" x2="38375" y2="44250"/>
                        <a14:foregroundMark x1="38375" y1="44250" x2="36750" y2="37250"/>
                        <a14:foregroundMark x1="36750" y1="37250" x2="44000" y2="35875"/>
                        <a14:foregroundMark x1="44000" y1="35875" x2="46000" y2="42625"/>
                        <a14:foregroundMark x1="46000" y1="42625" x2="39000" y2="44750"/>
                        <a14:foregroundMark x1="39000" y1="44750" x2="37250" y2="37875"/>
                        <a14:foregroundMark x1="37250" y1="37875" x2="37500" y2="37625"/>
                        <a14:foregroundMark x1="37500" y1="37625" x2="44375" y2="40000"/>
                        <a14:foregroundMark x1="44375" y1="40000" x2="38500" y2="37375"/>
                        <a14:foregroundMark x1="34500" y1="65375" x2="27000" y2="66875"/>
                        <a14:foregroundMark x1="27000" y1="66875" x2="25625" y2="76750"/>
                        <a14:foregroundMark x1="25625" y1="76750" x2="27375" y2="83875"/>
                        <a14:foregroundMark x1="27375" y1="83875" x2="34875" y2="86250"/>
                        <a14:foregroundMark x1="34875" y1="86250" x2="37250" y2="70500"/>
                        <a14:foregroundMark x1="37250" y1="70500" x2="36000" y2="63625"/>
                        <a14:foregroundMark x1="36000" y1="63625" x2="32250" y2="61500"/>
                        <a14:foregroundMark x1="32125" y1="66000" x2="27375" y2="72500"/>
                        <a14:foregroundMark x1="27375" y1="72500" x2="29375" y2="80250"/>
                        <a14:foregroundMark x1="29375" y1="80250" x2="36500" y2="81875"/>
                        <a14:foregroundMark x1="36500" y1="81875" x2="38250" y2="74125"/>
                        <a14:foregroundMark x1="38250" y1="74125" x2="36625" y2="66250"/>
                        <a14:foregroundMark x1="36625" y1="66250" x2="29625" y2="65250"/>
                        <a14:foregroundMark x1="29625" y1="65250" x2="28250" y2="65625"/>
                        <a14:foregroundMark x1="30375" y1="69000" x2="28375" y2="76000"/>
                        <a14:foregroundMark x1="28375" y1="76000" x2="31375" y2="82875"/>
                        <a14:foregroundMark x1="31375" y1="82875" x2="38250" y2="80625"/>
                        <a14:foregroundMark x1="38250" y1="80625" x2="39375" y2="72750"/>
                        <a14:foregroundMark x1="39375" y1="72750" x2="34875" y2="66500"/>
                        <a14:foregroundMark x1="34875" y1="66500" x2="28625" y2="68875"/>
                        <a14:foregroundMark x1="29250" y1="69500" x2="29250" y2="76750"/>
                        <a14:foregroundMark x1="29250" y1="76750" x2="34750" y2="72375"/>
                        <a14:foregroundMark x1="34750" y1="72375" x2="28875" y2="70375"/>
                        <a14:foregroundMark x1="11875" y1="72750" x2="11375" y2="80125"/>
                        <a14:foregroundMark x1="11375" y1="80125" x2="8000" y2="86375"/>
                        <a14:foregroundMark x1="8000" y1="86375" x2="2875" y2="80375"/>
                        <a14:foregroundMark x1="2875" y1="80375" x2="3750" y2="73000"/>
                        <a14:foregroundMark x1="3750" y1="73000" x2="10625" y2="69125"/>
                        <a14:foregroundMark x1="10625" y1="69125" x2="11375" y2="73125"/>
                        <a14:foregroundMark x1="6250" y1="67500" x2="1375" y2="60875"/>
                        <a14:foregroundMark x1="1375" y1="60875" x2="875" y2="53750"/>
                        <a14:foregroundMark x1="875" y1="53750" x2="3625" y2="61000"/>
                        <a14:foregroundMark x1="3625" y1="61000" x2="2125" y2="63500"/>
                        <a14:foregroundMark x1="66250" y1="70375" x2="75000" y2="56500"/>
                        <a14:foregroundMark x1="75000" y1="56500" x2="98125" y2="30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255" y="3001908"/>
            <a:ext cx="3153842" cy="434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0A375FF3-E820-4E66-B980-C282AC469719}"/>
              </a:ext>
            </a:extLst>
          </p:cNvPr>
          <p:cNvSpPr/>
          <p:nvPr/>
        </p:nvSpPr>
        <p:spPr>
          <a:xfrm>
            <a:off x="7373548" y="3076382"/>
            <a:ext cx="1590984" cy="15696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98B705-72E6-49A0-A2D8-582B528F3CB0}"/>
              </a:ext>
            </a:extLst>
          </p:cNvPr>
          <p:cNvSpPr/>
          <p:nvPr/>
        </p:nvSpPr>
        <p:spPr>
          <a:xfrm>
            <a:off x="5801514" y="1433591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8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6E8636-E194-4446-807F-3CBEAF4CB0FC}"/>
              </a:ext>
            </a:extLst>
          </p:cNvPr>
          <p:cNvSpPr/>
          <p:nvPr/>
        </p:nvSpPr>
        <p:spPr>
          <a:xfrm>
            <a:off x="8624144" y="1384961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8800" b="1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F6335D-7AC8-4E62-8604-B7B24D7BC2E1}"/>
              </a:ext>
            </a:extLst>
          </p:cNvPr>
          <p:cNvSpPr/>
          <p:nvPr/>
        </p:nvSpPr>
        <p:spPr>
          <a:xfrm>
            <a:off x="5938524" y="2868877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88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62F0DE-E738-4B8D-B484-D63BF63F9FE4}"/>
              </a:ext>
            </a:extLst>
          </p:cNvPr>
          <p:cNvSpPr/>
          <p:nvPr/>
        </p:nvSpPr>
        <p:spPr>
          <a:xfrm>
            <a:off x="4610243" y="3028522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88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6F4F5F-0B91-4139-BAAD-EB9AD641DFDA}"/>
              </a:ext>
            </a:extLst>
          </p:cNvPr>
          <p:cNvSpPr/>
          <p:nvPr/>
        </p:nvSpPr>
        <p:spPr>
          <a:xfrm>
            <a:off x="8582136" y="2983566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8800" b="1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DAFD6-EA31-41BA-ACE2-674A91483C4C}"/>
              </a:ext>
            </a:extLst>
          </p:cNvPr>
          <p:cNvSpPr/>
          <p:nvPr/>
        </p:nvSpPr>
        <p:spPr>
          <a:xfrm>
            <a:off x="7373783" y="2995856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8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424E12-3C1D-44B5-98C3-BA8A9F9DA172}"/>
              </a:ext>
            </a:extLst>
          </p:cNvPr>
          <p:cNvSpPr/>
          <p:nvPr/>
        </p:nvSpPr>
        <p:spPr>
          <a:xfrm>
            <a:off x="7137654" y="1443233"/>
            <a:ext cx="174402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sz="96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A8C3DA9-D26A-434F-8FF9-F32737DDEB16}"/>
              </a:ext>
            </a:extLst>
          </p:cNvPr>
          <p:cNvSpPr/>
          <p:nvPr/>
        </p:nvSpPr>
        <p:spPr>
          <a:xfrm>
            <a:off x="388128" y="537171"/>
            <a:ext cx="1139188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 the audio and round the correct letter. </a:t>
            </a:r>
            <a:endParaRPr lang="en-US" sz="36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E7D485E-8673-407A-BACE-A3472645053C}"/>
              </a:ext>
            </a:extLst>
          </p:cNvPr>
          <p:cNvSpPr/>
          <p:nvPr/>
        </p:nvSpPr>
        <p:spPr>
          <a:xfrm>
            <a:off x="3188263" y="36426"/>
            <a:ext cx="581547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Assessing learning</a:t>
            </a:r>
            <a:endParaRPr lang="en-US" sz="4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CEE1273-87EA-41D0-BF94-871856601C2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897" b="95721" l="3877" r="48950">
                        <a14:foregroundMark x1="18040" y1="32418" x2="14055" y2="25192"/>
                        <a14:foregroundMark x1="14055" y1="25192" x2="9155" y2="31530"/>
                        <a14:foregroundMark x1="7507" y1="36500" x2="6893" y2="38353"/>
                        <a14:foregroundMark x1="9155" y1="31530" x2="8436" y2="33700"/>
                        <a14:foregroundMark x1="6893" y1="38353" x2="2179" y2="44290"/>
                        <a14:foregroundMark x1="2927" y1="83192" x2="3177" y2="90795"/>
                        <a14:foregroundMark x1="2726" y1="77086" x2="2915" y2="82831"/>
                        <a14:foregroundMark x1="2586" y1="72835" x2="2662" y2="75147"/>
                        <a14:foregroundMark x1="1809" y1="49197" x2="1958" y2="53707"/>
                        <a14:foregroundMark x1="3177" y1="90795" x2="8724" y2="96891"/>
                        <a14:foregroundMark x1="8724" y1="96891" x2="17878" y2="99516"/>
                        <a14:foregroundMark x1="17878" y1="99516" x2="27033" y2="97255"/>
                        <a14:foregroundMark x1="27033" y1="97255" x2="31826" y2="90715"/>
                        <a14:foregroundMark x1="31826" y1="90715" x2="31733" y2="82148"/>
                        <a14:foregroundMark x1="35250" y1="74584" x2="38928" y2="73235"/>
                        <a14:foregroundMark x1="33242" y1="75320" x2="34209" y2="74965"/>
                        <a14:foregroundMark x1="41829" y1="71808" x2="46042" y2="66048"/>
                        <a14:foregroundMark x1="40659" y1="60087" x2="39643" y2="58962"/>
                        <a14:foregroundMark x1="46042" y1="66048" x2="42764" y2="62419"/>
                        <a14:foregroundMark x1="43087" y1="45150" x2="48950" y2="41219"/>
                        <a14:foregroundMark x1="33652" y1="51476" x2="37132" y2="49143"/>
                        <a14:foregroundMark x1="33642" y1="41894" x2="29725" y2="42067"/>
                        <a14:foregroundMark x1="48950" y1="41219" x2="44424" y2="41419"/>
                        <a14:foregroundMark x1="25949" y1="40493" x2="19171" y2="37667"/>
                        <a14:foregroundMark x1="26832" y1="40861" x2="25997" y2="40513"/>
                        <a14:foregroundMark x1="29725" y1="42067" x2="27425" y2="41108"/>
                        <a14:foregroundMark x1="18873" y1="35253" x2="18363" y2="31126"/>
                        <a14:foregroundMark x1="12332" y1="40573" x2="8778" y2="47235"/>
                        <a14:foregroundMark x1="8778" y1="47235" x2="9047" y2="55753"/>
                        <a14:foregroundMark x1="9047" y1="55753" x2="18040" y2="58417"/>
                        <a14:foregroundMark x1="18040" y1="58417" x2="23586" y2="49495"/>
                        <a14:foregroundMark x1="23586" y1="49495" x2="18901" y2="41865"/>
                        <a14:foregroundMark x1="18901" y1="41865" x2="12601" y2="39725"/>
                        <a14:foregroundMark x1="17501" y1="32418" x2="8831" y2="29189"/>
                        <a14:foregroundMark x1="8831" y1="29189" x2="17932" y2="27937"/>
                        <a14:foregroundMark x1="17932" y1="27937" x2="18901" y2="31772"/>
                        <a14:foregroundMark x1="26117" y1="58862" x2="21379" y2="52119"/>
                        <a14:foregroundMark x1="21379" y1="52119" x2="10393" y2="52967"/>
                        <a14:foregroundMark x1="10393" y1="52967" x2="3285" y2="58902"/>
                        <a14:foregroundMark x1="3285" y1="58902" x2="2994" y2="59488"/>
                        <a14:foregroundMark x1="2685" y1="70929" x2="3931" y2="73436"/>
                        <a14:foregroundMark x1="3931" y1="73436" x2="13732" y2="76827"/>
                        <a14:foregroundMark x1="13732" y1="76827" x2="23209" y2="77352"/>
                        <a14:foregroundMark x1="31970" y1="74102" x2="33333" y2="73597"/>
                        <a14:foregroundMark x1="23209" y1="77352" x2="31488" y2="74281"/>
                        <a14:foregroundMark x1="34355" y1="72047" x2="37803" y2="66815"/>
                        <a14:foregroundMark x1="33333" y1="73597" x2="33531" y2="73297"/>
                        <a14:foregroundMark x1="37803" y1="66815" x2="25256" y2="57126"/>
                        <a14:foregroundMark x1="20355" y1="71982" x2="11255" y2="74929"/>
                        <a14:foregroundMark x1="11255" y1="74929" x2="4631" y2="81348"/>
                        <a14:foregroundMark x1="4631" y1="81348" x2="1992" y2="88696"/>
                        <a14:foregroundMark x1="1992" y1="88696" x2="2693" y2="95680"/>
                        <a14:foregroundMark x1="2693" y1="95680" x2="18148" y2="99717"/>
                        <a14:foregroundMark x1="18148" y1="99717" x2="26817" y2="95721"/>
                        <a14:foregroundMark x1="26817" y1="95721" x2="29725" y2="88292"/>
                        <a14:foregroundMark x1="29725" y1="88292" x2="26279" y2="80137"/>
                        <a14:foregroundMark x1="26279" y1="80137" x2="20032" y2="74526"/>
                        <a14:foregroundMark x1="20032" y1="74526" x2="19225" y2="72386"/>
                        <a14:foregroundMark x1="46742" y1="39281" x2="46742" y2="38635"/>
                        <a14:foregroundMark x1="45880" y1="42955" x2="46473" y2="40129"/>
                        <a14:foregroundMark x1="10016" y1="31974" x2="10016" y2="31772"/>
                        <a14:foregroundMark x1="35541" y1="62939" x2="35703" y2="55390"/>
                        <a14:foregroundMark x1="35703" y1="55390" x2="36726" y2="61445"/>
                        <a14:foregroundMark x1="22940" y1="59306" x2="17501" y2="58862"/>
                        <a14:foregroundMark x1="8078" y1="34206" x2="8323" y2="37611"/>
                        <a14:foregroundMark x1="8323" y1="37611" x2="8813" y2="34206"/>
                        <a14:foregroundMark x1="8813" y1="34206" x2="8446" y2="34049"/>
                        <a14:backgroundMark x1="46742" y1="39483" x2="37695" y2="42915"/>
                        <a14:backgroundMark x1="37695" y1="42915" x2="30695" y2="37263"/>
                        <a14:backgroundMark x1="30695" y1="37263" x2="30102" y2="30238"/>
                        <a14:backgroundMark x1="30102" y1="30238" x2="39257" y2="27937"/>
                        <a14:backgroundMark x1="39257" y1="27937" x2="46204" y2="32660"/>
                        <a14:backgroundMark x1="46204" y1="32660" x2="47011" y2="40089"/>
                        <a14:backgroundMark x1="46486" y1="40100" x2="45019" y2="40129"/>
                        <a14:backgroundMark x1="47011" y1="40089" x2="46634" y2="40097"/>
                        <a14:backgroundMark x1="1454" y1="53694" x2="1131" y2="60557"/>
                        <a14:backgroundMark x1="32418" y1="74122" x2="31826" y2="81712"/>
                        <a14:backgroundMark x1="31826" y1="81712" x2="38718" y2="76665"/>
                        <a14:backgroundMark x1="38718" y1="76665" x2="32418" y2="73678"/>
                        <a14:backgroundMark x1="32418" y1="51110" x2="35090" y2="55447"/>
                        <a14:backgroundMark x1="32687" y1="50908" x2="40118" y2="47235"/>
                        <a14:backgroundMark x1="36995" y1="44449" x2="33818" y2="39080"/>
                        <a14:backgroundMark x1="26387" y1="39927" x2="28110" y2="39725"/>
                        <a14:backgroundMark x1="7022" y1="37629" x2="6570" y2="38191"/>
                        <a14:backgroundMark x1="862" y1="59306" x2="862" y2="88817"/>
                        <a14:backgroundMark x1="862" y1="88817" x2="3554" y2="81227"/>
                        <a14:backgroundMark x1="3554" y1="81227" x2="2585" y2="74970"/>
                        <a14:backgroundMark x1="26387" y1="40129" x2="18363" y2="35809"/>
                        <a14:backgroundMark x1="18363" y1="35809" x2="25794" y2="39927"/>
                        <a14:backgroundMark x1="18901" y1="37142" x2="18632" y2="33912"/>
                        <a14:backgroundMark x1="6175" y1="36708" x2="4308" y2="38635"/>
                        <a14:backgroundMark x1="1723" y1="44247" x2="269" y2="52846"/>
                        <a14:backgroundMark x1="269" y1="52846" x2="2316" y2="60436"/>
                        <a14:backgroundMark x1="2316" y1="60436" x2="1131" y2="83165"/>
                        <a14:backgroundMark x1="36726" y1="42713" x2="35003" y2="43157"/>
                        <a14:backgroundMark x1="40980" y1="59911" x2="47281" y2="65159"/>
                        <a14:backgroundMark x1="47281" y1="65159" x2="49165" y2="57489"/>
                        <a14:backgroundMark x1="49165" y1="57489" x2="43565" y2="60557"/>
                        <a14:backgroundMark x1="47604" y1="70246" x2="37857" y2="75616"/>
                        <a14:backgroundMark x1="37857" y1="75616" x2="46850" y2="72386"/>
                        <a14:backgroundMark x1="46850" y1="72386" x2="47334" y2="70690"/>
                        <a14:backgroundMark x1="42165" y1="72184" x2="32633" y2="72749"/>
                        <a14:backgroundMark x1="32633" y1="72749" x2="41303" y2="72628"/>
                        <a14:backgroundMark x1="18363" y1="37586" x2="24071" y2="39281"/>
                        <a14:backgroundMark x1="38126" y1="41865" x2="34141" y2="41219"/>
                        <a14:backgroundMark x1="44426" y1="41421" x2="34626" y2="41865"/>
                        <a14:backgroundMark x1="34626" y1="41865" x2="33818" y2="43601"/>
                        <a14:backgroundMark x1="43296" y1="45297" x2="35649" y2="49455"/>
                        <a14:backgroundMark x1="35649" y1="49455" x2="36237" y2="55339"/>
                        <a14:backgroundMark x1="36986" y1="57523" x2="38988" y2="59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333" r="50000" b="1799"/>
          <a:stretch/>
        </p:blipFill>
        <p:spPr>
          <a:xfrm>
            <a:off x="1085613" y="1510816"/>
            <a:ext cx="1835977" cy="4951014"/>
          </a:xfrm>
          <a:prstGeom prst="rect">
            <a:avLst/>
          </a:prstGeom>
          <a:effectLst>
            <a:outerShdw blurRad="228600" dir="4800000" algn="ctr" rotWithShape="0">
              <a:srgbClr val="00B0F0">
                <a:alpha val="43000"/>
              </a:srgbClr>
            </a:outerShdw>
          </a:effec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F5CFC84-9DB0-4F89-85BC-20F860CA7055}"/>
              </a:ext>
            </a:extLst>
          </p:cNvPr>
          <p:cNvSpPr/>
          <p:nvPr/>
        </p:nvSpPr>
        <p:spPr>
          <a:xfrm>
            <a:off x="4514560" y="1685082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8800" b="1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587EB2-1BD7-4BAA-A7E4-6AB8BD5E0487}"/>
              </a:ext>
            </a:extLst>
          </p:cNvPr>
          <p:cNvSpPr/>
          <p:nvPr/>
        </p:nvSpPr>
        <p:spPr>
          <a:xfrm>
            <a:off x="2707090" y="2717134"/>
            <a:ext cx="177484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eit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ᶋ/</a:t>
            </a:r>
          </a:p>
        </p:txBody>
      </p:sp>
    </p:spTree>
    <p:extLst>
      <p:ext uri="{BB962C8B-B14F-4D97-AF65-F5344CB8AC3E}">
        <p14:creationId xmlns:p14="http://schemas.microsoft.com/office/powerpoint/2010/main" val="375051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-1.85185E-6 L 4.375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75E-6 2.59259E-6 L 3.75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125E-6 2.59259E-6 L 3.125E-6 -0.07222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7.40741E-7 L 6.25E-7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6.25E-7 7.40741E-7 L -6.25E-7 -0.07222 " pathEditMode="relative" rAng="0" ptsTypes="AA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6 3.7037E-7 L -2.08333E-6 -0.07222 " pathEditMode="relative" rAng="0" ptsTypes="AA">
                                      <p:cBhvr>
                                        <p:cTn id="5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5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04167E-6 1.48148E-6 L -1.04167E-6 -0.07222 " pathEditMode="relative" rAng="0" ptsTypes="AA">
                                      <p:cBhvr>
                                        <p:cTn id="5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-1.11111E-6 L -3.75E-6 -0.07222 " pathEditMode="relative" rAng="0" ptsTypes="AA">
                                      <p:cBhvr>
                                        <p:cTn id="6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9" grpId="0"/>
      <p:bldP spid="26" grpId="0"/>
      <p:bldP spid="2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95465B61-97FA-4B1F-9CF1-A5CD19CBB4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57" b="90000" l="49558" r="99558">
                        <a14:foregroundMark x1="70354" y1="10000" x2="81858" y2="12500"/>
                        <a14:foregroundMark x1="81858" y1="12500" x2="87611" y2="22143"/>
                        <a14:foregroundMark x1="87611" y1="22143" x2="98230" y2="15357"/>
                        <a14:foregroundMark x1="98230" y1="15357" x2="92035" y2="6786"/>
                        <a14:foregroundMark x1="92035" y1="6786" x2="78761" y2="4643"/>
                        <a14:foregroundMark x1="78761" y1="4643" x2="67699" y2="7857"/>
                        <a14:foregroundMark x1="67699" y1="7857" x2="70796" y2="10357"/>
                        <a14:foregroundMark x1="99115" y1="19286" x2="94690" y2="9643"/>
                        <a14:foregroundMark x1="94690" y1="9643" x2="73451" y2="3214"/>
                        <a14:foregroundMark x1="73451" y1="14643" x2="73451" y2="16429"/>
                        <a14:foregroundMark x1="82301" y1="89286" x2="67699" y2="90000"/>
                        <a14:foregroundMark x1="99115" y1="13571" x2="99558" y2="1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62"/>
          <a:stretch/>
        </p:blipFill>
        <p:spPr bwMode="auto">
          <a:xfrm>
            <a:off x="9365226" y="1262543"/>
            <a:ext cx="2290608" cy="507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849F84D-3822-44DE-9171-8D18F527EA5A}"/>
              </a:ext>
            </a:extLst>
          </p:cNvPr>
          <p:cNvSpPr/>
          <p:nvPr/>
        </p:nvSpPr>
        <p:spPr>
          <a:xfrm>
            <a:off x="2589906" y="1361724"/>
            <a:ext cx="3433851" cy="1862048"/>
          </a:xfrm>
          <a:prstGeom prst="rect">
            <a:avLst/>
          </a:prstGeom>
          <a:solidFill>
            <a:srgbClr val="92D050"/>
          </a:solidFill>
          <a:ln>
            <a:prstDash val="sys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hen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05270F-59BE-4BB7-94D8-5D4521E953E1}"/>
              </a:ext>
            </a:extLst>
          </p:cNvPr>
          <p:cNvSpPr/>
          <p:nvPr/>
        </p:nvSpPr>
        <p:spPr>
          <a:xfrm>
            <a:off x="2532259" y="1272091"/>
            <a:ext cx="3433852" cy="186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girl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AEF32D-C5E2-4162-AFD5-4B0A1808ABAB}"/>
              </a:ext>
            </a:extLst>
          </p:cNvPr>
          <p:cNvSpPr/>
          <p:nvPr/>
        </p:nvSpPr>
        <p:spPr>
          <a:xfrm>
            <a:off x="2589906" y="1330221"/>
            <a:ext cx="3065361" cy="1862048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5C4769-7C7A-451E-BA06-73650F5EA1E1}"/>
              </a:ext>
            </a:extLst>
          </p:cNvPr>
          <p:cNvSpPr/>
          <p:nvPr/>
        </p:nvSpPr>
        <p:spPr>
          <a:xfrm>
            <a:off x="2532259" y="1303594"/>
            <a:ext cx="3706125" cy="186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6CAA5D-9029-47C9-8350-FBA3935BB976}"/>
              </a:ext>
            </a:extLst>
          </p:cNvPr>
          <p:cNvSpPr/>
          <p:nvPr/>
        </p:nvSpPr>
        <p:spPr>
          <a:xfrm>
            <a:off x="2212545" y="3313748"/>
            <a:ext cx="64392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Say the first letter ..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D92579-59C8-4F8B-9EEB-96F1377D7E97}"/>
              </a:ext>
            </a:extLst>
          </p:cNvPr>
          <p:cNvSpPr/>
          <p:nvPr/>
        </p:nvSpPr>
        <p:spPr>
          <a:xfrm>
            <a:off x="8136685" y="2030285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D2860A-8403-4763-BB6F-01B4E3288C0A}"/>
              </a:ext>
            </a:extLst>
          </p:cNvPr>
          <p:cNvSpPr/>
          <p:nvPr/>
        </p:nvSpPr>
        <p:spPr>
          <a:xfrm>
            <a:off x="6907777" y="4302796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24219C-57D7-46AE-B433-D493DBA634B2}"/>
              </a:ext>
            </a:extLst>
          </p:cNvPr>
          <p:cNvSpPr/>
          <p:nvPr/>
        </p:nvSpPr>
        <p:spPr>
          <a:xfrm>
            <a:off x="7698886" y="3404486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FC5E16-F57D-4395-A3FB-2E207F1BFB5C}"/>
              </a:ext>
            </a:extLst>
          </p:cNvPr>
          <p:cNvSpPr/>
          <p:nvPr/>
        </p:nvSpPr>
        <p:spPr>
          <a:xfrm>
            <a:off x="8625891" y="922290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3787D4-B6EC-48C7-8274-113E382CA8E1}"/>
              </a:ext>
            </a:extLst>
          </p:cNvPr>
          <p:cNvSpPr/>
          <p:nvPr/>
        </p:nvSpPr>
        <p:spPr>
          <a:xfrm>
            <a:off x="3000187" y="68670"/>
            <a:ext cx="581547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Assessing learning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16326C8-87A5-4054-B702-2C4F418986A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897" b="95721" l="3877" r="48950">
                        <a14:foregroundMark x1="18040" y1="32418" x2="14055" y2="25192"/>
                        <a14:foregroundMark x1="14055" y1="25192" x2="9155" y2="31530"/>
                        <a14:foregroundMark x1="7507" y1="36500" x2="6893" y2="38353"/>
                        <a14:foregroundMark x1="9155" y1="31530" x2="8436" y2="33700"/>
                        <a14:foregroundMark x1="6893" y1="38353" x2="2179" y2="44290"/>
                        <a14:foregroundMark x1="2927" y1="83192" x2="3177" y2="90795"/>
                        <a14:foregroundMark x1="2726" y1="77086" x2="2915" y2="82831"/>
                        <a14:foregroundMark x1="2586" y1="72835" x2="2662" y2="75147"/>
                        <a14:foregroundMark x1="1809" y1="49197" x2="1958" y2="53707"/>
                        <a14:foregroundMark x1="3177" y1="90795" x2="8724" y2="96891"/>
                        <a14:foregroundMark x1="8724" y1="96891" x2="17878" y2="99516"/>
                        <a14:foregroundMark x1="17878" y1="99516" x2="27033" y2="97255"/>
                        <a14:foregroundMark x1="27033" y1="97255" x2="31826" y2="90715"/>
                        <a14:foregroundMark x1="31826" y1="90715" x2="31733" y2="82148"/>
                        <a14:foregroundMark x1="35250" y1="74584" x2="38928" y2="73235"/>
                        <a14:foregroundMark x1="33242" y1="75320" x2="34209" y2="74965"/>
                        <a14:foregroundMark x1="41829" y1="71808" x2="46042" y2="66048"/>
                        <a14:foregroundMark x1="40659" y1="60087" x2="39643" y2="58962"/>
                        <a14:foregroundMark x1="46042" y1="66048" x2="42764" y2="62419"/>
                        <a14:foregroundMark x1="43087" y1="45150" x2="48950" y2="41219"/>
                        <a14:foregroundMark x1="33652" y1="51476" x2="37132" y2="49143"/>
                        <a14:foregroundMark x1="33642" y1="41894" x2="29725" y2="42067"/>
                        <a14:foregroundMark x1="48950" y1="41219" x2="44424" y2="41419"/>
                        <a14:foregroundMark x1="25949" y1="40493" x2="19171" y2="37667"/>
                        <a14:foregroundMark x1="26832" y1="40861" x2="25997" y2="40513"/>
                        <a14:foregroundMark x1="29725" y1="42067" x2="27425" y2="41108"/>
                        <a14:foregroundMark x1="18873" y1="35253" x2="18363" y2="31126"/>
                        <a14:foregroundMark x1="12332" y1="40573" x2="8778" y2="47235"/>
                        <a14:foregroundMark x1="8778" y1="47235" x2="9047" y2="55753"/>
                        <a14:foregroundMark x1="9047" y1="55753" x2="18040" y2="58417"/>
                        <a14:foregroundMark x1="18040" y1="58417" x2="23586" y2="49495"/>
                        <a14:foregroundMark x1="23586" y1="49495" x2="18901" y2="41865"/>
                        <a14:foregroundMark x1="18901" y1="41865" x2="12601" y2="39725"/>
                        <a14:foregroundMark x1="17501" y1="32418" x2="8831" y2="29189"/>
                        <a14:foregroundMark x1="8831" y1="29189" x2="17932" y2="27937"/>
                        <a14:foregroundMark x1="17932" y1="27937" x2="18901" y2="31772"/>
                        <a14:foregroundMark x1="26117" y1="58862" x2="21379" y2="52119"/>
                        <a14:foregroundMark x1="21379" y1="52119" x2="10393" y2="52967"/>
                        <a14:foregroundMark x1="10393" y1="52967" x2="3285" y2="58902"/>
                        <a14:foregroundMark x1="3285" y1="58902" x2="2994" y2="59488"/>
                        <a14:foregroundMark x1="2685" y1="70929" x2="3931" y2="73436"/>
                        <a14:foregroundMark x1="3931" y1="73436" x2="13732" y2="76827"/>
                        <a14:foregroundMark x1="13732" y1="76827" x2="23209" y2="77352"/>
                        <a14:foregroundMark x1="31970" y1="74102" x2="33333" y2="73597"/>
                        <a14:foregroundMark x1="23209" y1="77352" x2="31488" y2="74281"/>
                        <a14:foregroundMark x1="34355" y1="72047" x2="37803" y2="66815"/>
                        <a14:foregroundMark x1="33333" y1="73597" x2="33531" y2="73297"/>
                        <a14:foregroundMark x1="37803" y1="66815" x2="25256" y2="57126"/>
                        <a14:foregroundMark x1="20355" y1="71982" x2="11255" y2="74929"/>
                        <a14:foregroundMark x1="11255" y1="74929" x2="4631" y2="81348"/>
                        <a14:foregroundMark x1="4631" y1="81348" x2="1992" y2="88696"/>
                        <a14:foregroundMark x1="1992" y1="88696" x2="2693" y2="95680"/>
                        <a14:foregroundMark x1="2693" y1="95680" x2="18148" y2="99717"/>
                        <a14:foregroundMark x1="18148" y1="99717" x2="26817" y2="95721"/>
                        <a14:foregroundMark x1="26817" y1="95721" x2="29725" y2="88292"/>
                        <a14:foregroundMark x1="29725" y1="88292" x2="26279" y2="80137"/>
                        <a14:foregroundMark x1="26279" y1="80137" x2="20032" y2="74526"/>
                        <a14:foregroundMark x1="20032" y1="74526" x2="19225" y2="72386"/>
                        <a14:foregroundMark x1="46742" y1="39281" x2="46742" y2="38635"/>
                        <a14:foregroundMark x1="45880" y1="42955" x2="46473" y2="40129"/>
                        <a14:foregroundMark x1="10016" y1="31974" x2="10016" y2="31772"/>
                        <a14:foregroundMark x1="35541" y1="62939" x2="35703" y2="55390"/>
                        <a14:foregroundMark x1="35703" y1="55390" x2="36726" y2="61445"/>
                        <a14:foregroundMark x1="22940" y1="59306" x2="17501" y2="58862"/>
                        <a14:foregroundMark x1="8078" y1="34206" x2="8323" y2="37611"/>
                        <a14:foregroundMark x1="8323" y1="37611" x2="8813" y2="34206"/>
                        <a14:foregroundMark x1="8813" y1="34206" x2="8446" y2="34049"/>
                        <a14:backgroundMark x1="46742" y1="39483" x2="37695" y2="42915"/>
                        <a14:backgroundMark x1="37695" y1="42915" x2="30695" y2="37263"/>
                        <a14:backgroundMark x1="30695" y1="37263" x2="30102" y2="30238"/>
                        <a14:backgroundMark x1="30102" y1="30238" x2="39257" y2="27937"/>
                        <a14:backgroundMark x1="39257" y1="27937" x2="46204" y2="32660"/>
                        <a14:backgroundMark x1="46204" y1="32660" x2="47011" y2="40089"/>
                        <a14:backgroundMark x1="46486" y1="40100" x2="45019" y2="40129"/>
                        <a14:backgroundMark x1="47011" y1="40089" x2="46634" y2="40097"/>
                        <a14:backgroundMark x1="1454" y1="53694" x2="1131" y2="60557"/>
                        <a14:backgroundMark x1="32418" y1="74122" x2="31826" y2="81712"/>
                        <a14:backgroundMark x1="31826" y1="81712" x2="38718" y2="76665"/>
                        <a14:backgroundMark x1="38718" y1="76665" x2="32418" y2="73678"/>
                        <a14:backgroundMark x1="32418" y1="51110" x2="35090" y2="55447"/>
                        <a14:backgroundMark x1="32687" y1="50908" x2="40118" y2="47235"/>
                        <a14:backgroundMark x1="36995" y1="44449" x2="33818" y2="39080"/>
                        <a14:backgroundMark x1="26387" y1="39927" x2="28110" y2="39725"/>
                        <a14:backgroundMark x1="7022" y1="37629" x2="6570" y2="38191"/>
                        <a14:backgroundMark x1="862" y1="59306" x2="862" y2="88817"/>
                        <a14:backgroundMark x1="862" y1="88817" x2="3554" y2="81227"/>
                        <a14:backgroundMark x1="3554" y1="81227" x2="2585" y2="74970"/>
                        <a14:backgroundMark x1="26387" y1="40129" x2="18363" y2="35809"/>
                        <a14:backgroundMark x1="18363" y1="35809" x2="25794" y2="39927"/>
                        <a14:backgroundMark x1="18901" y1="37142" x2="18632" y2="33912"/>
                        <a14:backgroundMark x1="6175" y1="36708" x2="4308" y2="38635"/>
                        <a14:backgroundMark x1="1723" y1="44247" x2="269" y2="52846"/>
                        <a14:backgroundMark x1="269" y1="52846" x2="2316" y2="60436"/>
                        <a14:backgroundMark x1="2316" y1="60436" x2="1131" y2="83165"/>
                        <a14:backgroundMark x1="36726" y1="42713" x2="35003" y2="43157"/>
                        <a14:backgroundMark x1="40980" y1="59911" x2="47281" y2="65159"/>
                        <a14:backgroundMark x1="47281" y1="65159" x2="49165" y2="57489"/>
                        <a14:backgroundMark x1="49165" y1="57489" x2="43565" y2="60557"/>
                        <a14:backgroundMark x1="47604" y1="70246" x2="37857" y2="75616"/>
                        <a14:backgroundMark x1="37857" y1="75616" x2="46850" y2="72386"/>
                        <a14:backgroundMark x1="46850" y1="72386" x2="47334" y2="70690"/>
                        <a14:backgroundMark x1="42165" y1="72184" x2="32633" y2="72749"/>
                        <a14:backgroundMark x1="32633" y1="72749" x2="41303" y2="72628"/>
                        <a14:backgroundMark x1="18363" y1="37586" x2="24071" y2="39281"/>
                        <a14:backgroundMark x1="38126" y1="41865" x2="34141" y2="41219"/>
                        <a14:backgroundMark x1="44426" y1="41421" x2="34626" y2="41865"/>
                        <a14:backgroundMark x1="34626" y1="41865" x2="33818" y2="43601"/>
                        <a14:backgroundMark x1="43296" y1="45297" x2="35649" y2="49455"/>
                        <a14:backgroundMark x1="35649" y1="49455" x2="36237" y2="55339"/>
                        <a14:backgroundMark x1="36986" y1="57523" x2="38988" y2="59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333" r="50000" b="1799"/>
          <a:stretch/>
        </p:blipFill>
        <p:spPr>
          <a:xfrm>
            <a:off x="1085613" y="1510816"/>
            <a:ext cx="1835977" cy="4951014"/>
          </a:xfrm>
          <a:prstGeom prst="rect">
            <a:avLst/>
          </a:prstGeom>
          <a:effectLst>
            <a:outerShdw blurRad="228600" dir="4800000" algn="ctr" rotWithShape="0">
              <a:srgbClr val="00B0F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8162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6 1.11111E-6 L -2.08333E-6 -0.07222 " pathEditMode="relative" rAng="0" ptsTypes="AA">
                                      <p:cBhvr>
                                        <p:cTn id="2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54167E-6 -4.81481E-6 L 3.54167E-6 -0.07222 " pathEditMode="relative" rAng="0" ptsTypes="AA">
                                      <p:cBhvr>
                                        <p:cTn id="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1.11111E-6 L -8.33333E-7 -0.07222 " pathEditMode="relative" rAng="0" ptsTypes="AA">
                                      <p:cBhvr>
                                        <p:cTn id="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79167E-6 -3.7037E-7 L -4.79167E-6 -0.07222 " pathEditMode="relative" rAng="0" ptsTypes="AA">
                                      <p:cBhvr>
                                        <p:cTn id="9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9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/>
      <p:bldP spid="13" grpId="0"/>
      <p:bldP spid="13" grpId="1"/>
      <p:bldP spid="14" grpId="0"/>
      <p:bldP spid="14" grpId="1"/>
      <p:bldP spid="15" grpId="0"/>
      <p:bldP spid="16" grpId="0"/>
      <p:bldP spid="16" grpId="1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omework Png - Homework Icon Transparent PNG - 956x980 - Free Download on  NicePNG">
            <a:extLst>
              <a:ext uri="{FF2B5EF4-FFF2-40B4-BE49-F238E27FC236}">
                <a16:creationId xmlns:a16="http://schemas.microsoft.com/office/drawing/2014/main" id="{89E4648D-A5F8-4027-6EFC-A09473D62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73" y="606084"/>
            <a:ext cx="1546698" cy="16607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4673E9-C1BA-5599-FF3A-11D540BE3AA7}"/>
              </a:ext>
            </a:extLst>
          </p:cNvPr>
          <p:cNvSpPr/>
          <p:nvPr/>
        </p:nvSpPr>
        <p:spPr>
          <a:xfrm>
            <a:off x="3552994" y="513124"/>
            <a:ext cx="7641837" cy="1107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Draw and </a:t>
            </a:r>
            <a:r>
              <a:rPr lang="en-US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6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home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9ABC4CC-37F7-A1B6-2664-2A4424AF3CF9}"/>
              </a:ext>
            </a:extLst>
          </p:cNvPr>
          <p:cNvSpPr/>
          <p:nvPr/>
        </p:nvSpPr>
        <p:spPr>
          <a:xfrm>
            <a:off x="3463443" y="1841737"/>
            <a:ext cx="7511454" cy="413886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Isolated Straw Hut on White Background Vector Design Stock Vector -  Illustration of grass, vector: 227885155">
            <a:extLst>
              <a:ext uri="{FF2B5EF4-FFF2-40B4-BE49-F238E27FC236}">
                <a16:creationId xmlns:a16="http://schemas.microsoft.com/office/drawing/2014/main" id="{E50210E8-8432-4EF3-BEE7-AD32AC31D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73" y="3451641"/>
            <a:ext cx="2922663" cy="194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950303-B2C9-4792-991C-3B7A461AA2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405" b="71901" l="25660" r="74717">
                        <a14:foregroundMark x1="46038" y1="36364" x2="46038" y2="36364"/>
                        <a14:foregroundMark x1="56981" y1="37190" x2="56981" y2="37190"/>
                        <a14:foregroundMark x1="50189" y1="33884" x2="50189" y2="33884"/>
                        <a14:foregroundMark x1="75094" y1="57851" x2="75094" y2="57851"/>
                        <a14:foregroundMark x1="49057" y1="72314" x2="49057" y2="72314"/>
                        <a14:foregroundMark x1="25660" y1="54959" x2="25660" y2="54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27614" r="22897" b="23032"/>
          <a:stretch/>
        </p:blipFill>
        <p:spPr>
          <a:xfrm>
            <a:off x="461873" y="1322564"/>
            <a:ext cx="2556126" cy="20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561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2" grpId="1" build="p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AC44BA2B-6C01-4C83-90E9-5A5B62C8B61C}"/>
              </a:ext>
            </a:extLst>
          </p:cNvPr>
          <p:cNvGrpSpPr/>
          <p:nvPr/>
        </p:nvGrpSpPr>
        <p:grpSpPr>
          <a:xfrm>
            <a:off x="407363" y="382829"/>
            <a:ext cx="2497730" cy="2213673"/>
            <a:chOff x="1528580" y="1075217"/>
            <a:chExt cx="4434685" cy="376339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6E617F3-5254-4329-BDC8-C6064D511B91}"/>
                </a:ext>
              </a:extLst>
            </p:cNvPr>
            <p:cNvGrpSpPr/>
            <p:nvPr/>
          </p:nvGrpSpPr>
          <p:grpSpPr>
            <a:xfrm>
              <a:off x="1528580" y="1075217"/>
              <a:ext cx="4434685" cy="3763394"/>
              <a:chOff x="1331935" y="675871"/>
              <a:chExt cx="4434685" cy="3763394"/>
            </a:xfrm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C9FB21C4-98F4-4A2E-AD6B-14AE9009393C}"/>
                  </a:ext>
                </a:extLst>
              </p:cNvPr>
              <p:cNvSpPr/>
              <p:nvPr/>
            </p:nvSpPr>
            <p:spPr>
              <a:xfrm>
                <a:off x="1331935" y="675871"/>
                <a:ext cx="4434685" cy="3763394"/>
              </a:xfrm>
              <a:custGeom>
                <a:avLst/>
                <a:gdLst>
                  <a:gd name="connsiteX0" fmla="*/ 3138977 w 6548284"/>
                  <a:gd name="connsiteY0" fmla="*/ 4367632 h 5471652"/>
                  <a:gd name="connsiteX1" fmla="*/ 3468599 w 6548284"/>
                  <a:gd name="connsiteY1" fmla="*/ 4367632 h 5471652"/>
                  <a:gd name="connsiteX2" fmla="*/ 3480125 w 6548284"/>
                  <a:gd name="connsiteY2" fmla="*/ 4375679 h 5471652"/>
                  <a:gd name="connsiteX3" fmla="*/ 3692483 w 6548284"/>
                  <a:gd name="connsiteY3" fmla="*/ 4449545 h 5471652"/>
                  <a:gd name="connsiteX4" fmla="*/ 3708686 w 6548284"/>
                  <a:gd name="connsiteY4" fmla="*/ 4450634 h 5471652"/>
                  <a:gd name="connsiteX5" fmla="*/ 3274142 w 6548284"/>
                  <a:gd name="connsiteY5" fmla="*/ 5471652 h 5471652"/>
                  <a:gd name="connsiteX6" fmla="*/ 2852905 w 6548284"/>
                  <a:gd name="connsiteY6" fmla="*/ 4481900 h 5471652"/>
                  <a:gd name="connsiteX7" fmla="*/ 2870436 w 6548284"/>
                  <a:gd name="connsiteY7" fmla="*/ 4480721 h 5471652"/>
                  <a:gd name="connsiteX8" fmla="*/ 3082794 w 6548284"/>
                  <a:gd name="connsiteY8" fmla="*/ 4406855 h 5471652"/>
                  <a:gd name="connsiteX9" fmla="*/ 4225228 w 6548284"/>
                  <a:gd name="connsiteY9" fmla="*/ 3765171 h 5471652"/>
                  <a:gd name="connsiteX10" fmla="*/ 4245168 w 6548284"/>
                  <a:gd name="connsiteY10" fmla="*/ 3786646 h 5471652"/>
                  <a:gd name="connsiteX11" fmla="*/ 4281000 w 6548284"/>
                  <a:gd name="connsiteY11" fmla="*/ 3812913 h 5471652"/>
                  <a:gd name="connsiteX12" fmla="*/ 4258654 w 6548284"/>
                  <a:gd name="connsiteY12" fmla="*/ 3826876 h 5471652"/>
                  <a:gd name="connsiteX13" fmla="*/ 4252952 w 6548284"/>
                  <a:gd name="connsiteY13" fmla="*/ 3810556 h 5471652"/>
                  <a:gd name="connsiteX14" fmla="*/ 5047324 w 6548284"/>
                  <a:gd name="connsiteY14" fmla="*/ 3717673 h 5471652"/>
                  <a:gd name="connsiteX15" fmla="*/ 5589082 w 6548284"/>
                  <a:gd name="connsiteY15" fmla="*/ 4670156 h 5471652"/>
                  <a:gd name="connsiteX16" fmla="*/ 4322748 w 6548284"/>
                  <a:gd name="connsiteY16" fmla="*/ 4167261 h 5471652"/>
                  <a:gd name="connsiteX17" fmla="*/ 4615851 w 6548284"/>
                  <a:gd name="connsiteY17" fmla="*/ 3922348 h 5471652"/>
                  <a:gd name="connsiteX18" fmla="*/ 4719475 w 6548284"/>
                  <a:gd name="connsiteY18" fmla="*/ 3913067 h 5471652"/>
                  <a:gd name="connsiteX19" fmla="*/ 5047122 w 6548284"/>
                  <a:gd name="connsiteY19" fmla="*/ 3718004 h 5471652"/>
                  <a:gd name="connsiteX20" fmla="*/ 1523689 w 6548284"/>
                  <a:gd name="connsiteY20" fmla="*/ 3677682 h 5471652"/>
                  <a:gd name="connsiteX21" fmla="*/ 1568789 w 6548284"/>
                  <a:gd name="connsiteY21" fmla="*/ 3751510 h 5471652"/>
                  <a:gd name="connsiteX22" fmla="*/ 1896435 w 6548284"/>
                  <a:gd name="connsiteY22" fmla="*/ 3946572 h 5471652"/>
                  <a:gd name="connsiteX23" fmla="*/ 1969227 w 6548284"/>
                  <a:gd name="connsiteY23" fmla="*/ 3953092 h 5471652"/>
                  <a:gd name="connsiteX24" fmla="*/ 2225536 w 6548284"/>
                  <a:gd name="connsiteY24" fmla="*/ 4167261 h 5471652"/>
                  <a:gd name="connsiteX25" fmla="*/ 958899 w 6548284"/>
                  <a:gd name="connsiteY25" fmla="*/ 4670156 h 5471652"/>
                  <a:gd name="connsiteX26" fmla="*/ 3097833 w 6548284"/>
                  <a:gd name="connsiteY26" fmla="*/ 3648698 h 5471652"/>
                  <a:gd name="connsiteX27" fmla="*/ 3165195 w 6548284"/>
                  <a:gd name="connsiteY27" fmla="*/ 3658753 h 5471652"/>
                  <a:gd name="connsiteX28" fmla="*/ 3281459 w 6548284"/>
                  <a:gd name="connsiteY28" fmla="*/ 3664485 h 5471652"/>
                  <a:gd name="connsiteX29" fmla="*/ 3384983 w 6548284"/>
                  <a:gd name="connsiteY29" fmla="*/ 3659947 h 5471652"/>
                  <a:gd name="connsiteX30" fmla="*/ 3412120 w 6548284"/>
                  <a:gd name="connsiteY30" fmla="*/ 3656351 h 5471652"/>
                  <a:gd name="connsiteX31" fmla="*/ 3402871 w 6548284"/>
                  <a:gd name="connsiteY31" fmla="*/ 3663132 h 5471652"/>
                  <a:gd name="connsiteX32" fmla="*/ 3291004 w 6548284"/>
                  <a:gd name="connsiteY32" fmla="*/ 3810556 h 5471652"/>
                  <a:gd name="connsiteX33" fmla="*/ 3276013 w 6548284"/>
                  <a:gd name="connsiteY33" fmla="*/ 3853461 h 5471652"/>
                  <a:gd name="connsiteX34" fmla="*/ 3271916 w 6548284"/>
                  <a:gd name="connsiteY34" fmla="*/ 3841732 h 5471652"/>
                  <a:gd name="connsiteX35" fmla="*/ 3160048 w 6548284"/>
                  <a:gd name="connsiteY35" fmla="*/ 3694308 h 5471652"/>
                  <a:gd name="connsiteX36" fmla="*/ 2489996 w 6548284"/>
                  <a:gd name="connsiteY36" fmla="*/ 3332804 h 5471652"/>
                  <a:gd name="connsiteX37" fmla="*/ 2500154 w 6548284"/>
                  <a:gd name="connsiteY37" fmla="*/ 3344598 h 5471652"/>
                  <a:gd name="connsiteX38" fmla="*/ 2746038 w 6548284"/>
                  <a:gd name="connsiteY38" fmla="*/ 3531665 h 5471652"/>
                  <a:gd name="connsiteX39" fmla="*/ 2803213 w 6548284"/>
                  <a:gd name="connsiteY39" fmla="*/ 3559014 h 5471652"/>
                  <a:gd name="connsiteX40" fmla="*/ 2790941 w 6548284"/>
                  <a:gd name="connsiteY40" fmla="*/ 3558463 h 5471652"/>
                  <a:gd name="connsiteX41" fmla="*/ 2499089 w 6548284"/>
                  <a:gd name="connsiteY41" fmla="*/ 3637673 h 5471652"/>
                  <a:gd name="connsiteX42" fmla="*/ 2493399 w 6548284"/>
                  <a:gd name="connsiteY42" fmla="*/ 3641844 h 5471652"/>
                  <a:gd name="connsiteX43" fmla="*/ 2513026 w 6548284"/>
                  <a:gd name="connsiteY43" fmla="*/ 3585667 h 5471652"/>
                  <a:gd name="connsiteX44" fmla="*/ 2523631 w 6548284"/>
                  <a:gd name="connsiteY44" fmla="*/ 3492194 h 5471652"/>
                  <a:gd name="connsiteX45" fmla="*/ 2513026 w 6548284"/>
                  <a:gd name="connsiteY45" fmla="*/ 3398722 h 5471652"/>
                  <a:gd name="connsiteX46" fmla="*/ 1701720 w 6548284"/>
                  <a:gd name="connsiteY46" fmla="*/ 3113514 h 5471652"/>
                  <a:gd name="connsiteX47" fmla="*/ 1710671 w 6548284"/>
                  <a:gd name="connsiteY47" fmla="*/ 3142601 h 5471652"/>
                  <a:gd name="connsiteX48" fmla="*/ 3274142 w 6548284"/>
                  <a:gd name="connsiteY48" fmla="*/ 4103739 h 5471652"/>
                  <a:gd name="connsiteX49" fmla="*/ 4189444 w 6548284"/>
                  <a:gd name="connsiteY49" fmla="*/ 3870121 h 5471652"/>
                  <a:gd name="connsiteX50" fmla="*/ 4258654 w 6548284"/>
                  <a:gd name="connsiteY50" fmla="*/ 3826876 h 5471652"/>
                  <a:gd name="connsiteX51" fmla="*/ 4283368 w 6548284"/>
                  <a:gd name="connsiteY51" fmla="*/ 3897616 h 5471652"/>
                  <a:gd name="connsiteX52" fmla="*/ 4293973 w 6548284"/>
                  <a:gd name="connsiteY52" fmla="*/ 3991088 h 5471652"/>
                  <a:gd name="connsiteX53" fmla="*/ 3771978 w 6548284"/>
                  <a:gd name="connsiteY53" fmla="*/ 4454889 h 5471652"/>
                  <a:gd name="connsiteX54" fmla="*/ 3708686 w 6548284"/>
                  <a:gd name="connsiteY54" fmla="*/ 4450634 h 5471652"/>
                  <a:gd name="connsiteX55" fmla="*/ 3744011 w 6548284"/>
                  <a:gd name="connsiteY55" fmla="*/ 4367632 h 5471652"/>
                  <a:gd name="connsiteX56" fmla="*/ 3468599 w 6548284"/>
                  <a:gd name="connsiteY56" fmla="*/ 4367632 h 5471652"/>
                  <a:gd name="connsiteX57" fmla="*/ 3421000 w 6548284"/>
                  <a:gd name="connsiteY57" fmla="*/ 4334402 h 5471652"/>
                  <a:gd name="connsiteX58" fmla="*/ 3291004 w 6548284"/>
                  <a:gd name="connsiteY58" fmla="*/ 4171620 h 5471652"/>
                  <a:gd name="connsiteX59" fmla="*/ 3286905 w 6548284"/>
                  <a:gd name="connsiteY59" fmla="*/ 4159891 h 5471652"/>
                  <a:gd name="connsiteX60" fmla="*/ 3271916 w 6548284"/>
                  <a:gd name="connsiteY60" fmla="*/ 4202796 h 5471652"/>
                  <a:gd name="connsiteX61" fmla="*/ 3141920 w 6548284"/>
                  <a:gd name="connsiteY61" fmla="*/ 4365578 h 5471652"/>
                  <a:gd name="connsiteX62" fmla="*/ 3138977 w 6548284"/>
                  <a:gd name="connsiteY62" fmla="*/ 4367632 h 5471652"/>
                  <a:gd name="connsiteX63" fmla="*/ 2804273 w 6548284"/>
                  <a:gd name="connsiteY63" fmla="*/ 4367632 h 5471652"/>
                  <a:gd name="connsiteX64" fmla="*/ 2852905 w 6548284"/>
                  <a:gd name="connsiteY64" fmla="*/ 4481900 h 5471652"/>
                  <a:gd name="connsiteX65" fmla="*/ 2790941 w 6548284"/>
                  <a:gd name="connsiteY65" fmla="*/ 4486065 h 5471652"/>
                  <a:gd name="connsiteX66" fmla="*/ 2268946 w 6548284"/>
                  <a:gd name="connsiteY66" fmla="*/ 4022264 h 5471652"/>
                  <a:gd name="connsiteX67" fmla="*/ 2279551 w 6548284"/>
                  <a:gd name="connsiteY67" fmla="*/ 3928792 h 5471652"/>
                  <a:gd name="connsiteX68" fmla="*/ 2299177 w 6548284"/>
                  <a:gd name="connsiteY68" fmla="*/ 3872615 h 5471652"/>
                  <a:gd name="connsiteX69" fmla="*/ 2293488 w 6548284"/>
                  <a:gd name="connsiteY69" fmla="*/ 3876786 h 5471652"/>
                  <a:gd name="connsiteX70" fmla="*/ 2001635 w 6548284"/>
                  <a:gd name="connsiteY70" fmla="*/ 3955995 h 5471652"/>
                  <a:gd name="connsiteX71" fmla="*/ 1969227 w 6548284"/>
                  <a:gd name="connsiteY71" fmla="*/ 3953092 h 5471652"/>
                  <a:gd name="connsiteX72" fmla="*/ 1561051 w 6548284"/>
                  <a:gd name="connsiteY72" fmla="*/ 3612026 h 5471652"/>
                  <a:gd name="connsiteX73" fmla="*/ 1523689 w 6548284"/>
                  <a:gd name="connsiteY73" fmla="*/ 3677682 h 5471652"/>
                  <a:gd name="connsiteX74" fmla="*/ 1520662 w 6548284"/>
                  <a:gd name="connsiteY74" fmla="*/ 3672727 h 5471652"/>
                  <a:gd name="connsiteX75" fmla="*/ 1479641 w 6548284"/>
                  <a:gd name="connsiteY75" fmla="*/ 3492194 h 5471652"/>
                  <a:gd name="connsiteX76" fmla="*/ 1632529 w 6548284"/>
                  <a:gd name="connsiteY76" fmla="*/ 3164238 h 5471652"/>
                  <a:gd name="connsiteX77" fmla="*/ 4865174 w 6548284"/>
                  <a:gd name="connsiteY77" fmla="*/ 3053039 h 5471652"/>
                  <a:gd name="connsiteX78" fmla="*/ 4884949 w 6548284"/>
                  <a:gd name="connsiteY78" fmla="*/ 3062034 h 5471652"/>
                  <a:gd name="connsiteX79" fmla="*/ 5136270 w 6548284"/>
                  <a:gd name="connsiteY79" fmla="*/ 3458689 h 5471652"/>
                  <a:gd name="connsiteX80" fmla="*/ 5095249 w 6548284"/>
                  <a:gd name="connsiteY80" fmla="*/ 3639221 h 5471652"/>
                  <a:gd name="connsiteX81" fmla="*/ 5047324 w 6548284"/>
                  <a:gd name="connsiteY81" fmla="*/ 3717673 h 5471652"/>
                  <a:gd name="connsiteX82" fmla="*/ 4987233 w 6548284"/>
                  <a:gd name="connsiteY82" fmla="*/ 3612026 h 5471652"/>
                  <a:gd name="connsiteX83" fmla="*/ 4615851 w 6548284"/>
                  <a:gd name="connsiteY83" fmla="*/ 3922348 h 5471652"/>
                  <a:gd name="connsiteX84" fmla="*/ 4614275 w 6548284"/>
                  <a:gd name="connsiteY84" fmla="*/ 3922490 h 5471652"/>
                  <a:gd name="connsiteX85" fmla="*/ 4322422 w 6548284"/>
                  <a:gd name="connsiteY85" fmla="*/ 3843280 h 5471652"/>
                  <a:gd name="connsiteX86" fmla="*/ 4281000 w 6548284"/>
                  <a:gd name="connsiteY86" fmla="*/ 3812913 h 5471652"/>
                  <a:gd name="connsiteX87" fmla="*/ 4315471 w 6548284"/>
                  <a:gd name="connsiteY87" fmla="*/ 3791374 h 5471652"/>
                  <a:gd name="connsiteX88" fmla="*/ 4837614 w 6548284"/>
                  <a:gd name="connsiteY88" fmla="*/ 3142601 h 5471652"/>
                  <a:gd name="connsiteX89" fmla="*/ 4880057 w 6548284"/>
                  <a:gd name="connsiteY89" fmla="*/ 2999991 h 5471652"/>
                  <a:gd name="connsiteX90" fmla="*/ 4877954 w 6548284"/>
                  <a:gd name="connsiteY90" fmla="*/ 3011508 h 5471652"/>
                  <a:gd name="connsiteX91" fmla="*/ 4865174 w 6548284"/>
                  <a:gd name="connsiteY91" fmla="*/ 3053039 h 5471652"/>
                  <a:gd name="connsiteX92" fmla="*/ 4817459 w 6548284"/>
                  <a:gd name="connsiteY92" fmla="*/ 3031336 h 5471652"/>
                  <a:gd name="connsiteX93" fmla="*/ 4738782 w 6548284"/>
                  <a:gd name="connsiteY93" fmla="*/ 3009635 h 5471652"/>
                  <a:gd name="connsiteX94" fmla="*/ 4768096 w 6548284"/>
                  <a:gd name="connsiteY94" fmla="*/ 3011279 h 5471652"/>
                  <a:gd name="connsiteX95" fmla="*/ 4873296 w 6548284"/>
                  <a:gd name="connsiteY95" fmla="*/ 3001856 h 5471652"/>
                  <a:gd name="connsiteX96" fmla="*/ 4291001 w 6548284"/>
                  <a:gd name="connsiteY96" fmla="*/ 2734361 h 5471652"/>
                  <a:gd name="connsiteX97" fmla="*/ 4335249 w 6548284"/>
                  <a:gd name="connsiteY97" fmla="*/ 2806793 h 5471652"/>
                  <a:gd name="connsiteX98" fmla="*/ 4576693 w 6548284"/>
                  <a:gd name="connsiteY98" fmla="*/ 2979108 h 5471652"/>
                  <a:gd name="connsiteX99" fmla="*/ 4634597 w 6548284"/>
                  <a:gd name="connsiteY99" fmla="*/ 2995800 h 5471652"/>
                  <a:gd name="connsiteX100" fmla="*/ 4614275 w 6548284"/>
                  <a:gd name="connsiteY100" fmla="*/ 2994888 h 5471652"/>
                  <a:gd name="connsiteX101" fmla="*/ 4092279 w 6548284"/>
                  <a:gd name="connsiteY101" fmla="*/ 3458689 h 5471652"/>
                  <a:gd name="connsiteX102" fmla="*/ 4133300 w 6548284"/>
                  <a:gd name="connsiteY102" fmla="*/ 3639221 h 5471652"/>
                  <a:gd name="connsiteX103" fmla="*/ 4161025 w 6548284"/>
                  <a:gd name="connsiteY103" fmla="*/ 3684606 h 5471652"/>
                  <a:gd name="connsiteX104" fmla="*/ 4141084 w 6548284"/>
                  <a:gd name="connsiteY104" fmla="*/ 3663132 h 5471652"/>
                  <a:gd name="connsiteX105" fmla="*/ 3825349 w 6548284"/>
                  <a:gd name="connsiteY105" fmla="*/ 3529682 h 5471652"/>
                  <a:gd name="connsiteX106" fmla="*/ 3819050 w 6548284"/>
                  <a:gd name="connsiteY106" fmla="*/ 3529399 h 5471652"/>
                  <a:gd name="connsiteX107" fmla="*/ 3847565 w 6548284"/>
                  <a:gd name="connsiteY107" fmla="*/ 3514360 h 5471652"/>
                  <a:gd name="connsiteX108" fmla="*/ 4293972 w 6548284"/>
                  <a:gd name="connsiteY108" fmla="*/ 2785449 h 5471652"/>
                  <a:gd name="connsiteX109" fmla="*/ 2272347 w 6548284"/>
                  <a:gd name="connsiteY109" fmla="*/ 2726978 h 5471652"/>
                  <a:gd name="connsiteX110" fmla="*/ 2268946 w 6548284"/>
                  <a:gd name="connsiteY110" fmla="*/ 2785449 h 5471652"/>
                  <a:gd name="connsiteX111" fmla="*/ 2348514 w 6548284"/>
                  <a:gd name="connsiteY111" fmla="*/ 3127609 h 5471652"/>
                  <a:gd name="connsiteX112" fmla="*/ 2367533 w 6548284"/>
                  <a:gd name="connsiteY112" fmla="*/ 3161885 h 5471652"/>
                  <a:gd name="connsiteX113" fmla="*/ 2293488 w 6548284"/>
                  <a:gd name="connsiteY113" fmla="*/ 3107604 h 5471652"/>
                  <a:gd name="connsiteX114" fmla="*/ 2001635 w 6548284"/>
                  <a:gd name="connsiteY114" fmla="*/ 3028394 h 5471652"/>
                  <a:gd name="connsiteX115" fmla="*/ 1709783 w 6548284"/>
                  <a:gd name="connsiteY115" fmla="*/ 3107604 h 5471652"/>
                  <a:gd name="connsiteX116" fmla="*/ 1701720 w 6548284"/>
                  <a:gd name="connsiteY116" fmla="*/ 3113514 h 5471652"/>
                  <a:gd name="connsiteX117" fmla="*/ 1676947 w 6548284"/>
                  <a:gd name="connsiteY117" fmla="*/ 3033010 h 5471652"/>
                  <a:gd name="connsiteX118" fmla="*/ 1780189 w 6548284"/>
                  <a:gd name="connsiteY118" fmla="*/ 3042258 h 5471652"/>
                  <a:gd name="connsiteX119" fmla="*/ 2261163 w 6548284"/>
                  <a:gd name="connsiteY119" fmla="*/ 2758989 h 5471652"/>
                  <a:gd name="connsiteX120" fmla="*/ 5236243 w 6548284"/>
                  <a:gd name="connsiteY120" fmla="*/ 2345948 h 5471652"/>
                  <a:gd name="connsiteX121" fmla="*/ 6548284 w 6548284"/>
                  <a:gd name="connsiteY121" fmla="*/ 2735826 h 5471652"/>
                  <a:gd name="connsiteX122" fmla="*/ 5227032 w 6548284"/>
                  <a:gd name="connsiteY122" fmla="*/ 3128441 h 5471652"/>
                  <a:gd name="connsiteX123" fmla="*/ 5227032 w 6548284"/>
                  <a:gd name="connsiteY123" fmla="*/ 2764086 h 5471652"/>
                  <a:gd name="connsiteX124" fmla="*/ 5249070 w 6548284"/>
                  <a:gd name="connsiteY124" fmla="*/ 2728010 h 5471652"/>
                  <a:gd name="connsiteX125" fmla="*/ 5290091 w 6548284"/>
                  <a:gd name="connsiteY125" fmla="*/ 2547478 h 5471652"/>
                  <a:gd name="connsiteX126" fmla="*/ 5249070 w 6548284"/>
                  <a:gd name="connsiteY126" fmla="*/ 2366945 h 5471652"/>
                  <a:gd name="connsiteX127" fmla="*/ 1321252 w 6548284"/>
                  <a:gd name="connsiteY127" fmla="*/ 2343211 h 5471652"/>
                  <a:gd name="connsiteX128" fmla="*/ 1321252 w 6548284"/>
                  <a:gd name="connsiteY128" fmla="*/ 2361849 h 5471652"/>
                  <a:gd name="connsiteX129" fmla="*/ 1299214 w 6548284"/>
                  <a:gd name="connsiteY129" fmla="*/ 2397925 h 5471652"/>
                  <a:gd name="connsiteX130" fmla="*/ 1258193 w 6548284"/>
                  <a:gd name="connsiteY130" fmla="*/ 2578457 h 5471652"/>
                  <a:gd name="connsiteX131" fmla="*/ 1299214 w 6548284"/>
                  <a:gd name="connsiteY131" fmla="*/ 2758989 h 5471652"/>
                  <a:gd name="connsiteX132" fmla="*/ 1321252 w 6548284"/>
                  <a:gd name="connsiteY132" fmla="*/ 2795065 h 5471652"/>
                  <a:gd name="connsiteX133" fmla="*/ 1321252 w 6548284"/>
                  <a:gd name="connsiteY133" fmla="*/ 3128441 h 5471652"/>
                  <a:gd name="connsiteX134" fmla="*/ 0 w 6548284"/>
                  <a:gd name="connsiteY134" fmla="*/ 2735826 h 5471652"/>
                  <a:gd name="connsiteX135" fmla="*/ 1780189 w 6548284"/>
                  <a:gd name="connsiteY135" fmla="*/ 2114656 h 5471652"/>
                  <a:gd name="connsiteX136" fmla="*/ 1815281 w 6548284"/>
                  <a:gd name="connsiteY136" fmla="*/ 2117407 h 5471652"/>
                  <a:gd name="connsiteX137" fmla="*/ 1765720 w 6548284"/>
                  <a:gd name="connsiteY137" fmla="*/ 2203373 h 5471652"/>
                  <a:gd name="connsiteX138" fmla="*/ 1637071 w 6548284"/>
                  <a:gd name="connsiteY138" fmla="*/ 2735826 h 5471652"/>
                  <a:gd name="connsiteX139" fmla="*/ 1670331 w 6548284"/>
                  <a:gd name="connsiteY139" fmla="*/ 3011508 h 5471652"/>
                  <a:gd name="connsiteX140" fmla="*/ 1676947 w 6548284"/>
                  <a:gd name="connsiteY140" fmla="*/ 3033010 h 5471652"/>
                  <a:gd name="connsiteX141" fmla="*/ 1674988 w 6548284"/>
                  <a:gd name="connsiteY141" fmla="*/ 3032835 h 5471652"/>
                  <a:gd name="connsiteX142" fmla="*/ 1347342 w 6548284"/>
                  <a:gd name="connsiteY142" fmla="*/ 2837772 h 5471652"/>
                  <a:gd name="connsiteX143" fmla="*/ 1321252 w 6548284"/>
                  <a:gd name="connsiteY143" fmla="*/ 2795065 h 5471652"/>
                  <a:gd name="connsiteX144" fmla="*/ 1321252 w 6548284"/>
                  <a:gd name="connsiteY144" fmla="*/ 2361849 h 5471652"/>
                  <a:gd name="connsiteX145" fmla="*/ 1347342 w 6548284"/>
                  <a:gd name="connsiteY145" fmla="*/ 2319141 h 5471652"/>
                  <a:gd name="connsiteX146" fmla="*/ 1780189 w 6548284"/>
                  <a:gd name="connsiteY146" fmla="*/ 2114656 h 5471652"/>
                  <a:gd name="connsiteX147" fmla="*/ 4768096 w 6548284"/>
                  <a:gd name="connsiteY147" fmla="*/ 2083677 h 5471652"/>
                  <a:gd name="connsiteX148" fmla="*/ 5200943 w 6548284"/>
                  <a:gd name="connsiteY148" fmla="*/ 2288162 h 5471652"/>
                  <a:gd name="connsiteX149" fmla="*/ 5236243 w 6548284"/>
                  <a:gd name="connsiteY149" fmla="*/ 2345948 h 5471652"/>
                  <a:gd name="connsiteX150" fmla="*/ 5227032 w 6548284"/>
                  <a:gd name="connsiteY150" fmla="*/ 2343211 h 5471652"/>
                  <a:gd name="connsiteX151" fmla="*/ 5227032 w 6548284"/>
                  <a:gd name="connsiteY151" fmla="*/ 2764086 h 5471652"/>
                  <a:gd name="connsiteX152" fmla="*/ 5200943 w 6548284"/>
                  <a:gd name="connsiteY152" fmla="*/ 2806793 h 5471652"/>
                  <a:gd name="connsiteX153" fmla="*/ 4971280 w 6548284"/>
                  <a:gd name="connsiteY153" fmla="*/ 2974831 h 5471652"/>
                  <a:gd name="connsiteX154" fmla="*/ 4880057 w 6548284"/>
                  <a:gd name="connsiteY154" fmla="*/ 2999991 h 5471652"/>
                  <a:gd name="connsiteX155" fmla="*/ 4902761 w 6548284"/>
                  <a:gd name="connsiteY155" fmla="*/ 2875687 h 5471652"/>
                  <a:gd name="connsiteX156" fmla="*/ 4911213 w 6548284"/>
                  <a:gd name="connsiteY156" fmla="*/ 2735826 h 5471652"/>
                  <a:gd name="connsiteX157" fmla="*/ 4782564 w 6548284"/>
                  <a:gd name="connsiteY157" fmla="*/ 2203373 h 5471652"/>
                  <a:gd name="connsiteX158" fmla="*/ 4715916 w 6548284"/>
                  <a:gd name="connsiteY158" fmla="*/ 2087768 h 5471652"/>
                  <a:gd name="connsiteX159" fmla="*/ 1848645 w 6548284"/>
                  <a:gd name="connsiteY159" fmla="*/ 2064559 h 5471652"/>
                  <a:gd name="connsiteX160" fmla="*/ 1887676 w 6548284"/>
                  <a:gd name="connsiteY160" fmla="*/ 2106591 h 5471652"/>
                  <a:gd name="connsiteX161" fmla="*/ 1926066 w 6548284"/>
                  <a:gd name="connsiteY161" fmla="*/ 2134735 h 5471652"/>
                  <a:gd name="connsiteX162" fmla="*/ 1872591 w 6548284"/>
                  <a:gd name="connsiteY162" fmla="*/ 2121900 h 5471652"/>
                  <a:gd name="connsiteX163" fmla="*/ 1815281 w 6548284"/>
                  <a:gd name="connsiteY163" fmla="*/ 2117407 h 5471652"/>
                  <a:gd name="connsiteX164" fmla="*/ 1834657 w 6548284"/>
                  <a:gd name="connsiteY164" fmla="*/ 2083798 h 5471652"/>
                  <a:gd name="connsiteX165" fmla="*/ 2714189 w 6548284"/>
                  <a:gd name="connsiteY165" fmla="*/ 1451780 h 5471652"/>
                  <a:gd name="connsiteX166" fmla="*/ 2723274 w 6548284"/>
                  <a:gd name="connsiteY166" fmla="*/ 1537187 h 5471652"/>
                  <a:gd name="connsiteX167" fmla="*/ 3182559 w 6548284"/>
                  <a:gd name="connsiteY167" fmla="*/ 1910794 h 5471652"/>
                  <a:gd name="connsiteX168" fmla="*/ 3183806 w 6548284"/>
                  <a:gd name="connsiteY168" fmla="*/ 1910851 h 5471652"/>
                  <a:gd name="connsiteX169" fmla="*/ 3114720 w 6548284"/>
                  <a:gd name="connsiteY169" fmla="*/ 1918276 h 5471652"/>
                  <a:gd name="connsiteX170" fmla="*/ 2314466 w 6548284"/>
                  <a:gd name="connsiteY170" fmla="*/ 2524050 h 5471652"/>
                  <a:gd name="connsiteX171" fmla="*/ 2301123 w 6548284"/>
                  <a:gd name="connsiteY171" fmla="*/ 2569104 h 5471652"/>
                  <a:gd name="connsiteX172" fmla="*/ 2291579 w 6548284"/>
                  <a:gd name="connsiteY172" fmla="*/ 2484985 h 5471652"/>
                  <a:gd name="connsiteX173" fmla="*/ 2174894 w 6548284"/>
                  <a:gd name="connsiteY173" fmla="*/ 2274934 h 5471652"/>
                  <a:gd name="connsiteX174" fmla="*/ 2114917 w 6548284"/>
                  <a:gd name="connsiteY174" fmla="*/ 2222900 h 5471652"/>
                  <a:gd name="connsiteX175" fmla="*/ 2151582 w 6548284"/>
                  <a:gd name="connsiteY175" fmla="*/ 2233012 h 5471652"/>
                  <a:gd name="connsiteX176" fmla="*/ 2256782 w 6548284"/>
                  <a:gd name="connsiteY176" fmla="*/ 2242435 h 5471652"/>
                  <a:gd name="connsiteX177" fmla="*/ 2778778 w 6548284"/>
                  <a:gd name="connsiteY177" fmla="*/ 1778634 h 5471652"/>
                  <a:gd name="connsiteX178" fmla="*/ 2689629 w 6548284"/>
                  <a:gd name="connsiteY178" fmla="*/ 1519319 h 5471652"/>
                  <a:gd name="connsiteX179" fmla="*/ 2646216 w 6548284"/>
                  <a:gd name="connsiteY179" fmla="*/ 1472568 h 5471652"/>
                  <a:gd name="connsiteX180" fmla="*/ 3755526 w 6548284"/>
                  <a:gd name="connsiteY180" fmla="*/ 1428245 h 5471652"/>
                  <a:gd name="connsiteX181" fmla="*/ 3760957 w 6548284"/>
                  <a:gd name="connsiteY181" fmla="*/ 1429412 h 5471652"/>
                  <a:gd name="connsiteX182" fmla="*/ 3838352 w 6548284"/>
                  <a:gd name="connsiteY182" fmla="*/ 1453081 h 5471652"/>
                  <a:gd name="connsiteX183" fmla="*/ 3812085 w 6548284"/>
                  <a:gd name="connsiteY183" fmla="*/ 1481368 h 5471652"/>
                  <a:gd name="connsiteX184" fmla="*/ 3722936 w 6548284"/>
                  <a:gd name="connsiteY184" fmla="*/ 1740684 h 5471652"/>
                  <a:gd name="connsiteX185" fmla="*/ 4244931 w 6548284"/>
                  <a:gd name="connsiteY185" fmla="*/ 2204484 h 5471652"/>
                  <a:gd name="connsiteX186" fmla="*/ 4614038 w 6548284"/>
                  <a:gd name="connsiteY186" fmla="*/ 2068640 h 5471652"/>
                  <a:gd name="connsiteX187" fmla="*/ 4663714 w 6548284"/>
                  <a:gd name="connsiteY187" fmla="*/ 2015145 h 5471652"/>
                  <a:gd name="connsiteX188" fmla="*/ 4713628 w 6548284"/>
                  <a:gd name="connsiteY188" fmla="*/ 2083798 h 5471652"/>
                  <a:gd name="connsiteX189" fmla="*/ 4715916 w 6548284"/>
                  <a:gd name="connsiteY189" fmla="*/ 2087768 h 5471652"/>
                  <a:gd name="connsiteX190" fmla="*/ 4675694 w 6548284"/>
                  <a:gd name="connsiteY190" fmla="*/ 2090921 h 5471652"/>
                  <a:gd name="connsiteX191" fmla="*/ 4256706 w 6548284"/>
                  <a:gd name="connsiteY191" fmla="*/ 2454005 h 5471652"/>
                  <a:gd name="connsiteX192" fmla="*/ 4248673 w 6548284"/>
                  <a:gd name="connsiteY192" fmla="*/ 2524799 h 5471652"/>
                  <a:gd name="connsiteX193" fmla="*/ 4248452 w 6548284"/>
                  <a:gd name="connsiteY193" fmla="*/ 2524050 h 5471652"/>
                  <a:gd name="connsiteX194" fmla="*/ 3365785 w 6548284"/>
                  <a:gd name="connsiteY194" fmla="*/ 1909418 h 5471652"/>
                  <a:gd name="connsiteX195" fmla="*/ 3313256 w 6548284"/>
                  <a:gd name="connsiteY195" fmla="*/ 1907546 h 5471652"/>
                  <a:gd name="connsiteX196" fmla="*/ 3341130 w 6548284"/>
                  <a:gd name="connsiteY196" fmla="*/ 1903766 h 5471652"/>
                  <a:gd name="connsiteX197" fmla="*/ 3757925 w 6548284"/>
                  <a:gd name="connsiteY197" fmla="*/ 1449388 h 5471652"/>
                  <a:gd name="connsiteX198" fmla="*/ 2256782 w 6548284"/>
                  <a:gd name="connsiteY198" fmla="*/ 1314833 h 5471652"/>
                  <a:gd name="connsiteX199" fmla="*/ 2625889 w 6548284"/>
                  <a:gd name="connsiteY199" fmla="*/ 1450678 h 5471652"/>
                  <a:gd name="connsiteX200" fmla="*/ 2646216 w 6548284"/>
                  <a:gd name="connsiteY200" fmla="*/ 1472568 h 5471652"/>
                  <a:gd name="connsiteX201" fmla="*/ 2636921 w 6548284"/>
                  <a:gd name="connsiteY201" fmla="*/ 1475411 h 5471652"/>
                  <a:gd name="connsiteX202" fmla="*/ 1916657 w 6548284"/>
                  <a:gd name="connsiteY202" fmla="*/ 1971013 h 5471652"/>
                  <a:gd name="connsiteX203" fmla="*/ 1848645 w 6548284"/>
                  <a:gd name="connsiteY203" fmla="*/ 2064559 h 5471652"/>
                  <a:gd name="connsiteX204" fmla="*/ 1823936 w 6548284"/>
                  <a:gd name="connsiteY204" fmla="*/ 2037950 h 5471652"/>
                  <a:gd name="connsiteX205" fmla="*/ 1734787 w 6548284"/>
                  <a:gd name="connsiteY205" fmla="*/ 1778634 h 5471652"/>
                  <a:gd name="connsiteX206" fmla="*/ 1742831 w 6548284"/>
                  <a:gd name="connsiteY206" fmla="*/ 1707733 h 5471652"/>
                  <a:gd name="connsiteX207" fmla="*/ 2207788 w 6548284"/>
                  <a:gd name="connsiteY207" fmla="*/ 1319222 h 5471652"/>
                  <a:gd name="connsiteX208" fmla="*/ 4244931 w 6548284"/>
                  <a:gd name="connsiteY208" fmla="*/ 1276882 h 5471652"/>
                  <a:gd name="connsiteX209" fmla="*/ 4350132 w 6548284"/>
                  <a:gd name="connsiteY209" fmla="*/ 1286305 h 5471652"/>
                  <a:gd name="connsiteX210" fmla="*/ 4360837 w 6548284"/>
                  <a:gd name="connsiteY210" fmla="*/ 1289258 h 5471652"/>
                  <a:gd name="connsiteX211" fmla="*/ 4322748 w 6548284"/>
                  <a:gd name="connsiteY211" fmla="*/ 1304391 h 5471652"/>
                  <a:gd name="connsiteX212" fmla="*/ 4758762 w 6548284"/>
                  <a:gd name="connsiteY212" fmla="*/ 1668719 h 5471652"/>
                  <a:gd name="connsiteX213" fmla="*/ 4766927 w 6548284"/>
                  <a:gd name="connsiteY213" fmla="*/ 1740684 h 5471652"/>
                  <a:gd name="connsiteX214" fmla="*/ 4677779 w 6548284"/>
                  <a:gd name="connsiteY214" fmla="*/ 1999999 h 5471652"/>
                  <a:gd name="connsiteX215" fmla="*/ 4663714 w 6548284"/>
                  <a:gd name="connsiteY215" fmla="*/ 2015145 h 5471652"/>
                  <a:gd name="connsiteX216" fmla="*/ 4631627 w 6548284"/>
                  <a:gd name="connsiteY216" fmla="*/ 1971013 h 5471652"/>
                  <a:gd name="connsiteX217" fmla="*/ 3911364 w 6548284"/>
                  <a:gd name="connsiteY217" fmla="*/ 1475411 h 5471652"/>
                  <a:gd name="connsiteX218" fmla="*/ 3838352 w 6548284"/>
                  <a:gd name="connsiteY218" fmla="*/ 1453081 h 5471652"/>
                  <a:gd name="connsiteX219" fmla="*/ 3875825 w 6548284"/>
                  <a:gd name="connsiteY219" fmla="*/ 1412727 h 5471652"/>
                  <a:gd name="connsiteX220" fmla="*/ 4244931 w 6548284"/>
                  <a:gd name="connsiteY220" fmla="*/ 1276882 h 5471652"/>
                  <a:gd name="connsiteX221" fmla="*/ 2890574 w 6548284"/>
                  <a:gd name="connsiteY221" fmla="*/ 1104020 h 5471652"/>
                  <a:gd name="connsiteX222" fmla="*/ 3581286 w 6548284"/>
                  <a:gd name="connsiteY222" fmla="*/ 1104020 h 5471652"/>
                  <a:gd name="connsiteX223" fmla="*/ 3605036 w 6548284"/>
                  <a:gd name="connsiteY223" fmla="*/ 1121431 h 5471652"/>
                  <a:gd name="connsiteX224" fmla="*/ 3747320 w 6548284"/>
                  <a:gd name="connsiteY224" fmla="*/ 1355916 h 5471652"/>
                  <a:gd name="connsiteX225" fmla="*/ 3755526 w 6548284"/>
                  <a:gd name="connsiteY225" fmla="*/ 1428245 h 5471652"/>
                  <a:gd name="connsiteX226" fmla="*/ 3604069 w 6548284"/>
                  <a:gd name="connsiteY226" fmla="*/ 1395704 h 5471652"/>
                  <a:gd name="connsiteX227" fmla="*/ 3274142 w 6548284"/>
                  <a:gd name="connsiteY227" fmla="*/ 1367913 h 5471652"/>
                  <a:gd name="connsiteX228" fmla="*/ 2787328 w 6548284"/>
                  <a:gd name="connsiteY228" fmla="*/ 1429412 h 5471652"/>
                  <a:gd name="connsiteX229" fmla="*/ 2714189 w 6548284"/>
                  <a:gd name="connsiteY229" fmla="*/ 1451780 h 5471652"/>
                  <a:gd name="connsiteX230" fmla="*/ 2713934 w 6548284"/>
                  <a:gd name="connsiteY230" fmla="*/ 1449388 h 5471652"/>
                  <a:gd name="connsiteX231" fmla="*/ 2866823 w 6548284"/>
                  <a:gd name="connsiteY231" fmla="*/ 1121431 h 5471652"/>
                  <a:gd name="connsiteX232" fmla="*/ 5589082 w 6548284"/>
                  <a:gd name="connsiteY232" fmla="*/ 801242 h 5471652"/>
                  <a:gd name="connsiteX233" fmla="*/ 4987233 w 6548284"/>
                  <a:gd name="connsiteY233" fmla="*/ 1859626 h 5471652"/>
                  <a:gd name="connsiteX234" fmla="*/ 4758762 w 6548284"/>
                  <a:gd name="connsiteY234" fmla="*/ 1668719 h 5471652"/>
                  <a:gd name="connsiteX235" fmla="*/ 4756322 w 6548284"/>
                  <a:gd name="connsiteY235" fmla="*/ 1647212 h 5471652"/>
                  <a:gd name="connsiteX236" fmla="*/ 4448116 w 6548284"/>
                  <a:gd name="connsiteY236" fmla="*/ 1313330 h 5471652"/>
                  <a:gd name="connsiteX237" fmla="*/ 4360837 w 6548284"/>
                  <a:gd name="connsiteY237" fmla="*/ 1289258 h 5471652"/>
                  <a:gd name="connsiteX238" fmla="*/ 958899 w 6548284"/>
                  <a:gd name="connsiteY238" fmla="*/ 801242 h 5471652"/>
                  <a:gd name="connsiteX239" fmla="*/ 2225536 w 6548284"/>
                  <a:gd name="connsiteY239" fmla="*/ 1304391 h 5471652"/>
                  <a:gd name="connsiteX240" fmla="*/ 2207788 w 6548284"/>
                  <a:gd name="connsiteY240" fmla="*/ 1319222 h 5471652"/>
                  <a:gd name="connsiteX241" fmla="*/ 2151582 w 6548284"/>
                  <a:gd name="connsiteY241" fmla="*/ 1324256 h 5471652"/>
                  <a:gd name="connsiteX242" fmla="*/ 1745392 w 6548284"/>
                  <a:gd name="connsiteY242" fmla="*/ 1685162 h 5471652"/>
                  <a:gd name="connsiteX243" fmla="*/ 1742831 w 6548284"/>
                  <a:gd name="connsiteY243" fmla="*/ 1707733 h 5471652"/>
                  <a:gd name="connsiteX244" fmla="*/ 1561051 w 6548284"/>
                  <a:gd name="connsiteY244" fmla="*/ 1859626 h 5471652"/>
                  <a:gd name="connsiteX245" fmla="*/ 3274142 w 6548284"/>
                  <a:gd name="connsiteY245" fmla="*/ 0 h 5471652"/>
                  <a:gd name="connsiteX246" fmla="*/ 3744011 w 6548284"/>
                  <a:gd name="connsiteY246" fmla="*/ 1104020 h 5471652"/>
                  <a:gd name="connsiteX247" fmla="*/ 3581286 w 6548284"/>
                  <a:gd name="connsiteY247" fmla="*/ 1104020 h 5471652"/>
                  <a:gd name="connsiteX248" fmla="*/ 3527783 w 6548284"/>
                  <a:gd name="connsiteY248" fmla="*/ 1064797 h 5471652"/>
                  <a:gd name="connsiteX249" fmla="*/ 3235930 w 6548284"/>
                  <a:gd name="connsiteY249" fmla="*/ 985587 h 5471652"/>
                  <a:gd name="connsiteX250" fmla="*/ 2944077 w 6548284"/>
                  <a:gd name="connsiteY250" fmla="*/ 1064797 h 5471652"/>
                  <a:gd name="connsiteX251" fmla="*/ 2890574 w 6548284"/>
                  <a:gd name="connsiteY251" fmla="*/ 1104020 h 5471652"/>
                  <a:gd name="connsiteX252" fmla="*/ 2804273 w 6548284"/>
                  <a:gd name="connsiteY252" fmla="*/ 1104020 h 5471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</a:cxnLst>
                <a:rect l="l" t="t" r="r" b="b"/>
                <a:pathLst>
                  <a:path w="6548284" h="5471652">
                    <a:moveTo>
                      <a:pt x="3138977" y="4367632"/>
                    </a:moveTo>
                    <a:lnTo>
                      <a:pt x="3468599" y="4367632"/>
                    </a:lnTo>
                    <a:lnTo>
                      <a:pt x="3480125" y="4375679"/>
                    </a:lnTo>
                    <a:cubicBezTo>
                      <a:pt x="3542609" y="4413186"/>
                      <a:pt x="3614723" y="4438988"/>
                      <a:pt x="3692483" y="4449545"/>
                    </a:cubicBezTo>
                    <a:lnTo>
                      <a:pt x="3708686" y="4450634"/>
                    </a:lnTo>
                    <a:lnTo>
                      <a:pt x="3274142" y="5471652"/>
                    </a:lnTo>
                    <a:lnTo>
                      <a:pt x="2852905" y="4481900"/>
                    </a:lnTo>
                    <a:lnTo>
                      <a:pt x="2870436" y="4480721"/>
                    </a:lnTo>
                    <a:cubicBezTo>
                      <a:pt x="2948197" y="4470164"/>
                      <a:pt x="3020311" y="4444362"/>
                      <a:pt x="3082794" y="4406855"/>
                    </a:cubicBezTo>
                    <a:close/>
                    <a:moveTo>
                      <a:pt x="4225228" y="3765171"/>
                    </a:moveTo>
                    <a:lnTo>
                      <a:pt x="4245168" y="3786646"/>
                    </a:lnTo>
                    <a:lnTo>
                      <a:pt x="4281000" y="3812913"/>
                    </a:lnTo>
                    <a:lnTo>
                      <a:pt x="4258654" y="3826876"/>
                    </a:lnTo>
                    <a:lnTo>
                      <a:pt x="4252952" y="3810556"/>
                    </a:lnTo>
                    <a:close/>
                    <a:moveTo>
                      <a:pt x="5047324" y="3717673"/>
                    </a:moveTo>
                    <a:lnTo>
                      <a:pt x="5589082" y="4670156"/>
                    </a:lnTo>
                    <a:lnTo>
                      <a:pt x="4322748" y="4167261"/>
                    </a:lnTo>
                    <a:lnTo>
                      <a:pt x="4615851" y="3922348"/>
                    </a:lnTo>
                    <a:lnTo>
                      <a:pt x="4719475" y="3913067"/>
                    </a:lnTo>
                    <a:cubicBezTo>
                      <a:pt x="4855398" y="3888354"/>
                      <a:pt x="4972077" y="3816702"/>
                      <a:pt x="5047122" y="3718004"/>
                    </a:cubicBezTo>
                    <a:close/>
                    <a:moveTo>
                      <a:pt x="1523689" y="3677682"/>
                    </a:moveTo>
                    <a:lnTo>
                      <a:pt x="1568789" y="3751510"/>
                    </a:lnTo>
                    <a:cubicBezTo>
                      <a:pt x="1643834" y="3850207"/>
                      <a:pt x="1760513" y="3921859"/>
                      <a:pt x="1896435" y="3946572"/>
                    </a:cubicBezTo>
                    <a:lnTo>
                      <a:pt x="1969227" y="3953092"/>
                    </a:lnTo>
                    <a:lnTo>
                      <a:pt x="2225536" y="4167261"/>
                    </a:lnTo>
                    <a:lnTo>
                      <a:pt x="958899" y="4670156"/>
                    </a:lnTo>
                    <a:close/>
                    <a:moveTo>
                      <a:pt x="3097833" y="3648698"/>
                    </a:moveTo>
                    <a:lnTo>
                      <a:pt x="3165195" y="3658753"/>
                    </a:lnTo>
                    <a:cubicBezTo>
                      <a:pt x="3203346" y="3662540"/>
                      <a:pt x="3242141" y="3664485"/>
                      <a:pt x="3281459" y="3664485"/>
                    </a:cubicBezTo>
                    <a:cubicBezTo>
                      <a:pt x="3316409" y="3664485"/>
                      <a:pt x="3350945" y="3662948"/>
                      <a:pt x="3384983" y="3659947"/>
                    </a:cubicBezTo>
                    <a:lnTo>
                      <a:pt x="3412120" y="3656351"/>
                    </a:lnTo>
                    <a:lnTo>
                      <a:pt x="3402871" y="3663132"/>
                    </a:lnTo>
                    <a:cubicBezTo>
                      <a:pt x="3355640" y="3705097"/>
                      <a:pt x="3317418" y="3755068"/>
                      <a:pt x="3291004" y="3810556"/>
                    </a:cubicBezTo>
                    <a:lnTo>
                      <a:pt x="3276013" y="3853461"/>
                    </a:lnTo>
                    <a:lnTo>
                      <a:pt x="3271916" y="3841732"/>
                    </a:lnTo>
                    <a:cubicBezTo>
                      <a:pt x="3245501" y="3786244"/>
                      <a:pt x="3207279" y="3736273"/>
                      <a:pt x="3160048" y="3694308"/>
                    </a:cubicBezTo>
                    <a:close/>
                    <a:moveTo>
                      <a:pt x="2489996" y="3332804"/>
                    </a:moveTo>
                    <a:lnTo>
                      <a:pt x="2500154" y="3344598"/>
                    </a:lnTo>
                    <a:cubicBezTo>
                      <a:pt x="2569796" y="3417858"/>
                      <a:pt x="2652844" y="3481158"/>
                      <a:pt x="2746038" y="3531665"/>
                    </a:cubicBezTo>
                    <a:lnTo>
                      <a:pt x="2803213" y="3559014"/>
                    </a:lnTo>
                    <a:lnTo>
                      <a:pt x="2790941" y="3558463"/>
                    </a:lnTo>
                    <a:cubicBezTo>
                      <a:pt x="2682832" y="3558463"/>
                      <a:pt x="2582399" y="3587664"/>
                      <a:pt x="2499089" y="3637673"/>
                    </a:cubicBezTo>
                    <a:lnTo>
                      <a:pt x="2493399" y="3641844"/>
                    </a:lnTo>
                    <a:lnTo>
                      <a:pt x="2513026" y="3585667"/>
                    </a:lnTo>
                    <a:cubicBezTo>
                      <a:pt x="2519979" y="3555475"/>
                      <a:pt x="2523631" y="3524213"/>
                      <a:pt x="2523631" y="3492194"/>
                    </a:cubicBezTo>
                    <a:cubicBezTo>
                      <a:pt x="2523631" y="3460176"/>
                      <a:pt x="2519979" y="3428915"/>
                      <a:pt x="2513026" y="3398722"/>
                    </a:cubicBezTo>
                    <a:close/>
                    <a:moveTo>
                      <a:pt x="1701720" y="3113514"/>
                    </a:moveTo>
                    <a:lnTo>
                      <a:pt x="1710671" y="3142601"/>
                    </a:lnTo>
                    <a:cubicBezTo>
                      <a:pt x="1917943" y="3699436"/>
                      <a:pt x="2539538" y="4103739"/>
                      <a:pt x="3274142" y="4103739"/>
                    </a:cubicBezTo>
                    <a:cubicBezTo>
                      <a:pt x="3613191" y="4103739"/>
                      <a:pt x="3928166" y="4017615"/>
                      <a:pt x="4189444" y="3870121"/>
                    </a:cubicBezTo>
                    <a:lnTo>
                      <a:pt x="4258654" y="3826876"/>
                    </a:lnTo>
                    <a:lnTo>
                      <a:pt x="4283368" y="3897616"/>
                    </a:lnTo>
                    <a:cubicBezTo>
                      <a:pt x="4290322" y="3927809"/>
                      <a:pt x="4293973" y="3959069"/>
                      <a:pt x="4293973" y="3991088"/>
                    </a:cubicBezTo>
                    <a:cubicBezTo>
                      <a:pt x="4293973" y="4247238"/>
                      <a:pt x="4060268" y="4454889"/>
                      <a:pt x="3771978" y="4454889"/>
                    </a:cubicBezTo>
                    <a:lnTo>
                      <a:pt x="3708686" y="4450634"/>
                    </a:lnTo>
                    <a:lnTo>
                      <a:pt x="3744011" y="4367632"/>
                    </a:lnTo>
                    <a:lnTo>
                      <a:pt x="3468599" y="4367632"/>
                    </a:lnTo>
                    <a:lnTo>
                      <a:pt x="3421000" y="4334402"/>
                    </a:lnTo>
                    <a:cubicBezTo>
                      <a:pt x="3365380" y="4289486"/>
                      <a:pt x="3320720" y="4234045"/>
                      <a:pt x="3291004" y="4171620"/>
                    </a:cubicBezTo>
                    <a:lnTo>
                      <a:pt x="3286905" y="4159891"/>
                    </a:lnTo>
                    <a:lnTo>
                      <a:pt x="3271916" y="4202796"/>
                    </a:lnTo>
                    <a:cubicBezTo>
                      <a:pt x="3242200" y="4265221"/>
                      <a:pt x="3197539" y="4320662"/>
                      <a:pt x="3141920" y="4365578"/>
                    </a:cubicBezTo>
                    <a:lnTo>
                      <a:pt x="3138977" y="4367632"/>
                    </a:lnTo>
                    <a:lnTo>
                      <a:pt x="2804273" y="4367632"/>
                    </a:lnTo>
                    <a:lnTo>
                      <a:pt x="2852905" y="4481900"/>
                    </a:lnTo>
                    <a:lnTo>
                      <a:pt x="2790941" y="4486065"/>
                    </a:lnTo>
                    <a:cubicBezTo>
                      <a:pt x="2502651" y="4486065"/>
                      <a:pt x="2268946" y="4278414"/>
                      <a:pt x="2268946" y="4022264"/>
                    </a:cubicBezTo>
                    <a:cubicBezTo>
                      <a:pt x="2268946" y="3990245"/>
                      <a:pt x="2272598" y="3958985"/>
                      <a:pt x="2279551" y="3928792"/>
                    </a:cubicBezTo>
                    <a:lnTo>
                      <a:pt x="2299177" y="3872615"/>
                    </a:lnTo>
                    <a:lnTo>
                      <a:pt x="2293488" y="3876786"/>
                    </a:lnTo>
                    <a:cubicBezTo>
                      <a:pt x="2210177" y="3926795"/>
                      <a:pt x="2109744" y="3955995"/>
                      <a:pt x="2001635" y="3955995"/>
                    </a:cubicBezTo>
                    <a:lnTo>
                      <a:pt x="1969227" y="3953092"/>
                    </a:lnTo>
                    <a:lnTo>
                      <a:pt x="1561051" y="3612026"/>
                    </a:lnTo>
                    <a:lnTo>
                      <a:pt x="1523689" y="3677682"/>
                    </a:lnTo>
                    <a:lnTo>
                      <a:pt x="1520662" y="3672727"/>
                    </a:lnTo>
                    <a:cubicBezTo>
                      <a:pt x="1494247" y="3617238"/>
                      <a:pt x="1479641" y="3556232"/>
                      <a:pt x="1479641" y="3492194"/>
                    </a:cubicBezTo>
                    <a:cubicBezTo>
                      <a:pt x="1479641" y="3364119"/>
                      <a:pt x="1538067" y="3248169"/>
                      <a:pt x="1632529" y="3164238"/>
                    </a:cubicBezTo>
                    <a:close/>
                    <a:moveTo>
                      <a:pt x="4865174" y="3053039"/>
                    </a:moveTo>
                    <a:lnTo>
                      <a:pt x="4884949" y="3062034"/>
                    </a:lnTo>
                    <a:cubicBezTo>
                      <a:pt x="5035622" y="3143379"/>
                      <a:pt x="5136270" y="3290590"/>
                      <a:pt x="5136270" y="3458689"/>
                    </a:cubicBezTo>
                    <a:cubicBezTo>
                      <a:pt x="5136270" y="3522726"/>
                      <a:pt x="5121664" y="3583732"/>
                      <a:pt x="5095249" y="3639221"/>
                    </a:cubicBezTo>
                    <a:lnTo>
                      <a:pt x="5047324" y="3717673"/>
                    </a:lnTo>
                    <a:lnTo>
                      <a:pt x="4987233" y="3612026"/>
                    </a:lnTo>
                    <a:lnTo>
                      <a:pt x="4615851" y="3922348"/>
                    </a:lnTo>
                    <a:lnTo>
                      <a:pt x="4614275" y="3922490"/>
                    </a:lnTo>
                    <a:cubicBezTo>
                      <a:pt x="4506166" y="3922490"/>
                      <a:pt x="4405733" y="3893289"/>
                      <a:pt x="4322422" y="3843280"/>
                    </a:cubicBezTo>
                    <a:lnTo>
                      <a:pt x="4281000" y="3812913"/>
                    </a:lnTo>
                    <a:lnTo>
                      <a:pt x="4315471" y="3791374"/>
                    </a:lnTo>
                    <a:cubicBezTo>
                      <a:pt x="4558028" y="3624111"/>
                      <a:pt x="4741950" y="3399602"/>
                      <a:pt x="4837614" y="3142601"/>
                    </a:cubicBezTo>
                    <a:close/>
                    <a:moveTo>
                      <a:pt x="4880057" y="2999991"/>
                    </a:moveTo>
                    <a:lnTo>
                      <a:pt x="4877954" y="3011508"/>
                    </a:lnTo>
                    <a:lnTo>
                      <a:pt x="4865174" y="3053039"/>
                    </a:lnTo>
                    <a:lnTo>
                      <a:pt x="4817459" y="3031336"/>
                    </a:lnTo>
                    <a:lnTo>
                      <a:pt x="4738782" y="3009635"/>
                    </a:lnTo>
                    <a:lnTo>
                      <a:pt x="4768096" y="3011279"/>
                    </a:lnTo>
                    <a:cubicBezTo>
                      <a:pt x="4804132" y="3011279"/>
                      <a:pt x="4839316" y="3008034"/>
                      <a:pt x="4873296" y="3001856"/>
                    </a:cubicBezTo>
                    <a:close/>
                    <a:moveTo>
                      <a:pt x="4291001" y="2734361"/>
                    </a:moveTo>
                    <a:lnTo>
                      <a:pt x="4335249" y="2806793"/>
                    </a:lnTo>
                    <a:cubicBezTo>
                      <a:pt x="4393878" y="2883900"/>
                      <a:pt x="4477918" y="2944501"/>
                      <a:pt x="4576693" y="2979108"/>
                    </a:cubicBezTo>
                    <a:lnTo>
                      <a:pt x="4634597" y="2995800"/>
                    </a:lnTo>
                    <a:lnTo>
                      <a:pt x="4614275" y="2994888"/>
                    </a:lnTo>
                    <a:cubicBezTo>
                      <a:pt x="4325984" y="2994888"/>
                      <a:pt x="4092279" y="3202539"/>
                      <a:pt x="4092279" y="3458689"/>
                    </a:cubicBezTo>
                    <a:cubicBezTo>
                      <a:pt x="4092279" y="3522726"/>
                      <a:pt x="4106886" y="3583733"/>
                      <a:pt x="4133300" y="3639221"/>
                    </a:cubicBezTo>
                    <a:lnTo>
                      <a:pt x="4161025" y="3684606"/>
                    </a:lnTo>
                    <a:lnTo>
                      <a:pt x="4141084" y="3663132"/>
                    </a:lnTo>
                    <a:cubicBezTo>
                      <a:pt x="4058429" y="3589692"/>
                      <a:pt x="3948184" y="3540766"/>
                      <a:pt x="3825349" y="3529682"/>
                    </a:cubicBezTo>
                    <a:lnTo>
                      <a:pt x="3819050" y="3529399"/>
                    </a:lnTo>
                    <a:lnTo>
                      <a:pt x="3847565" y="3514360"/>
                    </a:lnTo>
                    <a:cubicBezTo>
                      <a:pt x="4116896" y="3356391"/>
                      <a:pt x="4293972" y="3088873"/>
                      <a:pt x="4293972" y="2785449"/>
                    </a:cubicBezTo>
                    <a:close/>
                    <a:moveTo>
                      <a:pt x="2272347" y="2726978"/>
                    </a:moveTo>
                    <a:lnTo>
                      <a:pt x="2268946" y="2785449"/>
                    </a:lnTo>
                    <a:cubicBezTo>
                      <a:pt x="2268946" y="2906818"/>
                      <a:pt x="2297279" y="3022443"/>
                      <a:pt x="2348514" y="3127609"/>
                    </a:cubicBezTo>
                    <a:lnTo>
                      <a:pt x="2367533" y="3161885"/>
                    </a:lnTo>
                    <a:lnTo>
                      <a:pt x="2293488" y="3107604"/>
                    </a:lnTo>
                    <a:cubicBezTo>
                      <a:pt x="2210177" y="3057594"/>
                      <a:pt x="2109744" y="3028394"/>
                      <a:pt x="2001635" y="3028394"/>
                    </a:cubicBezTo>
                    <a:cubicBezTo>
                      <a:pt x="1893527" y="3028394"/>
                      <a:pt x="1793094" y="3057595"/>
                      <a:pt x="1709783" y="3107604"/>
                    </a:cubicBezTo>
                    <a:lnTo>
                      <a:pt x="1701720" y="3113514"/>
                    </a:lnTo>
                    <a:lnTo>
                      <a:pt x="1676947" y="3033010"/>
                    </a:lnTo>
                    <a:lnTo>
                      <a:pt x="1780189" y="3042258"/>
                    </a:lnTo>
                    <a:cubicBezTo>
                      <a:pt x="1996406" y="3042258"/>
                      <a:pt x="2181920" y="2925454"/>
                      <a:pt x="2261163" y="2758989"/>
                    </a:cubicBezTo>
                    <a:close/>
                    <a:moveTo>
                      <a:pt x="5236243" y="2345948"/>
                    </a:moveTo>
                    <a:lnTo>
                      <a:pt x="6548284" y="2735826"/>
                    </a:lnTo>
                    <a:lnTo>
                      <a:pt x="5227032" y="3128441"/>
                    </a:lnTo>
                    <a:lnTo>
                      <a:pt x="5227032" y="2764086"/>
                    </a:lnTo>
                    <a:lnTo>
                      <a:pt x="5249070" y="2728010"/>
                    </a:lnTo>
                    <a:cubicBezTo>
                      <a:pt x="5275485" y="2672521"/>
                      <a:pt x="5290091" y="2611515"/>
                      <a:pt x="5290091" y="2547478"/>
                    </a:cubicBezTo>
                    <a:cubicBezTo>
                      <a:pt x="5290091" y="2483440"/>
                      <a:pt x="5275485" y="2422434"/>
                      <a:pt x="5249070" y="2366945"/>
                    </a:cubicBezTo>
                    <a:close/>
                    <a:moveTo>
                      <a:pt x="1321252" y="2343211"/>
                    </a:moveTo>
                    <a:lnTo>
                      <a:pt x="1321252" y="2361849"/>
                    </a:lnTo>
                    <a:lnTo>
                      <a:pt x="1299214" y="2397925"/>
                    </a:lnTo>
                    <a:cubicBezTo>
                      <a:pt x="1272800" y="2453413"/>
                      <a:pt x="1258193" y="2514419"/>
                      <a:pt x="1258193" y="2578457"/>
                    </a:cubicBezTo>
                    <a:cubicBezTo>
                      <a:pt x="1258193" y="2642494"/>
                      <a:pt x="1272800" y="2703501"/>
                      <a:pt x="1299214" y="2758989"/>
                    </a:cubicBezTo>
                    <a:lnTo>
                      <a:pt x="1321252" y="2795065"/>
                    </a:lnTo>
                    <a:lnTo>
                      <a:pt x="1321252" y="3128441"/>
                    </a:lnTo>
                    <a:lnTo>
                      <a:pt x="0" y="2735826"/>
                    </a:lnTo>
                    <a:close/>
                    <a:moveTo>
                      <a:pt x="1780189" y="2114656"/>
                    </a:moveTo>
                    <a:lnTo>
                      <a:pt x="1815281" y="2117407"/>
                    </a:lnTo>
                    <a:lnTo>
                      <a:pt x="1765720" y="2203373"/>
                    </a:lnTo>
                    <a:cubicBezTo>
                      <a:pt x="1682880" y="2367028"/>
                      <a:pt x="1637071" y="2546957"/>
                      <a:pt x="1637071" y="2735826"/>
                    </a:cubicBezTo>
                    <a:cubicBezTo>
                      <a:pt x="1637071" y="2830261"/>
                      <a:pt x="1648523" y="2922460"/>
                      <a:pt x="1670331" y="3011508"/>
                    </a:cubicBezTo>
                    <a:lnTo>
                      <a:pt x="1676947" y="3033010"/>
                    </a:lnTo>
                    <a:lnTo>
                      <a:pt x="1674988" y="3032835"/>
                    </a:lnTo>
                    <a:cubicBezTo>
                      <a:pt x="1539066" y="3008122"/>
                      <a:pt x="1422387" y="2936470"/>
                      <a:pt x="1347342" y="2837772"/>
                    </a:cubicBezTo>
                    <a:lnTo>
                      <a:pt x="1321252" y="2795065"/>
                    </a:lnTo>
                    <a:lnTo>
                      <a:pt x="1321252" y="2361849"/>
                    </a:lnTo>
                    <a:lnTo>
                      <a:pt x="1347342" y="2319141"/>
                    </a:lnTo>
                    <a:cubicBezTo>
                      <a:pt x="1441148" y="2195769"/>
                      <a:pt x="1600007" y="2114656"/>
                      <a:pt x="1780189" y="2114656"/>
                    </a:cubicBezTo>
                    <a:close/>
                    <a:moveTo>
                      <a:pt x="4768096" y="2083677"/>
                    </a:moveTo>
                    <a:cubicBezTo>
                      <a:pt x="4948277" y="2083677"/>
                      <a:pt x="5107136" y="2164791"/>
                      <a:pt x="5200943" y="2288162"/>
                    </a:cubicBezTo>
                    <a:lnTo>
                      <a:pt x="5236243" y="2345948"/>
                    </a:lnTo>
                    <a:lnTo>
                      <a:pt x="5227032" y="2343211"/>
                    </a:lnTo>
                    <a:lnTo>
                      <a:pt x="5227032" y="2764086"/>
                    </a:lnTo>
                    <a:lnTo>
                      <a:pt x="5200943" y="2806793"/>
                    </a:lnTo>
                    <a:cubicBezTo>
                      <a:pt x="5144659" y="2880816"/>
                      <a:pt x="5064956" y="2939626"/>
                      <a:pt x="4971280" y="2974831"/>
                    </a:cubicBezTo>
                    <a:lnTo>
                      <a:pt x="4880057" y="2999991"/>
                    </a:lnTo>
                    <a:lnTo>
                      <a:pt x="4902761" y="2875687"/>
                    </a:lnTo>
                    <a:cubicBezTo>
                      <a:pt x="4908350" y="2829702"/>
                      <a:pt x="4911213" y="2783043"/>
                      <a:pt x="4911213" y="2735826"/>
                    </a:cubicBezTo>
                    <a:cubicBezTo>
                      <a:pt x="4911213" y="2546957"/>
                      <a:pt x="4865404" y="2367028"/>
                      <a:pt x="4782564" y="2203373"/>
                    </a:cubicBezTo>
                    <a:lnTo>
                      <a:pt x="4715916" y="2087768"/>
                    </a:lnTo>
                    <a:close/>
                    <a:moveTo>
                      <a:pt x="1848645" y="2064559"/>
                    </a:moveTo>
                    <a:lnTo>
                      <a:pt x="1887676" y="2106591"/>
                    </a:lnTo>
                    <a:lnTo>
                      <a:pt x="1926066" y="2134735"/>
                    </a:lnTo>
                    <a:lnTo>
                      <a:pt x="1872591" y="2121900"/>
                    </a:lnTo>
                    <a:lnTo>
                      <a:pt x="1815281" y="2117407"/>
                    </a:lnTo>
                    <a:lnTo>
                      <a:pt x="1834657" y="2083798"/>
                    </a:lnTo>
                    <a:close/>
                    <a:moveTo>
                      <a:pt x="2714189" y="1451780"/>
                    </a:moveTo>
                    <a:lnTo>
                      <a:pt x="2723274" y="1537187"/>
                    </a:lnTo>
                    <a:cubicBezTo>
                      <a:pt x="2766189" y="1736192"/>
                      <a:pt x="2952242" y="1890012"/>
                      <a:pt x="3182559" y="1910794"/>
                    </a:cubicBezTo>
                    <a:lnTo>
                      <a:pt x="3183806" y="1910851"/>
                    </a:lnTo>
                    <a:lnTo>
                      <a:pt x="3114720" y="1918276"/>
                    </a:lnTo>
                    <a:cubicBezTo>
                      <a:pt x="2735004" y="1972897"/>
                      <a:pt x="2426638" y="2210951"/>
                      <a:pt x="2314466" y="2524050"/>
                    </a:cubicBezTo>
                    <a:lnTo>
                      <a:pt x="2301123" y="2569104"/>
                    </a:lnTo>
                    <a:lnTo>
                      <a:pt x="2291579" y="2484985"/>
                    </a:lnTo>
                    <a:cubicBezTo>
                      <a:pt x="2273327" y="2405730"/>
                      <a:pt x="2232322" y="2333839"/>
                      <a:pt x="2174894" y="2274934"/>
                    </a:cubicBezTo>
                    <a:lnTo>
                      <a:pt x="2114917" y="2222900"/>
                    </a:lnTo>
                    <a:lnTo>
                      <a:pt x="2151582" y="2233012"/>
                    </a:lnTo>
                    <a:cubicBezTo>
                      <a:pt x="2185563" y="2239191"/>
                      <a:pt x="2220746" y="2242435"/>
                      <a:pt x="2256782" y="2242435"/>
                    </a:cubicBezTo>
                    <a:cubicBezTo>
                      <a:pt x="2545073" y="2242435"/>
                      <a:pt x="2778778" y="2034784"/>
                      <a:pt x="2778778" y="1778634"/>
                    </a:cubicBezTo>
                    <a:cubicBezTo>
                      <a:pt x="2778778" y="1682578"/>
                      <a:pt x="2745913" y="1593342"/>
                      <a:pt x="2689629" y="1519319"/>
                    </a:cubicBezTo>
                    <a:lnTo>
                      <a:pt x="2646216" y="1472568"/>
                    </a:lnTo>
                    <a:close/>
                    <a:moveTo>
                      <a:pt x="3755526" y="1428245"/>
                    </a:moveTo>
                    <a:lnTo>
                      <a:pt x="3760957" y="1429412"/>
                    </a:lnTo>
                    <a:lnTo>
                      <a:pt x="3838352" y="1453081"/>
                    </a:lnTo>
                    <a:lnTo>
                      <a:pt x="3812085" y="1481368"/>
                    </a:lnTo>
                    <a:cubicBezTo>
                      <a:pt x="3755801" y="1555391"/>
                      <a:pt x="3722936" y="1644627"/>
                      <a:pt x="3722936" y="1740684"/>
                    </a:cubicBezTo>
                    <a:cubicBezTo>
                      <a:pt x="3722936" y="1996833"/>
                      <a:pt x="3956641" y="2204484"/>
                      <a:pt x="4244931" y="2204484"/>
                    </a:cubicBezTo>
                    <a:cubicBezTo>
                      <a:pt x="4389077" y="2204484"/>
                      <a:pt x="4519576" y="2152571"/>
                      <a:pt x="4614038" y="2068640"/>
                    </a:cubicBezTo>
                    <a:lnTo>
                      <a:pt x="4663714" y="2015145"/>
                    </a:lnTo>
                    <a:lnTo>
                      <a:pt x="4713628" y="2083798"/>
                    </a:lnTo>
                    <a:lnTo>
                      <a:pt x="4715916" y="2087768"/>
                    </a:lnTo>
                    <a:lnTo>
                      <a:pt x="4675694" y="2090921"/>
                    </a:lnTo>
                    <a:cubicBezTo>
                      <a:pt x="4465754" y="2124241"/>
                      <a:pt x="4299295" y="2269077"/>
                      <a:pt x="4256706" y="2454005"/>
                    </a:cubicBezTo>
                    <a:lnTo>
                      <a:pt x="4248673" y="2524799"/>
                    </a:lnTo>
                    <a:lnTo>
                      <a:pt x="4248452" y="2524050"/>
                    </a:lnTo>
                    <a:cubicBezTo>
                      <a:pt x="4128268" y="2188587"/>
                      <a:pt x="3782862" y="1939272"/>
                      <a:pt x="3365785" y="1909418"/>
                    </a:cubicBezTo>
                    <a:lnTo>
                      <a:pt x="3313256" y="1907546"/>
                    </a:lnTo>
                    <a:lnTo>
                      <a:pt x="3341130" y="1903766"/>
                    </a:lnTo>
                    <a:cubicBezTo>
                      <a:pt x="3578995" y="1860519"/>
                      <a:pt x="3757925" y="1673519"/>
                      <a:pt x="3757925" y="1449388"/>
                    </a:cubicBezTo>
                    <a:close/>
                    <a:moveTo>
                      <a:pt x="2256782" y="1314833"/>
                    </a:moveTo>
                    <a:cubicBezTo>
                      <a:pt x="2400928" y="1314833"/>
                      <a:pt x="2531426" y="1366746"/>
                      <a:pt x="2625889" y="1450678"/>
                    </a:cubicBezTo>
                    <a:lnTo>
                      <a:pt x="2646216" y="1472568"/>
                    </a:lnTo>
                    <a:lnTo>
                      <a:pt x="2636921" y="1475411"/>
                    </a:lnTo>
                    <a:cubicBezTo>
                      <a:pt x="2343136" y="1579241"/>
                      <a:pt x="2093173" y="1752693"/>
                      <a:pt x="1916657" y="1971013"/>
                    </a:cubicBezTo>
                    <a:lnTo>
                      <a:pt x="1848645" y="2064559"/>
                    </a:lnTo>
                    <a:lnTo>
                      <a:pt x="1823936" y="2037950"/>
                    </a:lnTo>
                    <a:cubicBezTo>
                      <a:pt x="1767652" y="1963927"/>
                      <a:pt x="1734787" y="1874691"/>
                      <a:pt x="1734787" y="1778634"/>
                    </a:cubicBezTo>
                    <a:lnTo>
                      <a:pt x="1742831" y="1707733"/>
                    </a:lnTo>
                    <a:lnTo>
                      <a:pt x="2207788" y="1319222"/>
                    </a:lnTo>
                    <a:close/>
                    <a:moveTo>
                      <a:pt x="4244931" y="1276882"/>
                    </a:moveTo>
                    <a:cubicBezTo>
                      <a:pt x="4280968" y="1276882"/>
                      <a:pt x="4316151" y="1280127"/>
                      <a:pt x="4350132" y="1286305"/>
                    </a:cubicBezTo>
                    <a:lnTo>
                      <a:pt x="4360837" y="1289258"/>
                    </a:lnTo>
                    <a:lnTo>
                      <a:pt x="4322748" y="1304391"/>
                    </a:lnTo>
                    <a:lnTo>
                      <a:pt x="4758762" y="1668719"/>
                    </a:lnTo>
                    <a:lnTo>
                      <a:pt x="4766927" y="1740684"/>
                    </a:lnTo>
                    <a:cubicBezTo>
                      <a:pt x="4766927" y="1836740"/>
                      <a:pt x="4734062" y="1925976"/>
                      <a:pt x="4677779" y="1999999"/>
                    </a:cubicBezTo>
                    <a:lnTo>
                      <a:pt x="4663714" y="2015145"/>
                    </a:lnTo>
                    <a:lnTo>
                      <a:pt x="4631627" y="1971013"/>
                    </a:lnTo>
                    <a:cubicBezTo>
                      <a:pt x="4455111" y="1752693"/>
                      <a:pt x="4205149" y="1579241"/>
                      <a:pt x="3911364" y="1475411"/>
                    </a:cubicBezTo>
                    <a:lnTo>
                      <a:pt x="3838352" y="1453081"/>
                    </a:lnTo>
                    <a:lnTo>
                      <a:pt x="3875825" y="1412727"/>
                    </a:lnTo>
                    <a:cubicBezTo>
                      <a:pt x="3970288" y="1328795"/>
                      <a:pt x="4100786" y="1276882"/>
                      <a:pt x="4244931" y="1276882"/>
                    </a:cubicBezTo>
                    <a:close/>
                    <a:moveTo>
                      <a:pt x="2890574" y="1104020"/>
                    </a:moveTo>
                    <a:lnTo>
                      <a:pt x="3581286" y="1104020"/>
                    </a:lnTo>
                    <a:lnTo>
                      <a:pt x="3605036" y="1121431"/>
                    </a:lnTo>
                    <a:cubicBezTo>
                      <a:pt x="3675883" y="1184380"/>
                      <a:pt x="3726460" y="1265339"/>
                      <a:pt x="3747320" y="1355916"/>
                    </a:cubicBezTo>
                    <a:lnTo>
                      <a:pt x="3755526" y="1428245"/>
                    </a:lnTo>
                    <a:lnTo>
                      <a:pt x="3604069" y="1395704"/>
                    </a:lnTo>
                    <a:cubicBezTo>
                      <a:pt x="3497500" y="1377482"/>
                      <a:pt x="3387158" y="1367913"/>
                      <a:pt x="3274142" y="1367913"/>
                    </a:cubicBezTo>
                    <a:cubicBezTo>
                      <a:pt x="3104618" y="1367913"/>
                      <a:pt x="2941112" y="1389444"/>
                      <a:pt x="2787328" y="1429412"/>
                    </a:cubicBezTo>
                    <a:lnTo>
                      <a:pt x="2714189" y="1451780"/>
                    </a:lnTo>
                    <a:lnTo>
                      <a:pt x="2713934" y="1449388"/>
                    </a:lnTo>
                    <a:cubicBezTo>
                      <a:pt x="2713934" y="1321313"/>
                      <a:pt x="2772361" y="1205363"/>
                      <a:pt x="2866823" y="1121431"/>
                    </a:cubicBezTo>
                    <a:close/>
                    <a:moveTo>
                      <a:pt x="5589082" y="801242"/>
                    </a:moveTo>
                    <a:lnTo>
                      <a:pt x="4987233" y="1859626"/>
                    </a:lnTo>
                    <a:lnTo>
                      <a:pt x="4758762" y="1668719"/>
                    </a:lnTo>
                    <a:lnTo>
                      <a:pt x="4756322" y="1647212"/>
                    </a:lnTo>
                    <a:cubicBezTo>
                      <a:pt x="4721555" y="1496250"/>
                      <a:pt x="4604243" y="1372004"/>
                      <a:pt x="4448116" y="1313330"/>
                    </a:cubicBezTo>
                    <a:lnTo>
                      <a:pt x="4360837" y="1289258"/>
                    </a:lnTo>
                    <a:close/>
                    <a:moveTo>
                      <a:pt x="958899" y="801242"/>
                    </a:moveTo>
                    <a:lnTo>
                      <a:pt x="2225536" y="1304391"/>
                    </a:lnTo>
                    <a:lnTo>
                      <a:pt x="2207788" y="1319222"/>
                    </a:lnTo>
                    <a:lnTo>
                      <a:pt x="2151582" y="1324256"/>
                    </a:lnTo>
                    <a:cubicBezTo>
                      <a:pt x="1947698" y="1361326"/>
                      <a:pt x="1787113" y="1504008"/>
                      <a:pt x="1745392" y="1685162"/>
                    </a:cubicBezTo>
                    <a:lnTo>
                      <a:pt x="1742831" y="1707733"/>
                    </a:lnTo>
                    <a:lnTo>
                      <a:pt x="1561051" y="1859626"/>
                    </a:lnTo>
                    <a:close/>
                    <a:moveTo>
                      <a:pt x="3274142" y="0"/>
                    </a:moveTo>
                    <a:lnTo>
                      <a:pt x="3744011" y="1104020"/>
                    </a:lnTo>
                    <a:lnTo>
                      <a:pt x="3581286" y="1104020"/>
                    </a:lnTo>
                    <a:lnTo>
                      <a:pt x="3527783" y="1064797"/>
                    </a:lnTo>
                    <a:cubicBezTo>
                      <a:pt x="3444472" y="1014788"/>
                      <a:pt x="3344039" y="985587"/>
                      <a:pt x="3235930" y="985587"/>
                    </a:cubicBezTo>
                    <a:cubicBezTo>
                      <a:pt x="3127821" y="985587"/>
                      <a:pt x="3027388" y="1014788"/>
                      <a:pt x="2944077" y="1064797"/>
                    </a:cubicBezTo>
                    <a:lnTo>
                      <a:pt x="2890574" y="1104020"/>
                    </a:lnTo>
                    <a:lnTo>
                      <a:pt x="2804273" y="110402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08CE49E5-AC69-4C34-A657-895CA4D8E6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backgroundMark x1="73750" y1="39333" x2="80750" y2="56000"/>
                            <a14:backgroundMark x1="80750" y1="56000" x2="91500" y2="44333"/>
                            <a14:backgroundMark x1="91500" y1="44333" x2="80250" y2="34000"/>
                            <a14:backgroundMark x1="80250" y1="34000" x2="72750" y2="3900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31935" y="848095"/>
                <a:ext cx="4251054" cy="318829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A3915E3-5D3E-4DA0-A7E8-5F54A87223B5}"/>
                </a:ext>
              </a:extLst>
            </p:cNvPr>
            <p:cNvSpPr/>
            <p:nvPr/>
          </p:nvSpPr>
          <p:spPr>
            <a:xfrm>
              <a:off x="3069650" y="1474277"/>
              <a:ext cx="1168911" cy="186204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1500" b="1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A646C57-D946-4ADD-9A7A-54A9BE7DC4BE}"/>
              </a:ext>
            </a:extLst>
          </p:cNvPr>
          <p:cNvGrpSpPr/>
          <p:nvPr/>
        </p:nvGrpSpPr>
        <p:grpSpPr>
          <a:xfrm>
            <a:off x="2543191" y="1174025"/>
            <a:ext cx="2497730" cy="2213673"/>
            <a:chOff x="1528580" y="1075217"/>
            <a:chExt cx="4434685" cy="376339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7E8BC81-F7CC-4B49-94C4-42DDB4C0CA0A}"/>
                </a:ext>
              </a:extLst>
            </p:cNvPr>
            <p:cNvGrpSpPr/>
            <p:nvPr/>
          </p:nvGrpSpPr>
          <p:grpSpPr>
            <a:xfrm>
              <a:off x="1528580" y="1075217"/>
              <a:ext cx="4434685" cy="3763394"/>
              <a:chOff x="1331935" y="675871"/>
              <a:chExt cx="4434685" cy="3763394"/>
            </a:xfrm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A5CB46EC-3039-4EF6-AA58-A4A24A6AAD49}"/>
                  </a:ext>
                </a:extLst>
              </p:cNvPr>
              <p:cNvSpPr/>
              <p:nvPr/>
            </p:nvSpPr>
            <p:spPr>
              <a:xfrm>
                <a:off x="1331935" y="675871"/>
                <a:ext cx="4434685" cy="3763394"/>
              </a:xfrm>
              <a:custGeom>
                <a:avLst/>
                <a:gdLst>
                  <a:gd name="connsiteX0" fmla="*/ 3138977 w 6548284"/>
                  <a:gd name="connsiteY0" fmla="*/ 4367632 h 5471652"/>
                  <a:gd name="connsiteX1" fmla="*/ 3468599 w 6548284"/>
                  <a:gd name="connsiteY1" fmla="*/ 4367632 h 5471652"/>
                  <a:gd name="connsiteX2" fmla="*/ 3480125 w 6548284"/>
                  <a:gd name="connsiteY2" fmla="*/ 4375679 h 5471652"/>
                  <a:gd name="connsiteX3" fmla="*/ 3692483 w 6548284"/>
                  <a:gd name="connsiteY3" fmla="*/ 4449545 h 5471652"/>
                  <a:gd name="connsiteX4" fmla="*/ 3708686 w 6548284"/>
                  <a:gd name="connsiteY4" fmla="*/ 4450634 h 5471652"/>
                  <a:gd name="connsiteX5" fmla="*/ 3274142 w 6548284"/>
                  <a:gd name="connsiteY5" fmla="*/ 5471652 h 5471652"/>
                  <a:gd name="connsiteX6" fmla="*/ 2852905 w 6548284"/>
                  <a:gd name="connsiteY6" fmla="*/ 4481900 h 5471652"/>
                  <a:gd name="connsiteX7" fmla="*/ 2870436 w 6548284"/>
                  <a:gd name="connsiteY7" fmla="*/ 4480721 h 5471652"/>
                  <a:gd name="connsiteX8" fmla="*/ 3082794 w 6548284"/>
                  <a:gd name="connsiteY8" fmla="*/ 4406855 h 5471652"/>
                  <a:gd name="connsiteX9" fmla="*/ 4225228 w 6548284"/>
                  <a:gd name="connsiteY9" fmla="*/ 3765171 h 5471652"/>
                  <a:gd name="connsiteX10" fmla="*/ 4245168 w 6548284"/>
                  <a:gd name="connsiteY10" fmla="*/ 3786646 h 5471652"/>
                  <a:gd name="connsiteX11" fmla="*/ 4281000 w 6548284"/>
                  <a:gd name="connsiteY11" fmla="*/ 3812913 h 5471652"/>
                  <a:gd name="connsiteX12" fmla="*/ 4258654 w 6548284"/>
                  <a:gd name="connsiteY12" fmla="*/ 3826876 h 5471652"/>
                  <a:gd name="connsiteX13" fmla="*/ 4252952 w 6548284"/>
                  <a:gd name="connsiteY13" fmla="*/ 3810556 h 5471652"/>
                  <a:gd name="connsiteX14" fmla="*/ 5047324 w 6548284"/>
                  <a:gd name="connsiteY14" fmla="*/ 3717673 h 5471652"/>
                  <a:gd name="connsiteX15" fmla="*/ 5589082 w 6548284"/>
                  <a:gd name="connsiteY15" fmla="*/ 4670156 h 5471652"/>
                  <a:gd name="connsiteX16" fmla="*/ 4322748 w 6548284"/>
                  <a:gd name="connsiteY16" fmla="*/ 4167261 h 5471652"/>
                  <a:gd name="connsiteX17" fmla="*/ 4615851 w 6548284"/>
                  <a:gd name="connsiteY17" fmla="*/ 3922348 h 5471652"/>
                  <a:gd name="connsiteX18" fmla="*/ 4719475 w 6548284"/>
                  <a:gd name="connsiteY18" fmla="*/ 3913067 h 5471652"/>
                  <a:gd name="connsiteX19" fmla="*/ 5047122 w 6548284"/>
                  <a:gd name="connsiteY19" fmla="*/ 3718004 h 5471652"/>
                  <a:gd name="connsiteX20" fmla="*/ 1523689 w 6548284"/>
                  <a:gd name="connsiteY20" fmla="*/ 3677682 h 5471652"/>
                  <a:gd name="connsiteX21" fmla="*/ 1568789 w 6548284"/>
                  <a:gd name="connsiteY21" fmla="*/ 3751510 h 5471652"/>
                  <a:gd name="connsiteX22" fmla="*/ 1896435 w 6548284"/>
                  <a:gd name="connsiteY22" fmla="*/ 3946572 h 5471652"/>
                  <a:gd name="connsiteX23" fmla="*/ 1969227 w 6548284"/>
                  <a:gd name="connsiteY23" fmla="*/ 3953092 h 5471652"/>
                  <a:gd name="connsiteX24" fmla="*/ 2225536 w 6548284"/>
                  <a:gd name="connsiteY24" fmla="*/ 4167261 h 5471652"/>
                  <a:gd name="connsiteX25" fmla="*/ 958899 w 6548284"/>
                  <a:gd name="connsiteY25" fmla="*/ 4670156 h 5471652"/>
                  <a:gd name="connsiteX26" fmla="*/ 3097833 w 6548284"/>
                  <a:gd name="connsiteY26" fmla="*/ 3648698 h 5471652"/>
                  <a:gd name="connsiteX27" fmla="*/ 3165195 w 6548284"/>
                  <a:gd name="connsiteY27" fmla="*/ 3658753 h 5471652"/>
                  <a:gd name="connsiteX28" fmla="*/ 3281459 w 6548284"/>
                  <a:gd name="connsiteY28" fmla="*/ 3664485 h 5471652"/>
                  <a:gd name="connsiteX29" fmla="*/ 3384983 w 6548284"/>
                  <a:gd name="connsiteY29" fmla="*/ 3659947 h 5471652"/>
                  <a:gd name="connsiteX30" fmla="*/ 3412120 w 6548284"/>
                  <a:gd name="connsiteY30" fmla="*/ 3656351 h 5471652"/>
                  <a:gd name="connsiteX31" fmla="*/ 3402871 w 6548284"/>
                  <a:gd name="connsiteY31" fmla="*/ 3663132 h 5471652"/>
                  <a:gd name="connsiteX32" fmla="*/ 3291004 w 6548284"/>
                  <a:gd name="connsiteY32" fmla="*/ 3810556 h 5471652"/>
                  <a:gd name="connsiteX33" fmla="*/ 3276013 w 6548284"/>
                  <a:gd name="connsiteY33" fmla="*/ 3853461 h 5471652"/>
                  <a:gd name="connsiteX34" fmla="*/ 3271916 w 6548284"/>
                  <a:gd name="connsiteY34" fmla="*/ 3841732 h 5471652"/>
                  <a:gd name="connsiteX35" fmla="*/ 3160048 w 6548284"/>
                  <a:gd name="connsiteY35" fmla="*/ 3694308 h 5471652"/>
                  <a:gd name="connsiteX36" fmla="*/ 2489996 w 6548284"/>
                  <a:gd name="connsiteY36" fmla="*/ 3332804 h 5471652"/>
                  <a:gd name="connsiteX37" fmla="*/ 2500154 w 6548284"/>
                  <a:gd name="connsiteY37" fmla="*/ 3344598 h 5471652"/>
                  <a:gd name="connsiteX38" fmla="*/ 2746038 w 6548284"/>
                  <a:gd name="connsiteY38" fmla="*/ 3531665 h 5471652"/>
                  <a:gd name="connsiteX39" fmla="*/ 2803213 w 6548284"/>
                  <a:gd name="connsiteY39" fmla="*/ 3559014 h 5471652"/>
                  <a:gd name="connsiteX40" fmla="*/ 2790941 w 6548284"/>
                  <a:gd name="connsiteY40" fmla="*/ 3558463 h 5471652"/>
                  <a:gd name="connsiteX41" fmla="*/ 2499089 w 6548284"/>
                  <a:gd name="connsiteY41" fmla="*/ 3637673 h 5471652"/>
                  <a:gd name="connsiteX42" fmla="*/ 2493399 w 6548284"/>
                  <a:gd name="connsiteY42" fmla="*/ 3641844 h 5471652"/>
                  <a:gd name="connsiteX43" fmla="*/ 2513026 w 6548284"/>
                  <a:gd name="connsiteY43" fmla="*/ 3585667 h 5471652"/>
                  <a:gd name="connsiteX44" fmla="*/ 2523631 w 6548284"/>
                  <a:gd name="connsiteY44" fmla="*/ 3492194 h 5471652"/>
                  <a:gd name="connsiteX45" fmla="*/ 2513026 w 6548284"/>
                  <a:gd name="connsiteY45" fmla="*/ 3398722 h 5471652"/>
                  <a:gd name="connsiteX46" fmla="*/ 1701720 w 6548284"/>
                  <a:gd name="connsiteY46" fmla="*/ 3113514 h 5471652"/>
                  <a:gd name="connsiteX47" fmla="*/ 1710671 w 6548284"/>
                  <a:gd name="connsiteY47" fmla="*/ 3142601 h 5471652"/>
                  <a:gd name="connsiteX48" fmla="*/ 3274142 w 6548284"/>
                  <a:gd name="connsiteY48" fmla="*/ 4103739 h 5471652"/>
                  <a:gd name="connsiteX49" fmla="*/ 4189444 w 6548284"/>
                  <a:gd name="connsiteY49" fmla="*/ 3870121 h 5471652"/>
                  <a:gd name="connsiteX50" fmla="*/ 4258654 w 6548284"/>
                  <a:gd name="connsiteY50" fmla="*/ 3826876 h 5471652"/>
                  <a:gd name="connsiteX51" fmla="*/ 4283368 w 6548284"/>
                  <a:gd name="connsiteY51" fmla="*/ 3897616 h 5471652"/>
                  <a:gd name="connsiteX52" fmla="*/ 4293973 w 6548284"/>
                  <a:gd name="connsiteY52" fmla="*/ 3991088 h 5471652"/>
                  <a:gd name="connsiteX53" fmla="*/ 3771978 w 6548284"/>
                  <a:gd name="connsiteY53" fmla="*/ 4454889 h 5471652"/>
                  <a:gd name="connsiteX54" fmla="*/ 3708686 w 6548284"/>
                  <a:gd name="connsiteY54" fmla="*/ 4450634 h 5471652"/>
                  <a:gd name="connsiteX55" fmla="*/ 3744011 w 6548284"/>
                  <a:gd name="connsiteY55" fmla="*/ 4367632 h 5471652"/>
                  <a:gd name="connsiteX56" fmla="*/ 3468599 w 6548284"/>
                  <a:gd name="connsiteY56" fmla="*/ 4367632 h 5471652"/>
                  <a:gd name="connsiteX57" fmla="*/ 3421000 w 6548284"/>
                  <a:gd name="connsiteY57" fmla="*/ 4334402 h 5471652"/>
                  <a:gd name="connsiteX58" fmla="*/ 3291004 w 6548284"/>
                  <a:gd name="connsiteY58" fmla="*/ 4171620 h 5471652"/>
                  <a:gd name="connsiteX59" fmla="*/ 3286905 w 6548284"/>
                  <a:gd name="connsiteY59" fmla="*/ 4159891 h 5471652"/>
                  <a:gd name="connsiteX60" fmla="*/ 3271916 w 6548284"/>
                  <a:gd name="connsiteY60" fmla="*/ 4202796 h 5471652"/>
                  <a:gd name="connsiteX61" fmla="*/ 3141920 w 6548284"/>
                  <a:gd name="connsiteY61" fmla="*/ 4365578 h 5471652"/>
                  <a:gd name="connsiteX62" fmla="*/ 3138977 w 6548284"/>
                  <a:gd name="connsiteY62" fmla="*/ 4367632 h 5471652"/>
                  <a:gd name="connsiteX63" fmla="*/ 2804273 w 6548284"/>
                  <a:gd name="connsiteY63" fmla="*/ 4367632 h 5471652"/>
                  <a:gd name="connsiteX64" fmla="*/ 2852905 w 6548284"/>
                  <a:gd name="connsiteY64" fmla="*/ 4481900 h 5471652"/>
                  <a:gd name="connsiteX65" fmla="*/ 2790941 w 6548284"/>
                  <a:gd name="connsiteY65" fmla="*/ 4486065 h 5471652"/>
                  <a:gd name="connsiteX66" fmla="*/ 2268946 w 6548284"/>
                  <a:gd name="connsiteY66" fmla="*/ 4022264 h 5471652"/>
                  <a:gd name="connsiteX67" fmla="*/ 2279551 w 6548284"/>
                  <a:gd name="connsiteY67" fmla="*/ 3928792 h 5471652"/>
                  <a:gd name="connsiteX68" fmla="*/ 2299177 w 6548284"/>
                  <a:gd name="connsiteY68" fmla="*/ 3872615 h 5471652"/>
                  <a:gd name="connsiteX69" fmla="*/ 2293488 w 6548284"/>
                  <a:gd name="connsiteY69" fmla="*/ 3876786 h 5471652"/>
                  <a:gd name="connsiteX70" fmla="*/ 2001635 w 6548284"/>
                  <a:gd name="connsiteY70" fmla="*/ 3955995 h 5471652"/>
                  <a:gd name="connsiteX71" fmla="*/ 1969227 w 6548284"/>
                  <a:gd name="connsiteY71" fmla="*/ 3953092 h 5471652"/>
                  <a:gd name="connsiteX72" fmla="*/ 1561051 w 6548284"/>
                  <a:gd name="connsiteY72" fmla="*/ 3612026 h 5471652"/>
                  <a:gd name="connsiteX73" fmla="*/ 1523689 w 6548284"/>
                  <a:gd name="connsiteY73" fmla="*/ 3677682 h 5471652"/>
                  <a:gd name="connsiteX74" fmla="*/ 1520662 w 6548284"/>
                  <a:gd name="connsiteY74" fmla="*/ 3672727 h 5471652"/>
                  <a:gd name="connsiteX75" fmla="*/ 1479641 w 6548284"/>
                  <a:gd name="connsiteY75" fmla="*/ 3492194 h 5471652"/>
                  <a:gd name="connsiteX76" fmla="*/ 1632529 w 6548284"/>
                  <a:gd name="connsiteY76" fmla="*/ 3164238 h 5471652"/>
                  <a:gd name="connsiteX77" fmla="*/ 4865174 w 6548284"/>
                  <a:gd name="connsiteY77" fmla="*/ 3053039 h 5471652"/>
                  <a:gd name="connsiteX78" fmla="*/ 4884949 w 6548284"/>
                  <a:gd name="connsiteY78" fmla="*/ 3062034 h 5471652"/>
                  <a:gd name="connsiteX79" fmla="*/ 5136270 w 6548284"/>
                  <a:gd name="connsiteY79" fmla="*/ 3458689 h 5471652"/>
                  <a:gd name="connsiteX80" fmla="*/ 5095249 w 6548284"/>
                  <a:gd name="connsiteY80" fmla="*/ 3639221 h 5471652"/>
                  <a:gd name="connsiteX81" fmla="*/ 5047324 w 6548284"/>
                  <a:gd name="connsiteY81" fmla="*/ 3717673 h 5471652"/>
                  <a:gd name="connsiteX82" fmla="*/ 4987233 w 6548284"/>
                  <a:gd name="connsiteY82" fmla="*/ 3612026 h 5471652"/>
                  <a:gd name="connsiteX83" fmla="*/ 4615851 w 6548284"/>
                  <a:gd name="connsiteY83" fmla="*/ 3922348 h 5471652"/>
                  <a:gd name="connsiteX84" fmla="*/ 4614275 w 6548284"/>
                  <a:gd name="connsiteY84" fmla="*/ 3922490 h 5471652"/>
                  <a:gd name="connsiteX85" fmla="*/ 4322422 w 6548284"/>
                  <a:gd name="connsiteY85" fmla="*/ 3843280 h 5471652"/>
                  <a:gd name="connsiteX86" fmla="*/ 4281000 w 6548284"/>
                  <a:gd name="connsiteY86" fmla="*/ 3812913 h 5471652"/>
                  <a:gd name="connsiteX87" fmla="*/ 4315471 w 6548284"/>
                  <a:gd name="connsiteY87" fmla="*/ 3791374 h 5471652"/>
                  <a:gd name="connsiteX88" fmla="*/ 4837614 w 6548284"/>
                  <a:gd name="connsiteY88" fmla="*/ 3142601 h 5471652"/>
                  <a:gd name="connsiteX89" fmla="*/ 4880057 w 6548284"/>
                  <a:gd name="connsiteY89" fmla="*/ 2999991 h 5471652"/>
                  <a:gd name="connsiteX90" fmla="*/ 4877954 w 6548284"/>
                  <a:gd name="connsiteY90" fmla="*/ 3011508 h 5471652"/>
                  <a:gd name="connsiteX91" fmla="*/ 4865174 w 6548284"/>
                  <a:gd name="connsiteY91" fmla="*/ 3053039 h 5471652"/>
                  <a:gd name="connsiteX92" fmla="*/ 4817459 w 6548284"/>
                  <a:gd name="connsiteY92" fmla="*/ 3031336 h 5471652"/>
                  <a:gd name="connsiteX93" fmla="*/ 4738782 w 6548284"/>
                  <a:gd name="connsiteY93" fmla="*/ 3009635 h 5471652"/>
                  <a:gd name="connsiteX94" fmla="*/ 4768096 w 6548284"/>
                  <a:gd name="connsiteY94" fmla="*/ 3011279 h 5471652"/>
                  <a:gd name="connsiteX95" fmla="*/ 4873296 w 6548284"/>
                  <a:gd name="connsiteY95" fmla="*/ 3001856 h 5471652"/>
                  <a:gd name="connsiteX96" fmla="*/ 4291001 w 6548284"/>
                  <a:gd name="connsiteY96" fmla="*/ 2734361 h 5471652"/>
                  <a:gd name="connsiteX97" fmla="*/ 4335249 w 6548284"/>
                  <a:gd name="connsiteY97" fmla="*/ 2806793 h 5471652"/>
                  <a:gd name="connsiteX98" fmla="*/ 4576693 w 6548284"/>
                  <a:gd name="connsiteY98" fmla="*/ 2979108 h 5471652"/>
                  <a:gd name="connsiteX99" fmla="*/ 4634597 w 6548284"/>
                  <a:gd name="connsiteY99" fmla="*/ 2995800 h 5471652"/>
                  <a:gd name="connsiteX100" fmla="*/ 4614275 w 6548284"/>
                  <a:gd name="connsiteY100" fmla="*/ 2994888 h 5471652"/>
                  <a:gd name="connsiteX101" fmla="*/ 4092279 w 6548284"/>
                  <a:gd name="connsiteY101" fmla="*/ 3458689 h 5471652"/>
                  <a:gd name="connsiteX102" fmla="*/ 4133300 w 6548284"/>
                  <a:gd name="connsiteY102" fmla="*/ 3639221 h 5471652"/>
                  <a:gd name="connsiteX103" fmla="*/ 4161025 w 6548284"/>
                  <a:gd name="connsiteY103" fmla="*/ 3684606 h 5471652"/>
                  <a:gd name="connsiteX104" fmla="*/ 4141084 w 6548284"/>
                  <a:gd name="connsiteY104" fmla="*/ 3663132 h 5471652"/>
                  <a:gd name="connsiteX105" fmla="*/ 3825349 w 6548284"/>
                  <a:gd name="connsiteY105" fmla="*/ 3529682 h 5471652"/>
                  <a:gd name="connsiteX106" fmla="*/ 3819050 w 6548284"/>
                  <a:gd name="connsiteY106" fmla="*/ 3529399 h 5471652"/>
                  <a:gd name="connsiteX107" fmla="*/ 3847565 w 6548284"/>
                  <a:gd name="connsiteY107" fmla="*/ 3514360 h 5471652"/>
                  <a:gd name="connsiteX108" fmla="*/ 4293972 w 6548284"/>
                  <a:gd name="connsiteY108" fmla="*/ 2785449 h 5471652"/>
                  <a:gd name="connsiteX109" fmla="*/ 2272347 w 6548284"/>
                  <a:gd name="connsiteY109" fmla="*/ 2726978 h 5471652"/>
                  <a:gd name="connsiteX110" fmla="*/ 2268946 w 6548284"/>
                  <a:gd name="connsiteY110" fmla="*/ 2785449 h 5471652"/>
                  <a:gd name="connsiteX111" fmla="*/ 2348514 w 6548284"/>
                  <a:gd name="connsiteY111" fmla="*/ 3127609 h 5471652"/>
                  <a:gd name="connsiteX112" fmla="*/ 2367533 w 6548284"/>
                  <a:gd name="connsiteY112" fmla="*/ 3161885 h 5471652"/>
                  <a:gd name="connsiteX113" fmla="*/ 2293488 w 6548284"/>
                  <a:gd name="connsiteY113" fmla="*/ 3107604 h 5471652"/>
                  <a:gd name="connsiteX114" fmla="*/ 2001635 w 6548284"/>
                  <a:gd name="connsiteY114" fmla="*/ 3028394 h 5471652"/>
                  <a:gd name="connsiteX115" fmla="*/ 1709783 w 6548284"/>
                  <a:gd name="connsiteY115" fmla="*/ 3107604 h 5471652"/>
                  <a:gd name="connsiteX116" fmla="*/ 1701720 w 6548284"/>
                  <a:gd name="connsiteY116" fmla="*/ 3113514 h 5471652"/>
                  <a:gd name="connsiteX117" fmla="*/ 1676947 w 6548284"/>
                  <a:gd name="connsiteY117" fmla="*/ 3033010 h 5471652"/>
                  <a:gd name="connsiteX118" fmla="*/ 1780189 w 6548284"/>
                  <a:gd name="connsiteY118" fmla="*/ 3042258 h 5471652"/>
                  <a:gd name="connsiteX119" fmla="*/ 2261163 w 6548284"/>
                  <a:gd name="connsiteY119" fmla="*/ 2758989 h 5471652"/>
                  <a:gd name="connsiteX120" fmla="*/ 5236243 w 6548284"/>
                  <a:gd name="connsiteY120" fmla="*/ 2345948 h 5471652"/>
                  <a:gd name="connsiteX121" fmla="*/ 6548284 w 6548284"/>
                  <a:gd name="connsiteY121" fmla="*/ 2735826 h 5471652"/>
                  <a:gd name="connsiteX122" fmla="*/ 5227032 w 6548284"/>
                  <a:gd name="connsiteY122" fmla="*/ 3128441 h 5471652"/>
                  <a:gd name="connsiteX123" fmla="*/ 5227032 w 6548284"/>
                  <a:gd name="connsiteY123" fmla="*/ 2764086 h 5471652"/>
                  <a:gd name="connsiteX124" fmla="*/ 5249070 w 6548284"/>
                  <a:gd name="connsiteY124" fmla="*/ 2728010 h 5471652"/>
                  <a:gd name="connsiteX125" fmla="*/ 5290091 w 6548284"/>
                  <a:gd name="connsiteY125" fmla="*/ 2547478 h 5471652"/>
                  <a:gd name="connsiteX126" fmla="*/ 5249070 w 6548284"/>
                  <a:gd name="connsiteY126" fmla="*/ 2366945 h 5471652"/>
                  <a:gd name="connsiteX127" fmla="*/ 1321252 w 6548284"/>
                  <a:gd name="connsiteY127" fmla="*/ 2343211 h 5471652"/>
                  <a:gd name="connsiteX128" fmla="*/ 1321252 w 6548284"/>
                  <a:gd name="connsiteY128" fmla="*/ 2361849 h 5471652"/>
                  <a:gd name="connsiteX129" fmla="*/ 1299214 w 6548284"/>
                  <a:gd name="connsiteY129" fmla="*/ 2397925 h 5471652"/>
                  <a:gd name="connsiteX130" fmla="*/ 1258193 w 6548284"/>
                  <a:gd name="connsiteY130" fmla="*/ 2578457 h 5471652"/>
                  <a:gd name="connsiteX131" fmla="*/ 1299214 w 6548284"/>
                  <a:gd name="connsiteY131" fmla="*/ 2758989 h 5471652"/>
                  <a:gd name="connsiteX132" fmla="*/ 1321252 w 6548284"/>
                  <a:gd name="connsiteY132" fmla="*/ 2795065 h 5471652"/>
                  <a:gd name="connsiteX133" fmla="*/ 1321252 w 6548284"/>
                  <a:gd name="connsiteY133" fmla="*/ 3128441 h 5471652"/>
                  <a:gd name="connsiteX134" fmla="*/ 0 w 6548284"/>
                  <a:gd name="connsiteY134" fmla="*/ 2735826 h 5471652"/>
                  <a:gd name="connsiteX135" fmla="*/ 1780189 w 6548284"/>
                  <a:gd name="connsiteY135" fmla="*/ 2114656 h 5471652"/>
                  <a:gd name="connsiteX136" fmla="*/ 1815281 w 6548284"/>
                  <a:gd name="connsiteY136" fmla="*/ 2117407 h 5471652"/>
                  <a:gd name="connsiteX137" fmla="*/ 1765720 w 6548284"/>
                  <a:gd name="connsiteY137" fmla="*/ 2203373 h 5471652"/>
                  <a:gd name="connsiteX138" fmla="*/ 1637071 w 6548284"/>
                  <a:gd name="connsiteY138" fmla="*/ 2735826 h 5471652"/>
                  <a:gd name="connsiteX139" fmla="*/ 1670331 w 6548284"/>
                  <a:gd name="connsiteY139" fmla="*/ 3011508 h 5471652"/>
                  <a:gd name="connsiteX140" fmla="*/ 1676947 w 6548284"/>
                  <a:gd name="connsiteY140" fmla="*/ 3033010 h 5471652"/>
                  <a:gd name="connsiteX141" fmla="*/ 1674988 w 6548284"/>
                  <a:gd name="connsiteY141" fmla="*/ 3032835 h 5471652"/>
                  <a:gd name="connsiteX142" fmla="*/ 1347342 w 6548284"/>
                  <a:gd name="connsiteY142" fmla="*/ 2837772 h 5471652"/>
                  <a:gd name="connsiteX143" fmla="*/ 1321252 w 6548284"/>
                  <a:gd name="connsiteY143" fmla="*/ 2795065 h 5471652"/>
                  <a:gd name="connsiteX144" fmla="*/ 1321252 w 6548284"/>
                  <a:gd name="connsiteY144" fmla="*/ 2361849 h 5471652"/>
                  <a:gd name="connsiteX145" fmla="*/ 1347342 w 6548284"/>
                  <a:gd name="connsiteY145" fmla="*/ 2319141 h 5471652"/>
                  <a:gd name="connsiteX146" fmla="*/ 1780189 w 6548284"/>
                  <a:gd name="connsiteY146" fmla="*/ 2114656 h 5471652"/>
                  <a:gd name="connsiteX147" fmla="*/ 4768096 w 6548284"/>
                  <a:gd name="connsiteY147" fmla="*/ 2083677 h 5471652"/>
                  <a:gd name="connsiteX148" fmla="*/ 5200943 w 6548284"/>
                  <a:gd name="connsiteY148" fmla="*/ 2288162 h 5471652"/>
                  <a:gd name="connsiteX149" fmla="*/ 5236243 w 6548284"/>
                  <a:gd name="connsiteY149" fmla="*/ 2345948 h 5471652"/>
                  <a:gd name="connsiteX150" fmla="*/ 5227032 w 6548284"/>
                  <a:gd name="connsiteY150" fmla="*/ 2343211 h 5471652"/>
                  <a:gd name="connsiteX151" fmla="*/ 5227032 w 6548284"/>
                  <a:gd name="connsiteY151" fmla="*/ 2764086 h 5471652"/>
                  <a:gd name="connsiteX152" fmla="*/ 5200943 w 6548284"/>
                  <a:gd name="connsiteY152" fmla="*/ 2806793 h 5471652"/>
                  <a:gd name="connsiteX153" fmla="*/ 4971280 w 6548284"/>
                  <a:gd name="connsiteY153" fmla="*/ 2974831 h 5471652"/>
                  <a:gd name="connsiteX154" fmla="*/ 4880057 w 6548284"/>
                  <a:gd name="connsiteY154" fmla="*/ 2999991 h 5471652"/>
                  <a:gd name="connsiteX155" fmla="*/ 4902761 w 6548284"/>
                  <a:gd name="connsiteY155" fmla="*/ 2875687 h 5471652"/>
                  <a:gd name="connsiteX156" fmla="*/ 4911213 w 6548284"/>
                  <a:gd name="connsiteY156" fmla="*/ 2735826 h 5471652"/>
                  <a:gd name="connsiteX157" fmla="*/ 4782564 w 6548284"/>
                  <a:gd name="connsiteY157" fmla="*/ 2203373 h 5471652"/>
                  <a:gd name="connsiteX158" fmla="*/ 4715916 w 6548284"/>
                  <a:gd name="connsiteY158" fmla="*/ 2087768 h 5471652"/>
                  <a:gd name="connsiteX159" fmla="*/ 1848645 w 6548284"/>
                  <a:gd name="connsiteY159" fmla="*/ 2064559 h 5471652"/>
                  <a:gd name="connsiteX160" fmla="*/ 1887676 w 6548284"/>
                  <a:gd name="connsiteY160" fmla="*/ 2106591 h 5471652"/>
                  <a:gd name="connsiteX161" fmla="*/ 1926066 w 6548284"/>
                  <a:gd name="connsiteY161" fmla="*/ 2134735 h 5471652"/>
                  <a:gd name="connsiteX162" fmla="*/ 1872591 w 6548284"/>
                  <a:gd name="connsiteY162" fmla="*/ 2121900 h 5471652"/>
                  <a:gd name="connsiteX163" fmla="*/ 1815281 w 6548284"/>
                  <a:gd name="connsiteY163" fmla="*/ 2117407 h 5471652"/>
                  <a:gd name="connsiteX164" fmla="*/ 1834657 w 6548284"/>
                  <a:gd name="connsiteY164" fmla="*/ 2083798 h 5471652"/>
                  <a:gd name="connsiteX165" fmla="*/ 2714189 w 6548284"/>
                  <a:gd name="connsiteY165" fmla="*/ 1451780 h 5471652"/>
                  <a:gd name="connsiteX166" fmla="*/ 2723274 w 6548284"/>
                  <a:gd name="connsiteY166" fmla="*/ 1537187 h 5471652"/>
                  <a:gd name="connsiteX167" fmla="*/ 3182559 w 6548284"/>
                  <a:gd name="connsiteY167" fmla="*/ 1910794 h 5471652"/>
                  <a:gd name="connsiteX168" fmla="*/ 3183806 w 6548284"/>
                  <a:gd name="connsiteY168" fmla="*/ 1910851 h 5471652"/>
                  <a:gd name="connsiteX169" fmla="*/ 3114720 w 6548284"/>
                  <a:gd name="connsiteY169" fmla="*/ 1918276 h 5471652"/>
                  <a:gd name="connsiteX170" fmla="*/ 2314466 w 6548284"/>
                  <a:gd name="connsiteY170" fmla="*/ 2524050 h 5471652"/>
                  <a:gd name="connsiteX171" fmla="*/ 2301123 w 6548284"/>
                  <a:gd name="connsiteY171" fmla="*/ 2569104 h 5471652"/>
                  <a:gd name="connsiteX172" fmla="*/ 2291579 w 6548284"/>
                  <a:gd name="connsiteY172" fmla="*/ 2484985 h 5471652"/>
                  <a:gd name="connsiteX173" fmla="*/ 2174894 w 6548284"/>
                  <a:gd name="connsiteY173" fmla="*/ 2274934 h 5471652"/>
                  <a:gd name="connsiteX174" fmla="*/ 2114917 w 6548284"/>
                  <a:gd name="connsiteY174" fmla="*/ 2222900 h 5471652"/>
                  <a:gd name="connsiteX175" fmla="*/ 2151582 w 6548284"/>
                  <a:gd name="connsiteY175" fmla="*/ 2233012 h 5471652"/>
                  <a:gd name="connsiteX176" fmla="*/ 2256782 w 6548284"/>
                  <a:gd name="connsiteY176" fmla="*/ 2242435 h 5471652"/>
                  <a:gd name="connsiteX177" fmla="*/ 2778778 w 6548284"/>
                  <a:gd name="connsiteY177" fmla="*/ 1778634 h 5471652"/>
                  <a:gd name="connsiteX178" fmla="*/ 2689629 w 6548284"/>
                  <a:gd name="connsiteY178" fmla="*/ 1519319 h 5471652"/>
                  <a:gd name="connsiteX179" fmla="*/ 2646216 w 6548284"/>
                  <a:gd name="connsiteY179" fmla="*/ 1472568 h 5471652"/>
                  <a:gd name="connsiteX180" fmla="*/ 3755526 w 6548284"/>
                  <a:gd name="connsiteY180" fmla="*/ 1428245 h 5471652"/>
                  <a:gd name="connsiteX181" fmla="*/ 3760957 w 6548284"/>
                  <a:gd name="connsiteY181" fmla="*/ 1429412 h 5471652"/>
                  <a:gd name="connsiteX182" fmla="*/ 3838352 w 6548284"/>
                  <a:gd name="connsiteY182" fmla="*/ 1453081 h 5471652"/>
                  <a:gd name="connsiteX183" fmla="*/ 3812085 w 6548284"/>
                  <a:gd name="connsiteY183" fmla="*/ 1481368 h 5471652"/>
                  <a:gd name="connsiteX184" fmla="*/ 3722936 w 6548284"/>
                  <a:gd name="connsiteY184" fmla="*/ 1740684 h 5471652"/>
                  <a:gd name="connsiteX185" fmla="*/ 4244931 w 6548284"/>
                  <a:gd name="connsiteY185" fmla="*/ 2204484 h 5471652"/>
                  <a:gd name="connsiteX186" fmla="*/ 4614038 w 6548284"/>
                  <a:gd name="connsiteY186" fmla="*/ 2068640 h 5471652"/>
                  <a:gd name="connsiteX187" fmla="*/ 4663714 w 6548284"/>
                  <a:gd name="connsiteY187" fmla="*/ 2015145 h 5471652"/>
                  <a:gd name="connsiteX188" fmla="*/ 4713628 w 6548284"/>
                  <a:gd name="connsiteY188" fmla="*/ 2083798 h 5471652"/>
                  <a:gd name="connsiteX189" fmla="*/ 4715916 w 6548284"/>
                  <a:gd name="connsiteY189" fmla="*/ 2087768 h 5471652"/>
                  <a:gd name="connsiteX190" fmla="*/ 4675694 w 6548284"/>
                  <a:gd name="connsiteY190" fmla="*/ 2090921 h 5471652"/>
                  <a:gd name="connsiteX191" fmla="*/ 4256706 w 6548284"/>
                  <a:gd name="connsiteY191" fmla="*/ 2454005 h 5471652"/>
                  <a:gd name="connsiteX192" fmla="*/ 4248673 w 6548284"/>
                  <a:gd name="connsiteY192" fmla="*/ 2524799 h 5471652"/>
                  <a:gd name="connsiteX193" fmla="*/ 4248452 w 6548284"/>
                  <a:gd name="connsiteY193" fmla="*/ 2524050 h 5471652"/>
                  <a:gd name="connsiteX194" fmla="*/ 3365785 w 6548284"/>
                  <a:gd name="connsiteY194" fmla="*/ 1909418 h 5471652"/>
                  <a:gd name="connsiteX195" fmla="*/ 3313256 w 6548284"/>
                  <a:gd name="connsiteY195" fmla="*/ 1907546 h 5471652"/>
                  <a:gd name="connsiteX196" fmla="*/ 3341130 w 6548284"/>
                  <a:gd name="connsiteY196" fmla="*/ 1903766 h 5471652"/>
                  <a:gd name="connsiteX197" fmla="*/ 3757925 w 6548284"/>
                  <a:gd name="connsiteY197" fmla="*/ 1449388 h 5471652"/>
                  <a:gd name="connsiteX198" fmla="*/ 2256782 w 6548284"/>
                  <a:gd name="connsiteY198" fmla="*/ 1314833 h 5471652"/>
                  <a:gd name="connsiteX199" fmla="*/ 2625889 w 6548284"/>
                  <a:gd name="connsiteY199" fmla="*/ 1450678 h 5471652"/>
                  <a:gd name="connsiteX200" fmla="*/ 2646216 w 6548284"/>
                  <a:gd name="connsiteY200" fmla="*/ 1472568 h 5471652"/>
                  <a:gd name="connsiteX201" fmla="*/ 2636921 w 6548284"/>
                  <a:gd name="connsiteY201" fmla="*/ 1475411 h 5471652"/>
                  <a:gd name="connsiteX202" fmla="*/ 1916657 w 6548284"/>
                  <a:gd name="connsiteY202" fmla="*/ 1971013 h 5471652"/>
                  <a:gd name="connsiteX203" fmla="*/ 1848645 w 6548284"/>
                  <a:gd name="connsiteY203" fmla="*/ 2064559 h 5471652"/>
                  <a:gd name="connsiteX204" fmla="*/ 1823936 w 6548284"/>
                  <a:gd name="connsiteY204" fmla="*/ 2037950 h 5471652"/>
                  <a:gd name="connsiteX205" fmla="*/ 1734787 w 6548284"/>
                  <a:gd name="connsiteY205" fmla="*/ 1778634 h 5471652"/>
                  <a:gd name="connsiteX206" fmla="*/ 1742831 w 6548284"/>
                  <a:gd name="connsiteY206" fmla="*/ 1707733 h 5471652"/>
                  <a:gd name="connsiteX207" fmla="*/ 2207788 w 6548284"/>
                  <a:gd name="connsiteY207" fmla="*/ 1319222 h 5471652"/>
                  <a:gd name="connsiteX208" fmla="*/ 4244931 w 6548284"/>
                  <a:gd name="connsiteY208" fmla="*/ 1276882 h 5471652"/>
                  <a:gd name="connsiteX209" fmla="*/ 4350132 w 6548284"/>
                  <a:gd name="connsiteY209" fmla="*/ 1286305 h 5471652"/>
                  <a:gd name="connsiteX210" fmla="*/ 4360837 w 6548284"/>
                  <a:gd name="connsiteY210" fmla="*/ 1289258 h 5471652"/>
                  <a:gd name="connsiteX211" fmla="*/ 4322748 w 6548284"/>
                  <a:gd name="connsiteY211" fmla="*/ 1304391 h 5471652"/>
                  <a:gd name="connsiteX212" fmla="*/ 4758762 w 6548284"/>
                  <a:gd name="connsiteY212" fmla="*/ 1668719 h 5471652"/>
                  <a:gd name="connsiteX213" fmla="*/ 4766927 w 6548284"/>
                  <a:gd name="connsiteY213" fmla="*/ 1740684 h 5471652"/>
                  <a:gd name="connsiteX214" fmla="*/ 4677779 w 6548284"/>
                  <a:gd name="connsiteY214" fmla="*/ 1999999 h 5471652"/>
                  <a:gd name="connsiteX215" fmla="*/ 4663714 w 6548284"/>
                  <a:gd name="connsiteY215" fmla="*/ 2015145 h 5471652"/>
                  <a:gd name="connsiteX216" fmla="*/ 4631627 w 6548284"/>
                  <a:gd name="connsiteY216" fmla="*/ 1971013 h 5471652"/>
                  <a:gd name="connsiteX217" fmla="*/ 3911364 w 6548284"/>
                  <a:gd name="connsiteY217" fmla="*/ 1475411 h 5471652"/>
                  <a:gd name="connsiteX218" fmla="*/ 3838352 w 6548284"/>
                  <a:gd name="connsiteY218" fmla="*/ 1453081 h 5471652"/>
                  <a:gd name="connsiteX219" fmla="*/ 3875825 w 6548284"/>
                  <a:gd name="connsiteY219" fmla="*/ 1412727 h 5471652"/>
                  <a:gd name="connsiteX220" fmla="*/ 4244931 w 6548284"/>
                  <a:gd name="connsiteY220" fmla="*/ 1276882 h 5471652"/>
                  <a:gd name="connsiteX221" fmla="*/ 2890574 w 6548284"/>
                  <a:gd name="connsiteY221" fmla="*/ 1104020 h 5471652"/>
                  <a:gd name="connsiteX222" fmla="*/ 3581286 w 6548284"/>
                  <a:gd name="connsiteY222" fmla="*/ 1104020 h 5471652"/>
                  <a:gd name="connsiteX223" fmla="*/ 3605036 w 6548284"/>
                  <a:gd name="connsiteY223" fmla="*/ 1121431 h 5471652"/>
                  <a:gd name="connsiteX224" fmla="*/ 3747320 w 6548284"/>
                  <a:gd name="connsiteY224" fmla="*/ 1355916 h 5471652"/>
                  <a:gd name="connsiteX225" fmla="*/ 3755526 w 6548284"/>
                  <a:gd name="connsiteY225" fmla="*/ 1428245 h 5471652"/>
                  <a:gd name="connsiteX226" fmla="*/ 3604069 w 6548284"/>
                  <a:gd name="connsiteY226" fmla="*/ 1395704 h 5471652"/>
                  <a:gd name="connsiteX227" fmla="*/ 3274142 w 6548284"/>
                  <a:gd name="connsiteY227" fmla="*/ 1367913 h 5471652"/>
                  <a:gd name="connsiteX228" fmla="*/ 2787328 w 6548284"/>
                  <a:gd name="connsiteY228" fmla="*/ 1429412 h 5471652"/>
                  <a:gd name="connsiteX229" fmla="*/ 2714189 w 6548284"/>
                  <a:gd name="connsiteY229" fmla="*/ 1451780 h 5471652"/>
                  <a:gd name="connsiteX230" fmla="*/ 2713934 w 6548284"/>
                  <a:gd name="connsiteY230" fmla="*/ 1449388 h 5471652"/>
                  <a:gd name="connsiteX231" fmla="*/ 2866823 w 6548284"/>
                  <a:gd name="connsiteY231" fmla="*/ 1121431 h 5471652"/>
                  <a:gd name="connsiteX232" fmla="*/ 5589082 w 6548284"/>
                  <a:gd name="connsiteY232" fmla="*/ 801242 h 5471652"/>
                  <a:gd name="connsiteX233" fmla="*/ 4987233 w 6548284"/>
                  <a:gd name="connsiteY233" fmla="*/ 1859626 h 5471652"/>
                  <a:gd name="connsiteX234" fmla="*/ 4758762 w 6548284"/>
                  <a:gd name="connsiteY234" fmla="*/ 1668719 h 5471652"/>
                  <a:gd name="connsiteX235" fmla="*/ 4756322 w 6548284"/>
                  <a:gd name="connsiteY235" fmla="*/ 1647212 h 5471652"/>
                  <a:gd name="connsiteX236" fmla="*/ 4448116 w 6548284"/>
                  <a:gd name="connsiteY236" fmla="*/ 1313330 h 5471652"/>
                  <a:gd name="connsiteX237" fmla="*/ 4360837 w 6548284"/>
                  <a:gd name="connsiteY237" fmla="*/ 1289258 h 5471652"/>
                  <a:gd name="connsiteX238" fmla="*/ 958899 w 6548284"/>
                  <a:gd name="connsiteY238" fmla="*/ 801242 h 5471652"/>
                  <a:gd name="connsiteX239" fmla="*/ 2225536 w 6548284"/>
                  <a:gd name="connsiteY239" fmla="*/ 1304391 h 5471652"/>
                  <a:gd name="connsiteX240" fmla="*/ 2207788 w 6548284"/>
                  <a:gd name="connsiteY240" fmla="*/ 1319222 h 5471652"/>
                  <a:gd name="connsiteX241" fmla="*/ 2151582 w 6548284"/>
                  <a:gd name="connsiteY241" fmla="*/ 1324256 h 5471652"/>
                  <a:gd name="connsiteX242" fmla="*/ 1745392 w 6548284"/>
                  <a:gd name="connsiteY242" fmla="*/ 1685162 h 5471652"/>
                  <a:gd name="connsiteX243" fmla="*/ 1742831 w 6548284"/>
                  <a:gd name="connsiteY243" fmla="*/ 1707733 h 5471652"/>
                  <a:gd name="connsiteX244" fmla="*/ 1561051 w 6548284"/>
                  <a:gd name="connsiteY244" fmla="*/ 1859626 h 5471652"/>
                  <a:gd name="connsiteX245" fmla="*/ 3274142 w 6548284"/>
                  <a:gd name="connsiteY245" fmla="*/ 0 h 5471652"/>
                  <a:gd name="connsiteX246" fmla="*/ 3744011 w 6548284"/>
                  <a:gd name="connsiteY246" fmla="*/ 1104020 h 5471652"/>
                  <a:gd name="connsiteX247" fmla="*/ 3581286 w 6548284"/>
                  <a:gd name="connsiteY247" fmla="*/ 1104020 h 5471652"/>
                  <a:gd name="connsiteX248" fmla="*/ 3527783 w 6548284"/>
                  <a:gd name="connsiteY248" fmla="*/ 1064797 h 5471652"/>
                  <a:gd name="connsiteX249" fmla="*/ 3235930 w 6548284"/>
                  <a:gd name="connsiteY249" fmla="*/ 985587 h 5471652"/>
                  <a:gd name="connsiteX250" fmla="*/ 2944077 w 6548284"/>
                  <a:gd name="connsiteY250" fmla="*/ 1064797 h 5471652"/>
                  <a:gd name="connsiteX251" fmla="*/ 2890574 w 6548284"/>
                  <a:gd name="connsiteY251" fmla="*/ 1104020 h 5471652"/>
                  <a:gd name="connsiteX252" fmla="*/ 2804273 w 6548284"/>
                  <a:gd name="connsiteY252" fmla="*/ 1104020 h 5471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</a:cxnLst>
                <a:rect l="l" t="t" r="r" b="b"/>
                <a:pathLst>
                  <a:path w="6548284" h="5471652">
                    <a:moveTo>
                      <a:pt x="3138977" y="4367632"/>
                    </a:moveTo>
                    <a:lnTo>
                      <a:pt x="3468599" y="4367632"/>
                    </a:lnTo>
                    <a:lnTo>
                      <a:pt x="3480125" y="4375679"/>
                    </a:lnTo>
                    <a:cubicBezTo>
                      <a:pt x="3542609" y="4413186"/>
                      <a:pt x="3614723" y="4438988"/>
                      <a:pt x="3692483" y="4449545"/>
                    </a:cubicBezTo>
                    <a:lnTo>
                      <a:pt x="3708686" y="4450634"/>
                    </a:lnTo>
                    <a:lnTo>
                      <a:pt x="3274142" y="5471652"/>
                    </a:lnTo>
                    <a:lnTo>
                      <a:pt x="2852905" y="4481900"/>
                    </a:lnTo>
                    <a:lnTo>
                      <a:pt x="2870436" y="4480721"/>
                    </a:lnTo>
                    <a:cubicBezTo>
                      <a:pt x="2948197" y="4470164"/>
                      <a:pt x="3020311" y="4444362"/>
                      <a:pt x="3082794" y="4406855"/>
                    </a:cubicBezTo>
                    <a:close/>
                    <a:moveTo>
                      <a:pt x="4225228" y="3765171"/>
                    </a:moveTo>
                    <a:lnTo>
                      <a:pt x="4245168" y="3786646"/>
                    </a:lnTo>
                    <a:lnTo>
                      <a:pt x="4281000" y="3812913"/>
                    </a:lnTo>
                    <a:lnTo>
                      <a:pt x="4258654" y="3826876"/>
                    </a:lnTo>
                    <a:lnTo>
                      <a:pt x="4252952" y="3810556"/>
                    </a:lnTo>
                    <a:close/>
                    <a:moveTo>
                      <a:pt x="5047324" y="3717673"/>
                    </a:moveTo>
                    <a:lnTo>
                      <a:pt x="5589082" y="4670156"/>
                    </a:lnTo>
                    <a:lnTo>
                      <a:pt x="4322748" y="4167261"/>
                    </a:lnTo>
                    <a:lnTo>
                      <a:pt x="4615851" y="3922348"/>
                    </a:lnTo>
                    <a:lnTo>
                      <a:pt x="4719475" y="3913067"/>
                    </a:lnTo>
                    <a:cubicBezTo>
                      <a:pt x="4855398" y="3888354"/>
                      <a:pt x="4972077" y="3816702"/>
                      <a:pt x="5047122" y="3718004"/>
                    </a:cubicBezTo>
                    <a:close/>
                    <a:moveTo>
                      <a:pt x="1523689" y="3677682"/>
                    </a:moveTo>
                    <a:lnTo>
                      <a:pt x="1568789" y="3751510"/>
                    </a:lnTo>
                    <a:cubicBezTo>
                      <a:pt x="1643834" y="3850207"/>
                      <a:pt x="1760513" y="3921859"/>
                      <a:pt x="1896435" y="3946572"/>
                    </a:cubicBezTo>
                    <a:lnTo>
                      <a:pt x="1969227" y="3953092"/>
                    </a:lnTo>
                    <a:lnTo>
                      <a:pt x="2225536" y="4167261"/>
                    </a:lnTo>
                    <a:lnTo>
                      <a:pt x="958899" y="4670156"/>
                    </a:lnTo>
                    <a:close/>
                    <a:moveTo>
                      <a:pt x="3097833" y="3648698"/>
                    </a:moveTo>
                    <a:lnTo>
                      <a:pt x="3165195" y="3658753"/>
                    </a:lnTo>
                    <a:cubicBezTo>
                      <a:pt x="3203346" y="3662540"/>
                      <a:pt x="3242141" y="3664485"/>
                      <a:pt x="3281459" y="3664485"/>
                    </a:cubicBezTo>
                    <a:cubicBezTo>
                      <a:pt x="3316409" y="3664485"/>
                      <a:pt x="3350945" y="3662948"/>
                      <a:pt x="3384983" y="3659947"/>
                    </a:cubicBezTo>
                    <a:lnTo>
                      <a:pt x="3412120" y="3656351"/>
                    </a:lnTo>
                    <a:lnTo>
                      <a:pt x="3402871" y="3663132"/>
                    </a:lnTo>
                    <a:cubicBezTo>
                      <a:pt x="3355640" y="3705097"/>
                      <a:pt x="3317418" y="3755068"/>
                      <a:pt x="3291004" y="3810556"/>
                    </a:cubicBezTo>
                    <a:lnTo>
                      <a:pt x="3276013" y="3853461"/>
                    </a:lnTo>
                    <a:lnTo>
                      <a:pt x="3271916" y="3841732"/>
                    </a:lnTo>
                    <a:cubicBezTo>
                      <a:pt x="3245501" y="3786244"/>
                      <a:pt x="3207279" y="3736273"/>
                      <a:pt x="3160048" y="3694308"/>
                    </a:cubicBezTo>
                    <a:close/>
                    <a:moveTo>
                      <a:pt x="2489996" y="3332804"/>
                    </a:moveTo>
                    <a:lnTo>
                      <a:pt x="2500154" y="3344598"/>
                    </a:lnTo>
                    <a:cubicBezTo>
                      <a:pt x="2569796" y="3417858"/>
                      <a:pt x="2652844" y="3481158"/>
                      <a:pt x="2746038" y="3531665"/>
                    </a:cubicBezTo>
                    <a:lnTo>
                      <a:pt x="2803213" y="3559014"/>
                    </a:lnTo>
                    <a:lnTo>
                      <a:pt x="2790941" y="3558463"/>
                    </a:lnTo>
                    <a:cubicBezTo>
                      <a:pt x="2682832" y="3558463"/>
                      <a:pt x="2582399" y="3587664"/>
                      <a:pt x="2499089" y="3637673"/>
                    </a:cubicBezTo>
                    <a:lnTo>
                      <a:pt x="2493399" y="3641844"/>
                    </a:lnTo>
                    <a:lnTo>
                      <a:pt x="2513026" y="3585667"/>
                    </a:lnTo>
                    <a:cubicBezTo>
                      <a:pt x="2519979" y="3555475"/>
                      <a:pt x="2523631" y="3524213"/>
                      <a:pt x="2523631" y="3492194"/>
                    </a:cubicBezTo>
                    <a:cubicBezTo>
                      <a:pt x="2523631" y="3460176"/>
                      <a:pt x="2519979" y="3428915"/>
                      <a:pt x="2513026" y="3398722"/>
                    </a:cubicBezTo>
                    <a:close/>
                    <a:moveTo>
                      <a:pt x="1701720" y="3113514"/>
                    </a:moveTo>
                    <a:lnTo>
                      <a:pt x="1710671" y="3142601"/>
                    </a:lnTo>
                    <a:cubicBezTo>
                      <a:pt x="1917943" y="3699436"/>
                      <a:pt x="2539538" y="4103739"/>
                      <a:pt x="3274142" y="4103739"/>
                    </a:cubicBezTo>
                    <a:cubicBezTo>
                      <a:pt x="3613191" y="4103739"/>
                      <a:pt x="3928166" y="4017615"/>
                      <a:pt x="4189444" y="3870121"/>
                    </a:cubicBezTo>
                    <a:lnTo>
                      <a:pt x="4258654" y="3826876"/>
                    </a:lnTo>
                    <a:lnTo>
                      <a:pt x="4283368" y="3897616"/>
                    </a:lnTo>
                    <a:cubicBezTo>
                      <a:pt x="4290322" y="3927809"/>
                      <a:pt x="4293973" y="3959069"/>
                      <a:pt x="4293973" y="3991088"/>
                    </a:cubicBezTo>
                    <a:cubicBezTo>
                      <a:pt x="4293973" y="4247238"/>
                      <a:pt x="4060268" y="4454889"/>
                      <a:pt x="3771978" y="4454889"/>
                    </a:cubicBezTo>
                    <a:lnTo>
                      <a:pt x="3708686" y="4450634"/>
                    </a:lnTo>
                    <a:lnTo>
                      <a:pt x="3744011" y="4367632"/>
                    </a:lnTo>
                    <a:lnTo>
                      <a:pt x="3468599" y="4367632"/>
                    </a:lnTo>
                    <a:lnTo>
                      <a:pt x="3421000" y="4334402"/>
                    </a:lnTo>
                    <a:cubicBezTo>
                      <a:pt x="3365380" y="4289486"/>
                      <a:pt x="3320720" y="4234045"/>
                      <a:pt x="3291004" y="4171620"/>
                    </a:cubicBezTo>
                    <a:lnTo>
                      <a:pt x="3286905" y="4159891"/>
                    </a:lnTo>
                    <a:lnTo>
                      <a:pt x="3271916" y="4202796"/>
                    </a:lnTo>
                    <a:cubicBezTo>
                      <a:pt x="3242200" y="4265221"/>
                      <a:pt x="3197539" y="4320662"/>
                      <a:pt x="3141920" y="4365578"/>
                    </a:cubicBezTo>
                    <a:lnTo>
                      <a:pt x="3138977" y="4367632"/>
                    </a:lnTo>
                    <a:lnTo>
                      <a:pt x="2804273" y="4367632"/>
                    </a:lnTo>
                    <a:lnTo>
                      <a:pt x="2852905" y="4481900"/>
                    </a:lnTo>
                    <a:lnTo>
                      <a:pt x="2790941" y="4486065"/>
                    </a:lnTo>
                    <a:cubicBezTo>
                      <a:pt x="2502651" y="4486065"/>
                      <a:pt x="2268946" y="4278414"/>
                      <a:pt x="2268946" y="4022264"/>
                    </a:cubicBezTo>
                    <a:cubicBezTo>
                      <a:pt x="2268946" y="3990245"/>
                      <a:pt x="2272598" y="3958985"/>
                      <a:pt x="2279551" y="3928792"/>
                    </a:cubicBezTo>
                    <a:lnTo>
                      <a:pt x="2299177" y="3872615"/>
                    </a:lnTo>
                    <a:lnTo>
                      <a:pt x="2293488" y="3876786"/>
                    </a:lnTo>
                    <a:cubicBezTo>
                      <a:pt x="2210177" y="3926795"/>
                      <a:pt x="2109744" y="3955995"/>
                      <a:pt x="2001635" y="3955995"/>
                    </a:cubicBezTo>
                    <a:lnTo>
                      <a:pt x="1969227" y="3953092"/>
                    </a:lnTo>
                    <a:lnTo>
                      <a:pt x="1561051" y="3612026"/>
                    </a:lnTo>
                    <a:lnTo>
                      <a:pt x="1523689" y="3677682"/>
                    </a:lnTo>
                    <a:lnTo>
                      <a:pt x="1520662" y="3672727"/>
                    </a:lnTo>
                    <a:cubicBezTo>
                      <a:pt x="1494247" y="3617238"/>
                      <a:pt x="1479641" y="3556232"/>
                      <a:pt x="1479641" y="3492194"/>
                    </a:cubicBezTo>
                    <a:cubicBezTo>
                      <a:pt x="1479641" y="3364119"/>
                      <a:pt x="1538067" y="3248169"/>
                      <a:pt x="1632529" y="3164238"/>
                    </a:cubicBezTo>
                    <a:close/>
                    <a:moveTo>
                      <a:pt x="4865174" y="3053039"/>
                    </a:moveTo>
                    <a:lnTo>
                      <a:pt x="4884949" y="3062034"/>
                    </a:lnTo>
                    <a:cubicBezTo>
                      <a:pt x="5035622" y="3143379"/>
                      <a:pt x="5136270" y="3290590"/>
                      <a:pt x="5136270" y="3458689"/>
                    </a:cubicBezTo>
                    <a:cubicBezTo>
                      <a:pt x="5136270" y="3522726"/>
                      <a:pt x="5121664" y="3583732"/>
                      <a:pt x="5095249" y="3639221"/>
                    </a:cubicBezTo>
                    <a:lnTo>
                      <a:pt x="5047324" y="3717673"/>
                    </a:lnTo>
                    <a:lnTo>
                      <a:pt x="4987233" y="3612026"/>
                    </a:lnTo>
                    <a:lnTo>
                      <a:pt x="4615851" y="3922348"/>
                    </a:lnTo>
                    <a:lnTo>
                      <a:pt x="4614275" y="3922490"/>
                    </a:lnTo>
                    <a:cubicBezTo>
                      <a:pt x="4506166" y="3922490"/>
                      <a:pt x="4405733" y="3893289"/>
                      <a:pt x="4322422" y="3843280"/>
                    </a:cubicBezTo>
                    <a:lnTo>
                      <a:pt x="4281000" y="3812913"/>
                    </a:lnTo>
                    <a:lnTo>
                      <a:pt x="4315471" y="3791374"/>
                    </a:lnTo>
                    <a:cubicBezTo>
                      <a:pt x="4558028" y="3624111"/>
                      <a:pt x="4741950" y="3399602"/>
                      <a:pt x="4837614" y="3142601"/>
                    </a:cubicBezTo>
                    <a:close/>
                    <a:moveTo>
                      <a:pt x="4880057" y="2999991"/>
                    </a:moveTo>
                    <a:lnTo>
                      <a:pt x="4877954" y="3011508"/>
                    </a:lnTo>
                    <a:lnTo>
                      <a:pt x="4865174" y="3053039"/>
                    </a:lnTo>
                    <a:lnTo>
                      <a:pt x="4817459" y="3031336"/>
                    </a:lnTo>
                    <a:lnTo>
                      <a:pt x="4738782" y="3009635"/>
                    </a:lnTo>
                    <a:lnTo>
                      <a:pt x="4768096" y="3011279"/>
                    </a:lnTo>
                    <a:cubicBezTo>
                      <a:pt x="4804132" y="3011279"/>
                      <a:pt x="4839316" y="3008034"/>
                      <a:pt x="4873296" y="3001856"/>
                    </a:cubicBezTo>
                    <a:close/>
                    <a:moveTo>
                      <a:pt x="4291001" y="2734361"/>
                    </a:moveTo>
                    <a:lnTo>
                      <a:pt x="4335249" y="2806793"/>
                    </a:lnTo>
                    <a:cubicBezTo>
                      <a:pt x="4393878" y="2883900"/>
                      <a:pt x="4477918" y="2944501"/>
                      <a:pt x="4576693" y="2979108"/>
                    </a:cubicBezTo>
                    <a:lnTo>
                      <a:pt x="4634597" y="2995800"/>
                    </a:lnTo>
                    <a:lnTo>
                      <a:pt x="4614275" y="2994888"/>
                    </a:lnTo>
                    <a:cubicBezTo>
                      <a:pt x="4325984" y="2994888"/>
                      <a:pt x="4092279" y="3202539"/>
                      <a:pt x="4092279" y="3458689"/>
                    </a:cubicBezTo>
                    <a:cubicBezTo>
                      <a:pt x="4092279" y="3522726"/>
                      <a:pt x="4106886" y="3583733"/>
                      <a:pt x="4133300" y="3639221"/>
                    </a:cubicBezTo>
                    <a:lnTo>
                      <a:pt x="4161025" y="3684606"/>
                    </a:lnTo>
                    <a:lnTo>
                      <a:pt x="4141084" y="3663132"/>
                    </a:lnTo>
                    <a:cubicBezTo>
                      <a:pt x="4058429" y="3589692"/>
                      <a:pt x="3948184" y="3540766"/>
                      <a:pt x="3825349" y="3529682"/>
                    </a:cubicBezTo>
                    <a:lnTo>
                      <a:pt x="3819050" y="3529399"/>
                    </a:lnTo>
                    <a:lnTo>
                      <a:pt x="3847565" y="3514360"/>
                    </a:lnTo>
                    <a:cubicBezTo>
                      <a:pt x="4116896" y="3356391"/>
                      <a:pt x="4293972" y="3088873"/>
                      <a:pt x="4293972" y="2785449"/>
                    </a:cubicBezTo>
                    <a:close/>
                    <a:moveTo>
                      <a:pt x="2272347" y="2726978"/>
                    </a:moveTo>
                    <a:lnTo>
                      <a:pt x="2268946" y="2785449"/>
                    </a:lnTo>
                    <a:cubicBezTo>
                      <a:pt x="2268946" y="2906818"/>
                      <a:pt x="2297279" y="3022443"/>
                      <a:pt x="2348514" y="3127609"/>
                    </a:cubicBezTo>
                    <a:lnTo>
                      <a:pt x="2367533" y="3161885"/>
                    </a:lnTo>
                    <a:lnTo>
                      <a:pt x="2293488" y="3107604"/>
                    </a:lnTo>
                    <a:cubicBezTo>
                      <a:pt x="2210177" y="3057594"/>
                      <a:pt x="2109744" y="3028394"/>
                      <a:pt x="2001635" y="3028394"/>
                    </a:cubicBezTo>
                    <a:cubicBezTo>
                      <a:pt x="1893527" y="3028394"/>
                      <a:pt x="1793094" y="3057595"/>
                      <a:pt x="1709783" y="3107604"/>
                    </a:cubicBezTo>
                    <a:lnTo>
                      <a:pt x="1701720" y="3113514"/>
                    </a:lnTo>
                    <a:lnTo>
                      <a:pt x="1676947" y="3033010"/>
                    </a:lnTo>
                    <a:lnTo>
                      <a:pt x="1780189" y="3042258"/>
                    </a:lnTo>
                    <a:cubicBezTo>
                      <a:pt x="1996406" y="3042258"/>
                      <a:pt x="2181920" y="2925454"/>
                      <a:pt x="2261163" y="2758989"/>
                    </a:cubicBezTo>
                    <a:close/>
                    <a:moveTo>
                      <a:pt x="5236243" y="2345948"/>
                    </a:moveTo>
                    <a:lnTo>
                      <a:pt x="6548284" y="2735826"/>
                    </a:lnTo>
                    <a:lnTo>
                      <a:pt x="5227032" y="3128441"/>
                    </a:lnTo>
                    <a:lnTo>
                      <a:pt x="5227032" y="2764086"/>
                    </a:lnTo>
                    <a:lnTo>
                      <a:pt x="5249070" y="2728010"/>
                    </a:lnTo>
                    <a:cubicBezTo>
                      <a:pt x="5275485" y="2672521"/>
                      <a:pt x="5290091" y="2611515"/>
                      <a:pt x="5290091" y="2547478"/>
                    </a:cubicBezTo>
                    <a:cubicBezTo>
                      <a:pt x="5290091" y="2483440"/>
                      <a:pt x="5275485" y="2422434"/>
                      <a:pt x="5249070" y="2366945"/>
                    </a:cubicBezTo>
                    <a:close/>
                    <a:moveTo>
                      <a:pt x="1321252" y="2343211"/>
                    </a:moveTo>
                    <a:lnTo>
                      <a:pt x="1321252" y="2361849"/>
                    </a:lnTo>
                    <a:lnTo>
                      <a:pt x="1299214" y="2397925"/>
                    </a:lnTo>
                    <a:cubicBezTo>
                      <a:pt x="1272800" y="2453413"/>
                      <a:pt x="1258193" y="2514419"/>
                      <a:pt x="1258193" y="2578457"/>
                    </a:cubicBezTo>
                    <a:cubicBezTo>
                      <a:pt x="1258193" y="2642494"/>
                      <a:pt x="1272800" y="2703501"/>
                      <a:pt x="1299214" y="2758989"/>
                    </a:cubicBezTo>
                    <a:lnTo>
                      <a:pt x="1321252" y="2795065"/>
                    </a:lnTo>
                    <a:lnTo>
                      <a:pt x="1321252" y="3128441"/>
                    </a:lnTo>
                    <a:lnTo>
                      <a:pt x="0" y="2735826"/>
                    </a:lnTo>
                    <a:close/>
                    <a:moveTo>
                      <a:pt x="1780189" y="2114656"/>
                    </a:moveTo>
                    <a:lnTo>
                      <a:pt x="1815281" y="2117407"/>
                    </a:lnTo>
                    <a:lnTo>
                      <a:pt x="1765720" y="2203373"/>
                    </a:lnTo>
                    <a:cubicBezTo>
                      <a:pt x="1682880" y="2367028"/>
                      <a:pt x="1637071" y="2546957"/>
                      <a:pt x="1637071" y="2735826"/>
                    </a:cubicBezTo>
                    <a:cubicBezTo>
                      <a:pt x="1637071" y="2830261"/>
                      <a:pt x="1648523" y="2922460"/>
                      <a:pt x="1670331" y="3011508"/>
                    </a:cubicBezTo>
                    <a:lnTo>
                      <a:pt x="1676947" y="3033010"/>
                    </a:lnTo>
                    <a:lnTo>
                      <a:pt x="1674988" y="3032835"/>
                    </a:lnTo>
                    <a:cubicBezTo>
                      <a:pt x="1539066" y="3008122"/>
                      <a:pt x="1422387" y="2936470"/>
                      <a:pt x="1347342" y="2837772"/>
                    </a:cubicBezTo>
                    <a:lnTo>
                      <a:pt x="1321252" y="2795065"/>
                    </a:lnTo>
                    <a:lnTo>
                      <a:pt x="1321252" y="2361849"/>
                    </a:lnTo>
                    <a:lnTo>
                      <a:pt x="1347342" y="2319141"/>
                    </a:lnTo>
                    <a:cubicBezTo>
                      <a:pt x="1441148" y="2195769"/>
                      <a:pt x="1600007" y="2114656"/>
                      <a:pt x="1780189" y="2114656"/>
                    </a:cubicBezTo>
                    <a:close/>
                    <a:moveTo>
                      <a:pt x="4768096" y="2083677"/>
                    </a:moveTo>
                    <a:cubicBezTo>
                      <a:pt x="4948277" y="2083677"/>
                      <a:pt x="5107136" y="2164791"/>
                      <a:pt x="5200943" y="2288162"/>
                    </a:cubicBezTo>
                    <a:lnTo>
                      <a:pt x="5236243" y="2345948"/>
                    </a:lnTo>
                    <a:lnTo>
                      <a:pt x="5227032" y="2343211"/>
                    </a:lnTo>
                    <a:lnTo>
                      <a:pt x="5227032" y="2764086"/>
                    </a:lnTo>
                    <a:lnTo>
                      <a:pt x="5200943" y="2806793"/>
                    </a:lnTo>
                    <a:cubicBezTo>
                      <a:pt x="5144659" y="2880816"/>
                      <a:pt x="5064956" y="2939626"/>
                      <a:pt x="4971280" y="2974831"/>
                    </a:cubicBezTo>
                    <a:lnTo>
                      <a:pt x="4880057" y="2999991"/>
                    </a:lnTo>
                    <a:lnTo>
                      <a:pt x="4902761" y="2875687"/>
                    </a:lnTo>
                    <a:cubicBezTo>
                      <a:pt x="4908350" y="2829702"/>
                      <a:pt x="4911213" y="2783043"/>
                      <a:pt x="4911213" y="2735826"/>
                    </a:cubicBezTo>
                    <a:cubicBezTo>
                      <a:pt x="4911213" y="2546957"/>
                      <a:pt x="4865404" y="2367028"/>
                      <a:pt x="4782564" y="2203373"/>
                    </a:cubicBezTo>
                    <a:lnTo>
                      <a:pt x="4715916" y="2087768"/>
                    </a:lnTo>
                    <a:close/>
                    <a:moveTo>
                      <a:pt x="1848645" y="2064559"/>
                    </a:moveTo>
                    <a:lnTo>
                      <a:pt x="1887676" y="2106591"/>
                    </a:lnTo>
                    <a:lnTo>
                      <a:pt x="1926066" y="2134735"/>
                    </a:lnTo>
                    <a:lnTo>
                      <a:pt x="1872591" y="2121900"/>
                    </a:lnTo>
                    <a:lnTo>
                      <a:pt x="1815281" y="2117407"/>
                    </a:lnTo>
                    <a:lnTo>
                      <a:pt x="1834657" y="2083798"/>
                    </a:lnTo>
                    <a:close/>
                    <a:moveTo>
                      <a:pt x="2714189" y="1451780"/>
                    </a:moveTo>
                    <a:lnTo>
                      <a:pt x="2723274" y="1537187"/>
                    </a:lnTo>
                    <a:cubicBezTo>
                      <a:pt x="2766189" y="1736192"/>
                      <a:pt x="2952242" y="1890012"/>
                      <a:pt x="3182559" y="1910794"/>
                    </a:cubicBezTo>
                    <a:lnTo>
                      <a:pt x="3183806" y="1910851"/>
                    </a:lnTo>
                    <a:lnTo>
                      <a:pt x="3114720" y="1918276"/>
                    </a:lnTo>
                    <a:cubicBezTo>
                      <a:pt x="2735004" y="1972897"/>
                      <a:pt x="2426638" y="2210951"/>
                      <a:pt x="2314466" y="2524050"/>
                    </a:cubicBezTo>
                    <a:lnTo>
                      <a:pt x="2301123" y="2569104"/>
                    </a:lnTo>
                    <a:lnTo>
                      <a:pt x="2291579" y="2484985"/>
                    </a:lnTo>
                    <a:cubicBezTo>
                      <a:pt x="2273327" y="2405730"/>
                      <a:pt x="2232322" y="2333839"/>
                      <a:pt x="2174894" y="2274934"/>
                    </a:cubicBezTo>
                    <a:lnTo>
                      <a:pt x="2114917" y="2222900"/>
                    </a:lnTo>
                    <a:lnTo>
                      <a:pt x="2151582" y="2233012"/>
                    </a:lnTo>
                    <a:cubicBezTo>
                      <a:pt x="2185563" y="2239191"/>
                      <a:pt x="2220746" y="2242435"/>
                      <a:pt x="2256782" y="2242435"/>
                    </a:cubicBezTo>
                    <a:cubicBezTo>
                      <a:pt x="2545073" y="2242435"/>
                      <a:pt x="2778778" y="2034784"/>
                      <a:pt x="2778778" y="1778634"/>
                    </a:cubicBezTo>
                    <a:cubicBezTo>
                      <a:pt x="2778778" y="1682578"/>
                      <a:pt x="2745913" y="1593342"/>
                      <a:pt x="2689629" y="1519319"/>
                    </a:cubicBezTo>
                    <a:lnTo>
                      <a:pt x="2646216" y="1472568"/>
                    </a:lnTo>
                    <a:close/>
                    <a:moveTo>
                      <a:pt x="3755526" y="1428245"/>
                    </a:moveTo>
                    <a:lnTo>
                      <a:pt x="3760957" y="1429412"/>
                    </a:lnTo>
                    <a:lnTo>
                      <a:pt x="3838352" y="1453081"/>
                    </a:lnTo>
                    <a:lnTo>
                      <a:pt x="3812085" y="1481368"/>
                    </a:lnTo>
                    <a:cubicBezTo>
                      <a:pt x="3755801" y="1555391"/>
                      <a:pt x="3722936" y="1644627"/>
                      <a:pt x="3722936" y="1740684"/>
                    </a:cubicBezTo>
                    <a:cubicBezTo>
                      <a:pt x="3722936" y="1996833"/>
                      <a:pt x="3956641" y="2204484"/>
                      <a:pt x="4244931" y="2204484"/>
                    </a:cubicBezTo>
                    <a:cubicBezTo>
                      <a:pt x="4389077" y="2204484"/>
                      <a:pt x="4519576" y="2152571"/>
                      <a:pt x="4614038" y="2068640"/>
                    </a:cubicBezTo>
                    <a:lnTo>
                      <a:pt x="4663714" y="2015145"/>
                    </a:lnTo>
                    <a:lnTo>
                      <a:pt x="4713628" y="2083798"/>
                    </a:lnTo>
                    <a:lnTo>
                      <a:pt x="4715916" y="2087768"/>
                    </a:lnTo>
                    <a:lnTo>
                      <a:pt x="4675694" y="2090921"/>
                    </a:lnTo>
                    <a:cubicBezTo>
                      <a:pt x="4465754" y="2124241"/>
                      <a:pt x="4299295" y="2269077"/>
                      <a:pt x="4256706" y="2454005"/>
                    </a:cubicBezTo>
                    <a:lnTo>
                      <a:pt x="4248673" y="2524799"/>
                    </a:lnTo>
                    <a:lnTo>
                      <a:pt x="4248452" y="2524050"/>
                    </a:lnTo>
                    <a:cubicBezTo>
                      <a:pt x="4128268" y="2188587"/>
                      <a:pt x="3782862" y="1939272"/>
                      <a:pt x="3365785" y="1909418"/>
                    </a:cubicBezTo>
                    <a:lnTo>
                      <a:pt x="3313256" y="1907546"/>
                    </a:lnTo>
                    <a:lnTo>
                      <a:pt x="3341130" y="1903766"/>
                    </a:lnTo>
                    <a:cubicBezTo>
                      <a:pt x="3578995" y="1860519"/>
                      <a:pt x="3757925" y="1673519"/>
                      <a:pt x="3757925" y="1449388"/>
                    </a:cubicBezTo>
                    <a:close/>
                    <a:moveTo>
                      <a:pt x="2256782" y="1314833"/>
                    </a:moveTo>
                    <a:cubicBezTo>
                      <a:pt x="2400928" y="1314833"/>
                      <a:pt x="2531426" y="1366746"/>
                      <a:pt x="2625889" y="1450678"/>
                    </a:cubicBezTo>
                    <a:lnTo>
                      <a:pt x="2646216" y="1472568"/>
                    </a:lnTo>
                    <a:lnTo>
                      <a:pt x="2636921" y="1475411"/>
                    </a:lnTo>
                    <a:cubicBezTo>
                      <a:pt x="2343136" y="1579241"/>
                      <a:pt x="2093173" y="1752693"/>
                      <a:pt x="1916657" y="1971013"/>
                    </a:cubicBezTo>
                    <a:lnTo>
                      <a:pt x="1848645" y="2064559"/>
                    </a:lnTo>
                    <a:lnTo>
                      <a:pt x="1823936" y="2037950"/>
                    </a:lnTo>
                    <a:cubicBezTo>
                      <a:pt x="1767652" y="1963927"/>
                      <a:pt x="1734787" y="1874691"/>
                      <a:pt x="1734787" y="1778634"/>
                    </a:cubicBezTo>
                    <a:lnTo>
                      <a:pt x="1742831" y="1707733"/>
                    </a:lnTo>
                    <a:lnTo>
                      <a:pt x="2207788" y="1319222"/>
                    </a:lnTo>
                    <a:close/>
                    <a:moveTo>
                      <a:pt x="4244931" y="1276882"/>
                    </a:moveTo>
                    <a:cubicBezTo>
                      <a:pt x="4280968" y="1276882"/>
                      <a:pt x="4316151" y="1280127"/>
                      <a:pt x="4350132" y="1286305"/>
                    </a:cubicBezTo>
                    <a:lnTo>
                      <a:pt x="4360837" y="1289258"/>
                    </a:lnTo>
                    <a:lnTo>
                      <a:pt x="4322748" y="1304391"/>
                    </a:lnTo>
                    <a:lnTo>
                      <a:pt x="4758762" y="1668719"/>
                    </a:lnTo>
                    <a:lnTo>
                      <a:pt x="4766927" y="1740684"/>
                    </a:lnTo>
                    <a:cubicBezTo>
                      <a:pt x="4766927" y="1836740"/>
                      <a:pt x="4734062" y="1925976"/>
                      <a:pt x="4677779" y="1999999"/>
                    </a:cubicBezTo>
                    <a:lnTo>
                      <a:pt x="4663714" y="2015145"/>
                    </a:lnTo>
                    <a:lnTo>
                      <a:pt x="4631627" y="1971013"/>
                    </a:lnTo>
                    <a:cubicBezTo>
                      <a:pt x="4455111" y="1752693"/>
                      <a:pt x="4205149" y="1579241"/>
                      <a:pt x="3911364" y="1475411"/>
                    </a:cubicBezTo>
                    <a:lnTo>
                      <a:pt x="3838352" y="1453081"/>
                    </a:lnTo>
                    <a:lnTo>
                      <a:pt x="3875825" y="1412727"/>
                    </a:lnTo>
                    <a:cubicBezTo>
                      <a:pt x="3970288" y="1328795"/>
                      <a:pt x="4100786" y="1276882"/>
                      <a:pt x="4244931" y="1276882"/>
                    </a:cubicBezTo>
                    <a:close/>
                    <a:moveTo>
                      <a:pt x="2890574" y="1104020"/>
                    </a:moveTo>
                    <a:lnTo>
                      <a:pt x="3581286" y="1104020"/>
                    </a:lnTo>
                    <a:lnTo>
                      <a:pt x="3605036" y="1121431"/>
                    </a:lnTo>
                    <a:cubicBezTo>
                      <a:pt x="3675883" y="1184380"/>
                      <a:pt x="3726460" y="1265339"/>
                      <a:pt x="3747320" y="1355916"/>
                    </a:cubicBezTo>
                    <a:lnTo>
                      <a:pt x="3755526" y="1428245"/>
                    </a:lnTo>
                    <a:lnTo>
                      <a:pt x="3604069" y="1395704"/>
                    </a:lnTo>
                    <a:cubicBezTo>
                      <a:pt x="3497500" y="1377482"/>
                      <a:pt x="3387158" y="1367913"/>
                      <a:pt x="3274142" y="1367913"/>
                    </a:cubicBezTo>
                    <a:cubicBezTo>
                      <a:pt x="3104618" y="1367913"/>
                      <a:pt x="2941112" y="1389444"/>
                      <a:pt x="2787328" y="1429412"/>
                    </a:cubicBezTo>
                    <a:lnTo>
                      <a:pt x="2714189" y="1451780"/>
                    </a:lnTo>
                    <a:lnTo>
                      <a:pt x="2713934" y="1449388"/>
                    </a:lnTo>
                    <a:cubicBezTo>
                      <a:pt x="2713934" y="1321313"/>
                      <a:pt x="2772361" y="1205363"/>
                      <a:pt x="2866823" y="1121431"/>
                    </a:cubicBezTo>
                    <a:close/>
                    <a:moveTo>
                      <a:pt x="5589082" y="801242"/>
                    </a:moveTo>
                    <a:lnTo>
                      <a:pt x="4987233" y="1859626"/>
                    </a:lnTo>
                    <a:lnTo>
                      <a:pt x="4758762" y="1668719"/>
                    </a:lnTo>
                    <a:lnTo>
                      <a:pt x="4756322" y="1647212"/>
                    </a:lnTo>
                    <a:cubicBezTo>
                      <a:pt x="4721555" y="1496250"/>
                      <a:pt x="4604243" y="1372004"/>
                      <a:pt x="4448116" y="1313330"/>
                    </a:cubicBezTo>
                    <a:lnTo>
                      <a:pt x="4360837" y="1289258"/>
                    </a:lnTo>
                    <a:close/>
                    <a:moveTo>
                      <a:pt x="958899" y="801242"/>
                    </a:moveTo>
                    <a:lnTo>
                      <a:pt x="2225536" y="1304391"/>
                    </a:lnTo>
                    <a:lnTo>
                      <a:pt x="2207788" y="1319222"/>
                    </a:lnTo>
                    <a:lnTo>
                      <a:pt x="2151582" y="1324256"/>
                    </a:lnTo>
                    <a:cubicBezTo>
                      <a:pt x="1947698" y="1361326"/>
                      <a:pt x="1787113" y="1504008"/>
                      <a:pt x="1745392" y="1685162"/>
                    </a:cubicBezTo>
                    <a:lnTo>
                      <a:pt x="1742831" y="1707733"/>
                    </a:lnTo>
                    <a:lnTo>
                      <a:pt x="1561051" y="1859626"/>
                    </a:lnTo>
                    <a:close/>
                    <a:moveTo>
                      <a:pt x="3274142" y="0"/>
                    </a:moveTo>
                    <a:lnTo>
                      <a:pt x="3744011" y="1104020"/>
                    </a:lnTo>
                    <a:lnTo>
                      <a:pt x="3581286" y="1104020"/>
                    </a:lnTo>
                    <a:lnTo>
                      <a:pt x="3527783" y="1064797"/>
                    </a:lnTo>
                    <a:cubicBezTo>
                      <a:pt x="3444472" y="1014788"/>
                      <a:pt x="3344039" y="985587"/>
                      <a:pt x="3235930" y="985587"/>
                    </a:cubicBezTo>
                    <a:cubicBezTo>
                      <a:pt x="3127821" y="985587"/>
                      <a:pt x="3027388" y="1014788"/>
                      <a:pt x="2944077" y="1064797"/>
                    </a:cubicBezTo>
                    <a:lnTo>
                      <a:pt x="2890574" y="1104020"/>
                    </a:lnTo>
                    <a:lnTo>
                      <a:pt x="2804273" y="110402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52A86D42-38AB-4623-A94A-39B5A50E51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backgroundMark x1="73750" y1="39333" x2="80750" y2="56000"/>
                            <a14:backgroundMark x1="80750" y1="56000" x2="91500" y2="44333"/>
                            <a14:backgroundMark x1="91500" y1="44333" x2="80250" y2="34000"/>
                            <a14:backgroundMark x1="80250" y1="34000" x2="72750" y2="3900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31935" y="848095"/>
                <a:ext cx="4251054" cy="318829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FDB518F-9063-4D94-8D9C-E78D972AF989}"/>
                </a:ext>
              </a:extLst>
            </p:cNvPr>
            <p:cNvSpPr/>
            <p:nvPr/>
          </p:nvSpPr>
          <p:spPr>
            <a:xfrm>
              <a:off x="2471262" y="1474277"/>
              <a:ext cx="2365688" cy="316560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endParaRPr lang="en-US" sz="115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D944B59-E932-4E8B-A6FC-8635C7C30B74}"/>
              </a:ext>
            </a:extLst>
          </p:cNvPr>
          <p:cNvGrpSpPr/>
          <p:nvPr/>
        </p:nvGrpSpPr>
        <p:grpSpPr>
          <a:xfrm>
            <a:off x="4928790" y="213687"/>
            <a:ext cx="2497730" cy="2213673"/>
            <a:chOff x="1528580" y="1075217"/>
            <a:chExt cx="4434685" cy="3763394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2A2F2BB-B6C8-4315-BCC8-7674B383B69B}"/>
                </a:ext>
              </a:extLst>
            </p:cNvPr>
            <p:cNvGrpSpPr/>
            <p:nvPr/>
          </p:nvGrpSpPr>
          <p:grpSpPr>
            <a:xfrm>
              <a:off x="1528580" y="1075217"/>
              <a:ext cx="4434685" cy="3763394"/>
              <a:chOff x="1331935" y="675871"/>
              <a:chExt cx="4434685" cy="3763394"/>
            </a:xfrm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16E6552-5AF1-45B2-B572-B1537C974D73}"/>
                  </a:ext>
                </a:extLst>
              </p:cNvPr>
              <p:cNvSpPr/>
              <p:nvPr/>
            </p:nvSpPr>
            <p:spPr>
              <a:xfrm>
                <a:off x="1331935" y="675871"/>
                <a:ext cx="4434685" cy="3763394"/>
              </a:xfrm>
              <a:custGeom>
                <a:avLst/>
                <a:gdLst>
                  <a:gd name="connsiteX0" fmla="*/ 3138977 w 6548284"/>
                  <a:gd name="connsiteY0" fmla="*/ 4367632 h 5471652"/>
                  <a:gd name="connsiteX1" fmla="*/ 3468599 w 6548284"/>
                  <a:gd name="connsiteY1" fmla="*/ 4367632 h 5471652"/>
                  <a:gd name="connsiteX2" fmla="*/ 3480125 w 6548284"/>
                  <a:gd name="connsiteY2" fmla="*/ 4375679 h 5471652"/>
                  <a:gd name="connsiteX3" fmla="*/ 3692483 w 6548284"/>
                  <a:gd name="connsiteY3" fmla="*/ 4449545 h 5471652"/>
                  <a:gd name="connsiteX4" fmla="*/ 3708686 w 6548284"/>
                  <a:gd name="connsiteY4" fmla="*/ 4450634 h 5471652"/>
                  <a:gd name="connsiteX5" fmla="*/ 3274142 w 6548284"/>
                  <a:gd name="connsiteY5" fmla="*/ 5471652 h 5471652"/>
                  <a:gd name="connsiteX6" fmla="*/ 2852905 w 6548284"/>
                  <a:gd name="connsiteY6" fmla="*/ 4481900 h 5471652"/>
                  <a:gd name="connsiteX7" fmla="*/ 2870436 w 6548284"/>
                  <a:gd name="connsiteY7" fmla="*/ 4480721 h 5471652"/>
                  <a:gd name="connsiteX8" fmla="*/ 3082794 w 6548284"/>
                  <a:gd name="connsiteY8" fmla="*/ 4406855 h 5471652"/>
                  <a:gd name="connsiteX9" fmla="*/ 4225228 w 6548284"/>
                  <a:gd name="connsiteY9" fmla="*/ 3765171 h 5471652"/>
                  <a:gd name="connsiteX10" fmla="*/ 4245168 w 6548284"/>
                  <a:gd name="connsiteY10" fmla="*/ 3786646 h 5471652"/>
                  <a:gd name="connsiteX11" fmla="*/ 4281000 w 6548284"/>
                  <a:gd name="connsiteY11" fmla="*/ 3812913 h 5471652"/>
                  <a:gd name="connsiteX12" fmla="*/ 4258654 w 6548284"/>
                  <a:gd name="connsiteY12" fmla="*/ 3826876 h 5471652"/>
                  <a:gd name="connsiteX13" fmla="*/ 4252952 w 6548284"/>
                  <a:gd name="connsiteY13" fmla="*/ 3810556 h 5471652"/>
                  <a:gd name="connsiteX14" fmla="*/ 5047324 w 6548284"/>
                  <a:gd name="connsiteY14" fmla="*/ 3717673 h 5471652"/>
                  <a:gd name="connsiteX15" fmla="*/ 5589082 w 6548284"/>
                  <a:gd name="connsiteY15" fmla="*/ 4670156 h 5471652"/>
                  <a:gd name="connsiteX16" fmla="*/ 4322748 w 6548284"/>
                  <a:gd name="connsiteY16" fmla="*/ 4167261 h 5471652"/>
                  <a:gd name="connsiteX17" fmla="*/ 4615851 w 6548284"/>
                  <a:gd name="connsiteY17" fmla="*/ 3922348 h 5471652"/>
                  <a:gd name="connsiteX18" fmla="*/ 4719475 w 6548284"/>
                  <a:gd name="connsiteY18" fmla="*/ 3913067 h 5471652"/>
                  <a:gd name="connsiteX19" fmla="*/ 5047122 w 6548284"/>
                  <a:gd name="connsiteY19" fmla="*/ 3718004 h 5471652"/>
                  <a:gd name="connsiteX20" fmla="*/ 1523689 w 6548284"/>
                  <a:gd name="connsiteY20" fmla="*/ 3677682 h 5471652"/>
                  <a:gd name="connsiteX21" fmla="*/ 1568789 w 6548284"/>
                  <a:gd name="connsiteY21" fmla="*/ 3751510 h 5471652"/>
                  <a:gd name="connsiteX22" fmla="*/ 1896435 w 6548284"/>
                  <a:gd name="connsiteY22" fmla="*/ 3946572 h 5471652"/>
                  <a:gd name="connsiteX23" fmla="*/ 1969227 w 6548284"/>
                  <a:gd name="connsiteY23" fmla="*/ 3953092 h 5471652"/>
                  <a:gd name="connsiteX24" fmla="*/ 2225536 w 6548284"/>
                  <a:gd name="connsiteY24" fmla="*/ 4167261 h 5471652"/>
                  <a:gd name="connsiteX25" fmla="*/ 958899 w 6548284"/>
                  <a:gd name="connsiteY25" fmla="*/ 4670156 h 5471652"/>
                  <a:gd name="connsiteX26" fmla="*/ 3097833 w 6548284"/>
                  <a:gd name="connsiteY26" fmla="*/ 3648698 h 5471652"/>
                  <a:gd name="connsiteX27" fmla="*/ 3165195 w 6548284"/>
                  <a:gd name="connsiteY27" fmla="*/ 3658753 h 5471652"/>
                  <a:gd name="connsiteX28" fmla="*/ 3281459 w 6548284"/>
                  <a:gd name="connsiteY28" fmla="*/ 3664485 h 5471652"/>
                  <a:gd name="connsiteX29" fmla="*/ 3384983 w 6548284"/>
                  <a:gd name="connsiteY29" fmla="*/ 3659947 h 5471652"/>
                  <a:gd name="connsiteX30" fmla="*/ 3412120 w 6548284"/>
                  <a:gd name="connsiteY30" fmla="*/ 3656351 h 5471652"/>
                  <a:gd name="connsiteX31" fmla="*/ 3402871 w 6548284"/>
                  <a:gd name="connsiteY31" fmla="*/ 3663132 h 5471652"/>
                  <a:gd name="connsiteX32" fmla="*/ 3291004 w 6548284"/>
                  <a:gd name="connsiteY32" fmla="*/ 3810556 h 5471652"/>
                  <a:gd name="connsiteX33" fmla="*/ 3276013 w 6548284"/>
                  <a:gd name="connsiteY33" fmla="*/ 3853461 h 5471652"/>
                  <a:gd name="connsiteX34" fmla="*/ 3271916 w 6548284"/>
                  <a:gd name="connsiteY34" fmla="*/ 3841732 h 5471652"/>
                  <a:gd name="connsiteX35" fmla="*/ 3160048 w 6548284"/>
                  <a:gd name="connsiteY35" fmla="*/ 3694308 h 5471652"/>
                  <a:gd name="connsiteX36" fmla="*/ 2489996 w 6548284"/>
                  <a:gd name="connsiteY36" fmla="*/ 3332804 h 5471652"/>
                  <a:gd name="connsiteX37" fmla="*/ 2500154 w 6548284"/>
                  <a:gd name="connsiteY37" fmla="*/ 3344598 h 5471652"/>
                  <a:gd name="connsiteX38" fmla="*/ 2746038 w 6548284"/>
                  <a:gd name="connsiteY38" fmla="*/ 3531665 h 5471652"/>
                  <a:gd name="connsiteX39" fmla="*/ 2803213 w 6548284"/>
                  <a:gd name="connsiteY39" fmla="*/ 3559014 h 5471652"/>
                  <a:gd name="connsiteX40" fmla="*/ 2790941 w 6548284"/>
                  <a:gd name="connsiteY40" fmla="*/ 3558463 h 5471652"/>
                  <a:gd name="connsiteX41" fmla="*/ 2499089 w 6548284"/>
                  <a:gd name="connsiteY41" fmla="*/ 3637673 h 5471652"/>
                  <a:gd name="connsiteX42" fmla="*/ 2493399 w 6548284"/>
                  <a:gd name="connsiteY42" fmla="*/ 3641844 h 5471652"/>
                  <a:gd name="connsiteX43" fmla="*/ 2513026 w 6548284"/>
                  <a:gd name="connsiteY43" fmla="*/ 3585667 h 5471652"/>
                  <a:gd name="connsiteX44" fmla="*/ 2523631 w 6548284"/>
                  <a:gd name="connsiteY44" fmla="*/ 3492194 h 5471652"/>
                  <a:gd name="connsiteX45" fmla="*/ 2513026 w 6548284"/>
                  <a:gd name="connsiteY45" fmla="*/ 3398722 h 5471652"/>
                  <a:gd name="connsiteX46" fmla="*/ 1701720 w 6548284"/>
                  <a:gd name="connsiteY46" fmla="*/ 3113514 h 5471652"/>
                  <a:gd name="connsiteX47" fmla="*/ 1710671 w 6548284"/>
                  <a:gd name="connsiteY47" fmla="*/ 3142601 h 5471652"/>
                  <a:gd name="connsiteX48" fmla="*/ 3274142 w 6548284"/>
                  <a:gd name="connsiteY48" fmla="*/ 4103739 h 5471652"/>
                  <a:gd name="connsiteX49" fmla="*/ 4189444 w 6548284"/>
                  <a:gd name="connsiteY49" fmla="*/ 3870121 h 5471652"/>
                  <a:gd name="connsiteX50" fmla="*/ 4258654 w 6548284"/>
                  <a:gd name="connsiteY50" fmla="*/ 3826876 h 5471652"/>
                  <a:gd name="connsiteX51" fmla="*/ 4283368 w 6548284"/>
                  <a:gd name="connsiteY51" fmla="*/ 3897616 h 5471652"/>
                  <a:gd name="connsiteX52" fmla="*/ 4293973 w 6548284"/>
                  <a:gd name="connsiteY52" fmla="*/ 3991088 h 5471652"/>
                  <a:gd name="connsiteX53" fmla="*/ 3771978 w 6548284"/>
                  <a:gd name="connsiteY53" fmla="*/ 4454889 h 5471652"/>
                  <a:gd name="connsiteX54" fmla="*/ 3708686 w 6548284"/>
                  <a:gd name="connsiteY54" fmla="*/ 4450634 h 5471652"/>
                  <a:gd name="connsiteX55" fmla="*/ 3744011 w 6548284"/>
                  <a:gd name="connsiteY55" fmla="*/ 4367632 h 5471652"/>
                  <a:gd name="connsiteX56" fmla="*/ 3468599 w 6548284"/>
                  <a:gd name="connsiteY56" fmla="*/ 4367632 h 5471652"/>
                  <a:gd name="connsiteX57" fmla="*/ 3421000 w 6548284"/>
                  <a:gd name="connsiteY57" fmla="*/ 4334402 h 5471652"/>
                  <a:gd name="connsiteX58" fmla="*/ 3291004 w 6548284"/>
                  <a:gd name="connsiteY58" fmla="*/ 4171620 h 5471652"/>
                  <a:gd name="connsiteX59" fmla="*/ 3286905 w 6548284"/>
                  <a:gd name="connsiteY59" fmla="*/ 4159891 h 5471652"/>
                  <a:gd name="connsiteX60" fmla="*/ 3271916 w 6548284"/>
                  <a:gd name="connsiteY60" fmla="*/ 4202796 h 5471652"/>
                  <a:gd name="connsiteX61" fmla="*/ 3141920 w 6548284"/>
                  <a:gd name="connsiteY61" fmla="*/ 4365578 h 5471652"/>
                  <a:gd name="connsiteX62" fmla="*/ 3138977 w 6548284"/>
                  <a:gd name="connsiteY62" fmla="*/ 4367632 h 5471652"/>
                  <a:gd name="connsiteX63" fmla="*/ 2804273 w 6548284"/>
                  <a:gd name="connsiteY63" fmla="*/ 4367632 h 5471652"/>
                  <a:gd name="connsiteX64" fmla="*/ 2852905 w 6548284"/>
                  <a:gd name="connsiteY64" fmla="*/ 4481900 h 5471652"/>
                  <a:gd name="connsiteX65" fmla="*/ 2790941 w 6548284"/>
                  <a:gd name="connsiteY65" fmla="*/ 4486065 h 5471652"/>
                  <a:gd name="connsiteX66" fmla="*/ 2268946 w 6548284"/>
                  <a:gd name="connsiteY66" fmla="*/ 4022264 h 5471652"/>
                  <a:gd name="connsiteX67" fmla="*/ 2279551 w 6548284"/>
                  <a:gd name="connsiteY67" fmla="*/ 3928792 h 5471652"/>
                  <a:gd name="connsiteX68" fmla="*/ 2299177 w 6548284"/>
                  <a:gd name="connsiteY68" fmla="*/ 3872615 h 5471652"/>
                  <a:gd name="connsiteX69" fmla="*/ 2293488 w 6548284"/>
                  <a:gd name="connsiteY69" fmla="*/ 3876786 h 5471652"/>
                  <a:gd name="connsiteX70" fmla="*/ 2001635 w 6548284"/>
                  <a:gd name="connsiteY70" fmla="*/ 3955995 h 5471652"/>
                  <a:gd name="connsiteX71" fmla="*/ 1969227 w 6548284"/>
                  <a:gd name="connsiteY71" fmla="*/ 3953092 h 5471652"/>
                  <a:gd name="connsiteX72" fmla="*/ 1561051 w 6548284"/>
                  <a:gd name="connsiteY72" fmla="*/ 3612026 h 5471652"/>
                  <a:gd name="connsiteX73" fmla="*/ 1523689 w 6548284"/>
                  <a:gd name="connsiteY73" fmla="*/ 3677682 h 5471652"/>
                  <a:gd name="connsiteX74" fmla="*/ 1520662 w 6548284"/>
                  <a:gd name="connsiteY74" fmla="*/ 3672727 h 5471652"/>
                  <a:gd name="connsiteX75" fmla="*/ 1479641 w 6548284"/>
                  <a:gd name="connsiteY75" fmla="*/ 3492194 h 5471652"/>
                  <a:gd name="connsiteX76" fmla="*/ 1632529 w 6548284"/>
                  <a:gd name="connsiteY76" fmla="*/ 3164238 h 5471652"/>
                  <a:gd name="connsiteX77" fmla="*/ 4865174 w 6548284"/>
                  <a:gd name="connsiteY77" fmla="*/ 3053039 h 5471652"/>
                  <a:gd name="connsiteX78" fmla="*/ 4884949 w 6548284"/>
                  <a:gd name="connsiteY78" fmla="*/ 3062034 h 5471652"/>
                  <a:gd name="connsiteX79" fmla="*/ 5136270 w 6548284"/>
                  <a:gd name="connsiteY79" fmla="*/ 3458689 h 5471652"/>
                  <a:gd name="connsiteX80" fmla="*/ 5095249 w 6548284"/>
                  <a:gd name="connsiteY80" fmla="*/ 3639221 h 5471652"/>
                  <a:gd name="connsiteX81" fmla="*/ 5047324 w 6548284"/>
                  <a:gd name="connsiteY81" fmla="*/ 3717673 h 5471652"/>
                  <a:gd name="connsiteX82" fmla="*/ 4987233 w 6548284"/>
                  <a:gd name="connsiteY82" fmla="*/ 3612026 h 5471652"/>
                  <a:gd name="connsiteX83" fmla="*/ 4615851 w 6548284"/>
                  <a:gd name="connsiteY83" fmla="*/ 3922348 h 5471652"/>
                  <a:gd name="connsiteX84" fmla="*/ 4614275 w 6548284"/>
                  <a:gd name="connsiteY84" fmla="*/ 3922490 h 5471652"/>
                  <a:gd name="connsiteX85" fmla="*/ 4322422 w 6548284"/>
                  <a:gd name="connsiteY85" fmla="*/ 3843280 h 5471652"/>
                  <a:gd name="connsiteX86" fmla="*/ 4281000 w 6548284"/>
                  <a:gd name="connsiteY86" fmla="*/ 3812913 h 5471652"/>
                  <a:gd name="connsiteX87" fmla="*/ 4315471 w 6548284"/>
                  <a:gd name="connsiteY87" fmla="*/ 3791374 h 5471652"/>
                  <a:gd name="connsiteX88" fmla="*/ 4837614 w 6548284"/>
                  <a:gd name="connsiteY88" fmla="*/ 3142601 h 5471652"/>
                  <a:gd name="connsiteX89" fmla="*/ 4880057 w 6548284"/>
                  <a:gd name="connsiteY89" fmla="*/ 2999991 h 5471652"/>
                  <a:gd name="connsiteX90" fmla="*/ 4877954 w 6548284"/>
                  <a:gd name="connsiteY90" fmla="*/ 3011508 h 5471652"/>
                  <a:gd name="connsiteX91" fmla="*/ 4865174 w 6548284"/>
                  <a:gd name="connsiteY91" fmla="*/ 3053039 h 5471652"/>
                  <a:gd name="connsiteX92" fmla="*/ 4817459 w 6548284"/>
                  <a:gd name="connsiteY92" fmla="*/ 3031336 h 5471652"/>
                  <a:gd name="connsiteX93" fmla="*/ 4738782 w 6548284"/>
                  <a:gd name="connsiteY93" fmla="*/ 3009635 h 5471652"/>
                  <a:gd name="connsiteX94" fmla="*/ 4768096 w 6548284"/>
                  <a:gd name="connsiteY94" fmla="*/ 3011279 h 5471652"/>
                  <a:gd name="connsiteX95" fmla="*/ 4873296 w 6548284"/>
                  <a:gd name="connsiteY95" fmla="*/ 3001856 h 5471652"/>
                  <a:gd name="connsiteX96" fmla="*/ 4291001 w 6548284"/>
                  <a:gd name="connsiteY96" fmla="*/ 2734361 h 5471652"/>
                  <a:gd name="connsiteX97" fmla="*/ 4335249 w 6548284"/>
                  <a:gd name="connsiteY97" fmla="*/ 2806793 h 5471652"/>
                  <a:gd name="connsiteX98" fmla="*/ 4576693 w 6548284"/>
                  <a:gd name="connsiteY98" fmla="*/ 2979108 h 5471652"/>
                  <a:gd name="connsiteX99" fmla="*/ 4634597 w 6548284"/>
                  <a:gd name="connsiteY99" fmla="*/ 2995800 h 5471652"/>
                  <a:gd name="connsiteX100" fmla="*/ 4614275 w 6548284"/>
                  <a:gd name="connsiteY100" fmla="*/ 2994888 h 5471652"/>
                  <a:gd name="connsiteX101" fmla="*/ 4092279 w 6548284"/>
                  <a:gd name="connsiteY101" fmla="*/ 3458689 h 5471652"/>
                  <a:gd name="connsiteX102" fmla="*/ 4133300 w 6548284"/>
                  <a:gd name="connsiteY102" fmla="*/ 3639221 h 5471652"/>
                  <a:gd name="connsiteX103" fmla="*/ 4161025 w 6548284"/>
                  <a:gd name="connsiteY103" fmla="*/ 3684606 h 5471652"/>
                  <a:gd name="connsiteX104" fmla="*/ 4141084 w 6548284"/>
                  <a:gd name="connsiteY104" fmla="*/ 3663132 h 5471652"/>
                  <a:gd name="connsiteX105" fmla="*/ 3825349 w 6548284"/>
                  <a:gd name="connsiteY105" fmla="*/ 3529682 h 5471652"/>
                  <a:gd name="connsiteX106" fmla="*/ 3819050 w 6548284"/>
                  <a:gd name="connsiteY106" fmla="*/ 3529399 h 5471652"/>
                  <a:gd name="connsiteX107" fmla="*/ 3847565 w 6548284"/>
                  <a:gd name="connsiteY107" fmla="*/ 3514360 h 5471652"/>
                  <a:gd name="connsiteX108" fmla="*/ 4293972 w 6548284"/>
                  <a:gd name="connsiteY108" fmla="*/ 2785449 h 5471652"/>
                  <a:gd name="connsiteX109" fmla="*/ 2272347 w 6548284"/>
                  <a:gd name="connsiteY109" fmla="*/ 2726978 h 5471652"/>
                  <a:gd name="connsiteX110" fmla="*/ 2268946 w 6548284"/>
                  <a:gd name="connsiteY110" fmla="*/ 2785449 h 5471652"/>
                  <a:gd name="connsiteX111" fmla="*/ 2348514 w 6548284"/>
                  <a:gd name="connsiteY111" fmla="*/ 3127609 h 5471652"/>
                  <a:gd name="connsiteX112" fmla="*/ 2367533 w 6548284"/>
                  <a:gd name="connsiteY112" fmla="*/ 3161885 h 5471652"/>
                  <a:gd name="connsiteX113" fmla="*/ 2293488 w 6548284"/>
                  <a:gd name="connsiteY113" fmla="*/ 3107604 h 5471652"/>
                  <a:gd name="connsiteX114" fmla="*/ 2001635 w 6548284"/>
                  <a:gd name="connsiteY114" fmla="*/ 3028394 h 5471652"/>
                  <a:gd name="connsiteX115" fmla="*/ 1709783 w 6548284"/>
                  <a:gd name="connsiteY115" fmla="*/ 3107604 h 5471652"/>
                  <a:gd name="connsiteX116" fmla="*/ 1701720 w 6548284"/>
                  <a:gd name="connsiteY116" fmla="*/ 3113514 h 5471652"/>
                  <a:gd name="connsiteX117" fmla="*/ 1676947 w 6548284"/>
                  <a:gd name="connsiteY117" fmla="*/ 3033010 h 5471652"/>
                  <a:gd name="connsiteX118" fmla="*/ 1780189 w 6548284"/>
                  <a:gd name="connsiteY118" fmla="*/ 3042258 h 5471652"/>
                  <a:gd name="connsiteX119" fmla="*/ 2261163 w 6548284"/>
                  <a:gd name="connsiteY119" fmla="*/ 2758989 h 5471652"/>
                  <a:gd name="connsiteX120" fmla="*/ 5236243 w 6548284"/>
                  <a:gd name="connsiteY120" fmla="*/ 2345948 h 5471652"/>
                  <a:gd name="connsiteX121" fmla="*/ 6548284 w 6548284"/>
                  <a:gd name="connsiteY121" fmla="*/ 2735826 h 5471652"/>
                  <a:gd name="connsiteX122" fmla="*/ 5227032 w 6548284"/>
                  <a:gd name="connsiteY122" fmla="*/ 3128441 h 5471652"/>
                  <a:gd name="connsiteX123" fmla="*/ 5227032 w 6548284"/>
                  <a:gd name="connsiteY123" fmla="*/ 2764086 h 5471652"/>
                  <a:gd name="connsiteX124" fmla="*/ 5249070 w 6548284"/>
                  <a:gd name="connsiteY124" fmla="*/ 2728010 h 5471652"/>
                  <a:gd name="connsiteX125" fmla="*/ 5290091 w 6548284"/>
                  <a:gd name="connsiteY125" fmla="*/ 2547478 h 5471652"/>
                  <a:gd name="connsiteX126" fmla="*/ 5249070 w 6548284"/>
                  <a:gd name="connsiteY126" fmla="*/ 2366945 h 5471652"/>
                  <a:gd name="connsiteX127" fmla="*/ 1321252 w 6548284"/>
                  <a:gd name="connsiteY127" fmla="*/ 2343211 h 5471652"/>
                  <a:gd name="connsiteX128" fmla="*/ 1321252 w 6548284"/>
                  <a:gd name="connsiteY128" fmla="*/ 2361849 h 5471652"/>
                  <a:gd name="connsiteX129" fmla="*/ 1299214 w 6548284"/>
                  <a:gd name="connsiteY129" fmla="*/ 2397925 h 5471652"/>
                  <a:gd name="connsiteX130" fmla="*/ 1258193 w 6548284"/>
                  <a:gd name="connsiteY130" fmla="*/ 2578457 h 5471652"/>
                  <a:gd name="connsiteX131" fmla="*/ 1299214 w 6548284"/>
                  <a:gd name="connsiteY131" fmla="*/ 2758989 h 5471652"/>
                  <a:gd name="connsiteX132" fmla="*/ 1321252 w 6548284"/>
                  <a:gd name="connsiteY132" fmla="*/ 2795065 h 5471652"/>
                  <a:gd name="connsiteX133" fmla="*/ 1321252 w 6548284"/>
                  <a:gd name="connsiteY133" fmla="*/ 3128441 h 5471652"/>
                  <a:gd name="connsiteX134" fmla="*/ 0 w 6548284"/>
                  <a:gd name="connsiteY134" fmla="*/ 2735826 h 5471652"/>
                  <a:gd name="connsiteX135" fmla="*/ 1780189 w 6548284"/>
                  <a:gd name="connsiteY135" fmla="*/ 2114656 h 5471652"/>
                  <a:gd name="connsiteX136" fmla="*/ 1815281 w 6548284"/>
                  <a:gd name="connsiteY136" fmla="*/ 2117407 h 5471652"/>
                  <a:gd name="connsiteX137" fmla="*/ 1765720 w 6548284"/>
                  <a:gd name="connsiteY137" fmla="*/ 2203373 h 5471652"/>
                  <a:gd name="connsiteX138" fmla="*/ 1637071 w 6548284"/>
                  <a:gd name="connsiteY138" fmla="*/ 2735826 h 5471652"/>
                  <a:gd name="connsiteX139" fmla="*/ 1670331 w 6548284"/>
                  <a:gd name="connsiteY139" fmla="*/ 3011508 h 5471652"/>
                  <a:gd name="connsiteX140" fmla="*/ 1676947 w 6548284"/>
                  <a:gd name="connsiteY140" fmla="*/ 3033010 h 5471652"/>
                  <a:gd name="connsiteX141" fmla="*/ 1674988 w 6548284"/>
                  <a:gd name="connsiteY141" fmla="*/ 3032835 h 5471652"/>
                  <a:gd name="connsiteX142" fmla="*/ 1347342 w 6548284"/>
                  <a:gd name="connsiteY142" fmla="*/ 2837772 h 5471652"/>
                  <a:gd name="connsiteX143" fmla="*/ 1321252 w 6548284"/>
                  <a:gd name="connsiteY143" fmla="*/ 2795065 h 5471652"/>
                  <a:gd name="connsiteX144" fmla="*/ 1321252 w 6548284"/>
                  <a:gd name="connsiteY144" fmla="*/ 2361849 h 5471652"/>
                  <a:gd name="connsiteX145" fmla="*/ 1347342 w 6548284"/>
                  <a:gd name="connsiteY145" fmla="*/ 2319141 h 5471652"/>
                  <a:gd name="connsiteX146" fmla="*/ 1780189 w 6548284"/>
                  <a:gd name="connsiteY146" fmla="*/ 2114656 h 5471652"/>
                  <a:gd name="connsiteX147" fmla="*/ 4768096 w 6548284"/>
                  <a:gd name="connsiteY147" fmla="*/ 2083677 h 5471652"/>
                  <a:gd name="connsiteX148" fmla="*/ 5200943 w 6548284"/>
                  <a:gd name="connsiteY148" fmla="*/ 2288162 h 5471652"/>
                  <a:gd name="connsiteX149" fmla="*/ 5236243 w 6548284"/>
                  <a:gd name="connsiteY149" fmla="*/ 2345948 h 5471652"/>
                  <a:gd name="connsiteX150" fmla="*/ 5227032 w 6548284"/>
                  <a:gd name="connsiteY150" fmla="*/ 2343211 h 5471652"/>
                  <a:gd name="connsiteX151" fmla="*/ 5227032 w 6548284"/>
                  <a:gd name="connsiteY151" fmla="*/ 2764086 h 5471652"/>
                  <a:gd name="connsiteX152" fmla="*/ 5200943 w 6548284"/>
                  <a:gd name="connsiteY152" fmla="*/ 2806793 h 5471652"/>
                  <a:gd name="connsiteX153" fmla="*/ 4971280 w 6548284"/>
                  <a:gd name="connsiteY153" fmla="*/ 2974831 h 5471652"/>
                  <a:gd name="connsiteX154" fmla="*/ 4880057 w 6548284"/>
                  <a:gd name="connsiteY154" fmla="*/ 2999991 h 5471652"/>
                  <a:gd name="connsiteX155" fmla="*/ 4902761 w 6548284"/>
                  <a:gd name="connsiteY155" fmla="*/ 2875687 h 5471652"/>
                  <a:gd name="connsiteX156" fmla="*/ 4911213 w 6548284"/>
                  <a:gd name="connsiteY156" fmla="*/ 2735826 h 5471652"/>
                  <a:gd name="connsiteX157" fmla="*/ 4782564 w 6548284"/>
                  <a:gd name="connsiteY157" fmla="*/ 2203373 h 5471652"/>
                  <a:gd name="connsiteX158" fmla="*/ 4715916 w 6548284"/>
                  <a:gd name="connsiteY158" fmla="*/ 2087768 h 5471652"/>
                  <a:gd name="connsiteX159" fmla="*/ 1848645 w 6548284"/>
                  <a:gd name="connsiteY159" fmla="*/ 2064559 h 5471652"/>
                  <a:gd name="connsiteX160" fmla="*/ 1887676 w 6548284"/>
                  <a:gd name="connsiteY160" fmla="*/ 2106591 h 5471652"/>
                  <a:gd name="connsiteX161" fmla="*/ 1926066 w 6548284"/>
                  <a:gd name="connsiteY161" fmla="*/ 2134735 h 5471652"/>
                  <a:gd name="connsiteX162" fmla="*/ 1872591 w 6548284"/>
                  <a:gd name="connsiteY162" fmla="*/ 2121900 h 5471652"/>
                  <a:gd name="connsiteX163" fmla="*/ 1815281 w 6548284"/>
                  <a:gd name="connsiteY163" fmla="*/ 2117407 h 5471652"/>
                  <a:gd name="connsiteX164" fmla="*/ 1834657 w 6548284"/>
                  <a:gd name="connsiteY164" fmla="*/ 2083798 h 5471652"/>
                  <a:gd name="connsiteX165" fmla="*/ 2714189 w 6548284"/>
                  <a:gd name="connsiteY165" fmla="*/ 1451780 h 5471652"/>
                  <a:gd name="connsiteX166" fmla="*/ 2723274 w 6548284"/>
                  <a:gd name="connsiteY166" fmla="*/ 1537187 h 5471652"/>
                  <a:gd name="connsiteX167" fmla="*/ 3182559 w 6548284"/>
                  <a:gd name="connsiteY167" fmla="*/ 1910794 h 5471652"/>
                  <a:gd name="connsiteX168" fmla="*/ 3183806 w 6548284"/>
                  <a:gd name="connsiteY168" fmla="*/ 1910851 h 5471652"/>
                  <a:gd name="connsiteX169" fmla="*/ 3114720 w 6548284"/>
                  <a:gd name="connsiteY169" fmla="*/ 1918276 h 5471652"/>
                  <a:gd name="connsiteX170" fmla="*/ 2314466 w 6548284"/>
                  <a:gd name="connsiteY170" fmla="*/ 2524050 h 5471652"/>
                  <a:gd name="connsiteX171" fmla="*/ 2301123 w 6548284"/>
                  <a:gd name="connsiteY171" fmla="*/ 2569104 h 5471652"/>
                  <a:gd name="connsiteX172" fmla="*/ 2291579 w 6548284"/>
                  <a:gd name="connsiteY172" fmla="*/ 2484985 h 5471652"/>
                  <a:gd name="connsiteX173" fmla="*/ 2174894 w 6548284"/>
                  <a:gd name="connsiteY173" fmla="*/ 2274934 h 5471652"/>
                  <a:gd name="connsiteX174" fmla="*/ 2114917 w 6548284"/>
                  <a:gd name="connsiteY174" fmla="*/ 2222900 h 5471652"/>
                  <a:gd name="connsiteX175" fmla="*/ 2151582 w 6548284"/>
                  <a:gd name="connsiteY175" fmla="*/ 2233012 h 5471652"/>
                  <a:gd name="connsiteX176" fmla="*/ 2256782 w 6548284"/>
                  <a:gd name="connsiteY176" fmla="*/ 2242435 h 5471652"/>
                  <a:gd name="connsiteX177" fmla="*/ 2778778 w 6548284"/>
                  <a:gd name="connsiteY177" fmla="*/ 1778634 h 5471652"/>
                  <a:gd name="connsiteX178" fmla="*/ 2689629 w 6548284"/>
                  <a:gd name="connsiteY178" fmla="*/ 1519319 h 5471652"/>
                  <a:gd name="connsiteX179" fmla="*/ 2646216 w 6548284"/>
                  <a:gd name="connsiteY179" fmla="*/ 1472568 h 5471652"/>
                  <a:gd name="connsiteX180" fmla="*/ 3755526 w 6548284"/>
                  <a:gd name="connsiteY180" fmla="*/ 1428245 h 5471652"/>
                  <a:gd name="connsiteX181" fmla="*/ 3760957 w 6548284"/>
                  <a:gd name="connsiteY181" fmla="*/ 1429412 h 5471652"/>
                  <a:gd name="connsiteX182" fmla="*/ 3838352 w 6548284"/>
                  <a:gd name="connsiteY182" fmla="*/ 1453081 h 5471652"/>
                  <a:gd name="connsiteX183" fmla="*/ 3812085 w 6548284"/>
                  <a:gd name="connsiteY183" fmla="*/ 1481368 h 5471652"/>
                  <a:gd name="connsiteX184" fmla="*/ 3722936 w 6548284"/>
                  <a:gd name="connsiteY184" fmla="*/ 1740684 h 5471652"/>
                  <a:gd name="connsiteX185" fmla="*/ 4244931 w 6548284"/>
                  <a:gd name="connsiteY185" fmla="*/ 2204484 h 5471652"/>
                  <a:gd name="connsiteX186" fmla="*/ 4614038 w 6548284"/>
                  <a:gd name="connsiteY186" fmla="*/ 2068640 h 5471652"/>
                  <a:gd name="connsiteX187" fmla="*/ 4663714 w 6548284"/>
                  <a:gd name="connsiteY187" fmla="*/ 2015145 h 5471652"/>
                  <a:gd name="connsiteX188" fmla="*/ 4713628 w 6548284"/>
                  <a:gd name="connsiteY188" fmla="*/ 2083798 h 5471652"/>
                  <a:gd name="connsiteX189" fmla="*/ 4715916 w 6548284"/>
                  <a:gd name="connsiteY189" fmla="*/ 2087768 h 5471652"/>
                  <a:gd name="connsiteX190" fmla="*/ 4675694 w 6548284"/>
                  <a:gd name="connsiteY190" fmla="*/ 2090921 h 5471652"/>
                  <a:gd name="connsiteX191" fmla="*/ 4256706 w 6548284"/>
                  <a:gd name="connsiteY191" fmla="*/ 2454005 h 5471652"/>
                  <a:gd name="connsiteX192" fmla="*/ 4248673 w 6548284"/>
                  <a:gd name="connsiteY192" fmla="*/ 2524799 h 5471652"/>
                  <a:gd name="connsiteX193" fmla="*/ 4248452 w 6548284"/>
                  <a:gd name="connsiteY193" fmla="*/ 2524050 h 5471652"/>
                  <a:gd name="connsiteX194" fmla="*/ 3365785 w 6548284"/>
                  <a:gd name="connsiteY194" fmla="*/ 1909418 h 5471652"/>
                  <a:gd name="connsiteX195" fmla="*/ 3313256 w 6548284"/>
                  <a:gd name="connsiteY195" fmla="*/ 1907546 h 5471652"/>
                  <a:gd name="connsiteX196" fmla="*/ 3341130 w 6548284"/>
                  <a:gd name="connsiteY196" fmla="*/ 1903766 h 5471652"/>
                  <a:gd name="connsiteX197" fmla="*/ 3757925 w 6548284"/>
                  <a:gd name="connsiteY197" fmla="*/ 1449388 h 5471652"/>
                  <a:gd name="connsiteX198" fmla="*/ 2256782 w 6548284"/>
                  <a:gd name="connsiteY198" fmla="*/ 1314833 h 5471652"/>
                  <a:gd name="connsiteX199" fmla="*/ 2625889 w 6548284"/>
                  <a:gd name="connsiteY199" fmla="*/ 1450678 h 5471652"/>
                  <a:gd name="connsiteX200" fmla="*/ 2646216 w 6548284"/>
                  <a:gd name="connsiteY200" fmla="*/ 1472568 h 5471652"/>
                  <a:gd name="connsiteX201" fmla="*/ 2636921 w 6548284"/>
                  <a:gd name="connsiteY201" fmla="*/ 1475411 h 5471652"/>
                  <a:gd name="connsiteX202" fmla="*/ 1916657 w 6548284"/>
                  <a:gd name="connsiteY202" fmla="*/ 1971013 h 5471652"/>
                  <a:gd name="connsiteX203" fmla="*/ 1848645 w 6548284"/>
                  <a:gd name="connsiteY203" fmla="*/ 2064559 h 5471652"/>
                  <a:gd name="connsiteX204" fmla="*/ 1823936 w 6548284"/>
                  <a:gd name="connsiteY204" fmla="*/ 2037950 h 5471652"/>
                  <a:gd name="connsiteX205" fmla="*/ 1734787 w 6548284"/>
                  <a:gd name="connsiteY205" fmla="*/ 1778634 h 5471652"/>
                  <a:gd name="connsiteX206" fmla="*/ 1742831 w 6548284"/>
                  <a:gd name="connsiteY206" fmla="*/ 1707733 h 5471652"/>
                  <a:gd name="connsiteX207" fmla="*/ 2207788 w 6548284"/>
                  <a:gd name="connsiteY207" fmla="*/ 1319222 h 5471652"/>
                  <a:gd name="connsiteX208" fmla="*/ 4244931 w 6548284"/>
                  <a:gd name="connsiteY208" fmla="*/ 1276882 h 5471652"/>
                  <a:gd name="connsiteX209" fmla="*/ 4350132 w 6548284"/>
                  <a:gd name="connsiteY209" fmla="*/ 1286305 h 5471652"/>
                  <a:gd name="connsiteX210" fmla="*/ 4360837 w 6548284"/>
                  <a:gd name="connsiteY210" fmla="*/ 1289258 h 5471652"/>
                  <a:gd name="connsiteX211" fmla="*/ 4322748 w 6548284"/>
                  <a:gd name="connsiteY211" fmla="*/ 1304391 h 5471652"/>
                  <a:gd name="connsiteX212" fmla="*/ 4758762 w 6548284"/>
                  <a:gd name="connsiteY212" fmla="*/ 1668719 h 5471652"/>
                  <a:gd name="connsiteX213" fmla="*/ 4766927 w 6548284"/>
                  <a:gd name="connsiteY213" fmla="*/ 1740684 h 5471652"/>
                  <a:gd name="connsiteX214" fmla="*/ 4677779 w 6548284"/>
                  <a:gd name="connsiteY214" fmla="*/ 1999999 h 5471652"/>
                  <a:gd name="connsiteX215" fmla="*/ 4663714 w 6548284"/>
                  <a:gd name="connsiteY215" fmla="*/ 2015145 h 5471652"/>
                  <a:gd name="connsiteX216" fmla="*/ 4631627 w 6548284"/>
                  <a:gd name="connsiteY216" fmla="*/ 1971013 h 5471652"/>
                  <a:gd name="connsiteX217" fmla="*/ 3911364 w 6548284"/>
                  <a:gd name="connsiteY217" fmla="*/ 1475411 h 5471652"/>
                  <a:gd name="connsiteX218" fmla="*/ 3838352 w 6548284"/>
                  <a:gd name="connsiteY218" fmla="*/ 1453081 h 5471652"/>
                  <a:gd name="connsiteX219" fmla="*/ 3875825 w 6548284"/>
                  <a:gd name="connsiteY219" fmla="*/ 1412727 h 5471652"/>
                  <a:gd name="connsiteX220" fmla="*/ 4244931 w 6548284"/>
                  <a:gd name="connsiteY220" fmla="*/ 1276882 h 5471652"/>
                  <a:gd name="connsiteX221" fmla="*/ 2890574 w 6548284"/>
                  <a:gd name="connsiteY221" fmla="*/ 1104020 h 5471652"/>
                  <a:gd name="connsiteX222" fmla="*/ 3581286 w 6548284"/>
                  <a:gd name="connsiteY222" fmla="*/ 1104020 h 5471652"/>
                  <a:gd name="connsiteX223" fmla="*/ 3605036 w 6548284"/>
                  <a:gd name="connsiteY223" fmla="*/ 1121431 h 5471652"/>
                  <a:gd name="connsiteX224" fmla="*/ 3747320 w 6548284"/>
                  <a:gd name="connsiteY224" fmla="*/ 1355916 h 5471652"/>
                  <a:gd name="connsiteX225" fmla="*/ 3755526 w 6548284"/>
                  <a:gd name="connsiteY225" fmla="*/ 1428245 h 5471652"/>
                  <a:gd name="connsiteX226" fmla="*/ 3604069 w 6548284"/>
                  <a:gd name="connsiteY226" fmla="*/ 1395704 h 5471652"/>
                  <a:gd name="connsiteX227" fmla="*/ 3274142 w 6548284"/>
                  <a:gd name="connsiteY227" fmla="*/ 1367913 h 5471652"/>
                  <a:gd name="connsiteX228" fmla="*/ 2787328 w 6548284"/>
                  <a:gd name="connsiteY228" fmla="*/ 1429412 h 5471652"/>
                  <a:gd name="connsiteX229" fmla="*/ 2714189 w 6548284"/>
                  <a:gd name="connsiteY229" fmla="*/ 1451780 h 5471652"/>
                  <a:gd name="connsiteX230" fmla="*/ 2713934 w 6548284"/>
                  <a:gd name="connsiteY230" fmla="*/ 1449388 h 5471652"/>
                  <a:gd name="connsiteX231" fmla="*/ 2866823 w 6548284"/>
                  <a:gd name="connsiteY231" fmla="*/ 1121431 h 5471652"/>
                  <a:gd name="connsiteX232" fmla="*/ 5589082 w 6548284"/>
                  <a:gd name="connsiteY232" fmla="*/ 801242 h 5471652"/>
                  <a:gd name="connsiteX233" fmla="*/ 4987233 w 6548284"/>
                  <a:gd name="connsiteY233" fmla="*/ 1859626 h 5471652"/>
                  <a:gd name="connsiteX234" fmla="*/ 4758762 w 6548284"/>
                  <a:gd name="connsiteY234" fmla="*/ 1668719 h 5471652"/>
                  <a:gd name="connsiteX235" fmla="*/ 4756322 w 6548284"/>
                  <a:gd name="connsiteY235" fmla="*/ 1647212 h 5471652"/>
                  <a:gd name="connsiteX236" fmla="*/ 4448116 w 6548284"/>
                  <a:gd name="connsiteY236" fmla="*/ 1313330 h 5471652"/>
                  <a:gd name="connsiteX237" fmla="*/ 4360837 w 6548284"/>
                  <a:gd name="connsiteY237" fmla="*/ 1289258 h 5471652"/>
                  <a:gd name="connsiteX238" fmla="*/ 958899 w 6548284"/>
                  <a:gd name="connsiteY238" fmla="*/ 801242 h 5471652"/>
                  <a:gd name="connsiteX239" fmla="*/ 2225536 w 6548284"/>
                  <a:gd name="connsiteY239" fmla="*/ 1304391 h 5471652"/>
                  <a:gd name="connsiteX240" fmla="*/ 2207788 w 6548284"/>
                  <a:gd name="connsiteY240" fmla="*/ 1319222 h 5471652"/>
                  <a:gd name="connsiteX241" fmla="*/ 2151582 w 6548284"/>
                  <a:gd name="connsiteY241" fmla="*/ 1324256 h 5471652"/>
                  <a:gd name="connsiteX242" fmla="*/ 1745392 w 6548284"/>
                  <a:gd name="connsiteY242" fmla="*/ 1685162 h 5471652"/>
                  <a:gd name="connsiteX243" fmla="*/ 1742831 w 6548284"/>
                  <a:gd name="connsiteY243" fmla="*/ 1707733 h 5471652"/>
                  <a:gd name="connsiteX244" fmla="*/ 1561051 w 6548284"/>
                  <a:gd name="connsiteY244" fmla="*/ 1859626 h 5471652"/>
                  <a:gd name="connsiteX245" fmla="*/ 3274142 w 6548284"/>
                  <a:gd name="connsiteY245" fmla="*/ 0 h 5471652"/>
                  <a:gd name="connsiteX246" fmla="*/ 3744011 w 6548284"/>
                  <a:gd name="connsiteY246" fmla="*/ 1104020 h 5471652"/>
                  <a:gd name="connsiteX247" fmla="*/ 3581286 w 6548284"/>
                  <a:gd name="connsiteY247" fmla="*/ 1104020 h 5471652"/>
                  <a:gd name="connsiteX248" fmla="*/ 3527783 w 6548284"/>
                  <a:gd name="connsiteY248" fmla="*/ 1064797 h 5471652"/>
                  <a:gd name="connsiteX249" fmla="*/ 3235930 w 6548284"/>
                  <a:gd name="connsiteY249" fmla="*/ 985587 h 5471652"/>
                  <a:gd name="connsiteX250" fmla="*/ 2944077 w 6548284"/>
                  <a:gd name="connsiteY250" fmla="*/ 1064797 h 5471652"/>
                  <a:gd name="connsiteX251" fmla="*/ 2890574 w 6548284"/>
                  <a:gd name="connsiteY251" fmla="*/ 1104020 h 5471652"/>
                  <a:gd name="connsiteX252" fmla="*/ 2804273 w 6548284"/>
                  <a:gd name="connsiteY252" fmla="*/ 1104020 h 5471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</a:cxnLst>
                <a:rect l="l" t="t" r="r" b="b"/>
                <a:pathLst>
                  <a:path w="6548284" h="5471652">
                    <a:moveTo>
                      <a:pt x="3138977" y="4367632"/>
                    </a:moveTo>
                    <a:lnTo>
                      <a:pt x="3468599" y="4367632"/>
                    </a:lnTo>
                    <a:lnTo>
                      <a:pt x="3480125" y="4375679"/>
                    </a:lnTo>
                    <a:cubicBezTo>
                      <a:pt x="3542609" y="4413186"/>
                      <a:pt x="3614723" y="4438988"/>
                      <a:pt x="3692483" y="4449545"/>
                    </a:cubicBezTo>
                    <a:lnTo>
                      <a:pt x="3708686" y="4450634"/>
                    </a:lnTo>
                    <a:lnTo>
                      <a:pt x="3274142" y="5471652"/>
                    </a:lnTo>
                    <a:lnTo>
                      <a:pt x="2852905" y="4481900"/>
                    </a:lnTo>
                    <a:lnTo>
                      <a:pt x="2870436" y="4480721"/>
                    </a:lnTo>
                    <a:cubicBezTo>
                      <a:pt x="2948197" y="4470164"/>
                      <a:pt x="3020311" y="4444362"/>
                      <a:pt x="3082794" y="4406855"/>
                    </a:cubicBezTo>
                    <a:close/>
                    <a:moveTo>
                      <a:pt x="4225228" y="3765171"/>
                    </a:moveTo>
                    <a:lnTo>
                      <a:pt x="4245168" y="3786646"/>
                    </a:lnTo>
                    <a:lnTo>
                      <a:pt x="4281000" y="3812913"/>
                    </a:lnTo>
                    <a:lnTo>
                      <a:pt x="4258654" y="3826876"/>
                    </a:lnTo>
                    <a:lnTo>
                      <a:pt x="4252952" y="3810556"/>
                    </a:lnTo>
                    <a:close/>
                    <a:moveTo>
                      <a:pt x="5047324" y="3717673"/>
                    </a:moveTo>
                    <a:lnTo>
                      <a:pt x="5589082" y="4670156"/>
                    </a:lnTo>
                    <a:lnTo>
                      <a:pt x="4322748" y="4167261"/>
                    </a:lnTo>
                    <a:lnTo>
                      <a:pt x="4615851" y="3922348"/>
                    </a:lnTo>
                    <a:lnTo>
                      <a:pt x="4719475" y="3913067"/>
                    </a:lnTo>
                    <a:cubicBezTo>
                      <a:pt x="4855398" y="3888354"/>
                      <a:pt x="4972077" y="3816702"/>
                      <a:pt x="5047122" y="3718004"/>
                    </a:cubicBezTo>
                    <a:close/>
                    <a:moveTo>
                      <a:pt x="1523689" y="3677682"/>
                    </a:moveTo>
                    <a:lnTo>
                      <a:pt x="1568789" y="3751510"/>
                    </a:lnTo>
                    <a:cubicBezTo>
                      <a:pt x="1643834" y="3850207"/>
                      <a:pt x="1760513" y="3921859"/>
                      <a:pt x="1896435" y="3946572"/>
                    </a:cubicBezTo>
                    <a:lnTo>
                      <a:pt x="1969227" y="3953092"/>
                    </a:lnTo>
                    <a:lnTo>
                      <a:pt x="2225536" y="4167261"/>
                    </a:lnTo>
                    <a:lnTo>
                      <a:pt x="958899" y="4670156"/>
                    </a:lnTo>
                    <a:close/>
                    <a:moveTo>
                      <a:pt x="3097833" y="3648698"/>
                    </a:moveTo>
                    <a:lnTo>
                      <a:pt x="3165195" y="3658753"/>
                    </a:lnTo>
                    <a:cubicBezTo>
                      <a:pt x="3203346" y="3662540"/>
                      <a:pt x="3242141" y="3664485"/>
                      <a:pt x="3281459" y="3664485"/>
                    </a:cubicBezTo>
                    <a:cubicBezTo>
                      <a:pt x="3316409" y="3664485"/>
                      <a:pt x="3350945" y="3662948"/>
                      <a:pt x="3384983" y="3659947"/>
                    </a:cubicBezTo>
                    <a:lnTo>
                      <a:pt x="3412120" y="3656351"/>
                    </a:lnTo>
                    <a:lnTo>
                      <a:pt x="3402871" y="3663132"/>
                    </a:lnTo>
                    <a:cubicBezTo>
                      <a:pt x="3355640" y="3705097"/>
                      <a:pt x="3317418" y="3755068"/>
                      <a:pt x="3291004" y="3810556"/>
                    </a:cubicBezTo>
                    <a:lnTo>
                      <a:pt x="3276013" y="3853461"/>
                    </a:lnTo>
                    <a:lnTo>
                      <a:pt x="3271916" y="3841732"/>
                    </a:lnTo>
                    <a:cubicBezTo>
                      <a:pt x="3245501" y="3786244"/>
                      <a:pt x="3207279" y="3736273"/>
                      <a:pt x="3160048" y="3694308"/>
                    </a:cubicBezTo>
                    <a:close/>
                    <a:moveTo>
                      <a:pt x="2489996" y="3332804"/>
                    </a:moveTo>
                    <a:lnTo>
                      <a:pt x="2500154" y="3344598"/>
                    </a:lnTo>
                    <a:cubicBezTo>
                      <a:pt x="2569796" y="3417858"/>
                      <a:pt x="2652844" y="3481158"/>
                      <a:pt x="2746038" y="3531665"/>
                    </a:cubicBezTo>
                    <a:lnTo>
                      <a:pt x="2803213" y="3559014"/>
                    </a:lnTo>
                    <a:lnTo>
                      <a:pt x="2790941" y="3558463"/>
                    </a:lnTo>
                    <a:cubicBezTo>
                      <a:pt x="2682832" y="3558463"/>
                      <a:pt x="2582399" y="3587664"/>
                      <a:pt x="2499089" y="3637673"/>
                    </a:cubicBezTo>
                    <a:lnTo>
                      <a:pt x="2493399" y="3641844"/>
                    </a:lnTo>
                    <a:lnTo>
                      <a:pt x="2513026" y="3585667"/>
                    </a:lnTo>
                    <a:cubicBezTo>
                      <a:pt x="2519979" y="3555475"/>
                      <a:pt x="2523631" y="3524213"/>
                      <a:pt x="2523631" y="3492194"/>
                    </a:cubicBezTo>
                    <a:cubicBezTo>
                      <a:pt x="2523631" y="3460176"/>
                      <a:pt x="2519979" y="3428915"/>
                      <a:pt x="2513026" y="3398722"/>
                    </a:cubicBezTo>
                    <a:close/>
                    <a:moveTo>
                      <a:pt x="1701720" y="3113514"/>
                    </a:moveTo>
                    <a:lnTo>
                      <a:pt x="1710671" y="3142601"/>
                    </a:lnTo>
                    <a:cubicBezTo>
                      <a:pt x="1917943" y="3699436"/>
                      <a:pt x="2539538" y="4103739"/>
                      <a:pt x="3274142" y="4103739"/>
                    </a:cubicBezTo>
                    <a:cubicBezTo>
                      <a:pt x="3613191" y="4103739"/>
                      <a:pt x="3928166" y="4017615"/>
                      <a:pt x="4189444" y="3870121"/>
                    </a:cubicBezTo>
                    <a:lnTo>
                      <a:pt x="4258654" y="3826876"/>
                    </a:lnTo>
                    <a:lnTo>
                      <a:pt x="4283368" y="3897616"/>
                    </a:lnTo>
                    <a:cubicBezTo>
                      <a:pt x="4290322" y="3927809"/>
                      <a:pt x="4293973" y="3959069"/>
                      <a:pt x="4293973" y="3991088"/>
                    </a:cubicBezTo>
                    <a:cubicBezTo>
                      <a:pt x="4293973" y="4247238"/>
                      <a:pt x="4060268" y="4454889"/>
                      <a:pt x="3771978" y="4454889"/>
                    </a:cubicBezTo>
                    <a:lnTo>
                      <a:pt x="3708686" y="4450634"/>
                    </a:lnTo>
                    <a:lnTo>
                      <a:pt x="3744011" y="4367632"/>
                    </a:lnTo>
                    <a:lnTo>
                      <a:pt x="3468599" y="4367632"/>
                    </a:lnTo>
                    <a:lnTo>
                      <a:pt x="3421000" y="4334402"/>
                    </a:lnTo>
                    <a:cubicBezTo>
                      <a:pt x="3365380" y="4289486"/>
                      <a:pt x="3320720" y="4234045"/>
                      <a:pt x="3291004" y="4171620"/>
                    </a:cubicBezTo>
                    <a:lnTo>
                      <a:pt x="3286905" y="4159891"/>
                    </a:lnTo>
                    <a:lnTo>
                      <a:pt x="3271916" y="4202796"/>
                    </a:lnTo>
                    <a:cubicBezTo>
                      <a:pt x="3242200" y="4265221"/>
                      <a:pt x="3197539" y="4320662"/>
                      <a:pt x="3141920" y="4365578"/>
                    </a:cubicBezTo>
                    <a:lnTo>
                      <a:pt x="3138977" y="4367632"/>
                    </a:lnTo>
                    <a:lnTo>
                      <a:pt x="2804273" y="4367632"/>
                    </a:lnTo>
                    <a:lnTo>
                      <a:pt x="2852905" y="4481900"/>
                    </a:lnTo>
                    <a:lnTo>
                      <a:pt x="2790941" y="4486065"/>
                    </a:lnTo>
                    <a:cubicBezTo>
                      <a:pt x="2502651" y="4486065"/>
                      <a:pt x="2268946" y="4278414"/>
                      <a:pt x="2268946" y="4022264"/>
                    </a:cubicBezTo>
                    <a:cubicBezTo>
                      <a:pt x="2268946" y="3990245"/>
                      <a:pt x="2272598" y="3958985"/>
                      <a:pt x="2279551" y="3928792"/>
                    </a:cubicBezTo>
                    <a:lnTo>
                      <a:pt x="2299177" y="3872615"/>
                    </a:lnTo>
                    <a:lnTo>
                      <a:pt x="2293488" y="3876786"/>
                    </a:lnTo>
                    <a:cubicBezTo>
                      <a:pt x="2210177" y="3926795"/>
                      <a:pt x="2109744" y="3955995"/>
                      <a:pt x="2001635" y="3955995"/>
                    </a:cubicBezTo>
                    <a:lnTo>
                      <a:pt x="1969227" y="3953092"/>
                    </a:lnTo>
                    <a:lnTo>
                      <a:pt x="1561051" y="3612026"/>
                    </a:lnTo>
                    <a:lnTo>
                      <a:pt x="1523689" y="3677682"/>
                    </a:lnTo>
                    <a:lnTo>
                      <a:pt x="1520662" y="3672727"/>
                    </a:lnTo>
                    <a:cubicBezTo>
                      <a:pt x="1494247" y="3617238"/>
                      <a:pt x="1479641" y="3556232"/>
                      <a:pt x="1479641" y="3492194"/>
                    </a:cubicBezTo>
                    <a:cubicBezTo>
                      <a:pt x="1479641" y="3364119"/>
                      <a:pt x="1538067" y="3248169"/>
                      <a:pt x="1632529" y="3164238"/>
                    </a:cubicBezTo>
                    <a:close/>
                    <a:moveTo>
                      <a:pt x="4865174" y="3053039"/>
                    </a:moveTo>
                    <a:lnTo>
                      <a:pt x="4884949" y="3062034"/>
                    </a:lnTo>
                    <a:cubicBezTo>
                      <a:pt x="5035622" y="3143379"/>
                      <a:pt x="5136270" y="3290590"/>
                      <a:pt x="5136270" y="3458689"/>
                    </a:cubicBezTo>
                    <a:cubicBezTo>
                      <a:pt x="5136270" y="3522726"/>
                      <a:pt x="5121664" y="3583732"/>
                      <a:pt x="5095249" y="3639221"/>
                    </a:cubicBezTo>
                    <a:lnTo>
                      <a:pt x="5047324" y="3717673"/>
                    </a:lnTo>
                    <a:lnTo>
                      <a:pt x="4987233" y="3612026"/>
                    </a:lnTo>
                    <a:lnTo>
                      <a:pt x="4615851" y="3922348"/>
                    </a:lnTo>
                    <a:lnTo>
                      <a:pt x="4614275" y="3922490"/>
                    </a:lnTo>
                    <a:cubicBezTo>
                      <a:pt x="4506166" y="3922490"/>
                      <a:pt x="4405733" y="3893289"/>
                      <a:pt x="4322422" y="3843280"/>
                    </a:cubicBezTo>
                    <a:lnTo>
                      <a:pt x="4281000" y="3812913"/>
                    </a:lnTo>
                    <a:lnTo>
                      <a:pt x="4315471" y="3791374"/>
                    </a:lnTo>
                    <a:cubicBezTo>
                      <a:pt x="4558028" y="3624111"/>
                      <a:pt x="4741950" y="3399602"/>
                      <a:pt x="4837614" y="3142601"/>
                    </a:cubicBezTo>
                    <a:close/>
                    <a:moveTo>
                      <a:pt x="4880057" y="2999991"/>
                    </a:moveTo>
                    <a:lnTo>
                      <a:pt x="4877954" y="3011508"/>
                    </a:lnTo>
                    <a:lnTo>
                      <a:pt x="4865174" y="3053039"/>
                    </a:lnTo>
                    <a:lnTo>
                      <a:pt x="4817459" y="3031336"/>
                    </a:lnTo>
                    <a:lnTo>
                      <a:pt x="4738782" y="3009635"/>
                    </a:lnTo>
                    <a:lnTo>
                      <a:pt x="4768096" y="3011279"/>
                    </a:lnTo>
                    <a:cubicBezTo>
                      <a:pt x="4804132" y="3011279"/>
                      <a:pt x="4839316" y="3008034"/>
                      <a:pt x="4873296" y="3001856"/>
                    </a:cubicBezTo>
                    <a:close/>
                    <a:moveTo>
                      <a:pt x="4291001" y="2734361"/>
                    </a:moveTo>
                    <a:lnTo>
                      <a:pt x="4335249" y="2806793"/>
                    </a:lnTo>
                    <a:cubicBezTo>
                      <a:pt x="4393878" y="2883900"/>
                      <a:pt x="4477918" y="2944501"/>
                      <a:pt x="4576693" y="2979108"/>
                    </a:cubicBezTo>
                    <a:lnTo>
                      <a:pt x="4634597" y="2995800"/>
                    </a:lnTo>
                    <a:lnTo>
                      <a:pt x="4614275" y="2994888"/>
                    </a:lnTo>
                    <a:cubicBezTo>
                      <a:pt x="4325984" y="2994888"/>
                      <a:pt x="4092279" y="3202539"/>
                      <a:pt x="4092279" y="3458689"/>
                    </a:cubicBezTo>
                    <a:cubicBezTo>
                      <a:pt x="4092279" y="3522726"/>
                      <a:pt x="4106886" y="3583733"/>
                      <a:pt x="4133300" y="3639221"/>
                    </a:cubicBezTo>
                    <a:lnTo>
                      <a:pt x="4161025" y="3684606"/>
                    </a:lnTo>
                    <a:lnTo>
                      <a:pt x="4141084" y="3663132"/>
                    </a:lnTo>
                    <a:cubicBezTo>
                      <a:pt x="4058429" y="3589692"/>
                      <a:pt x="3948184" y="3540766"/>
                      <a:pt x="3825349" y="3529682"/>
                    </a:cubicBezTo>
                    <a:lnTo>
                      <a:pt x="3819050" y="3529399"/>
                    </a:lnTo>
                    <a:lnTo>
                      <a:pt x="3847565" y="3514360"/>
                    </a:lnTo>
                    <a:cubicBezTo>
                      <a:pt x="4116896" y="3356391"/>
                      <a:pt x="4293972" y="3088873"/>
                      <a:pt x="4293972" y="2785449"/>
                    </a:cubicBezTo>
                    <a:close/>
                    <a:moveTo>
                      <a:pt x="2272347" y="2726978"/>
                    </a:moveTo>
                    <a:lnTo>
                      <a:pt x="2268946" y="2785449"/>
                    </a:lnTo>
                    <a:cubicBezTo>
                      <a:pt x="2268946" y="2906818"/>
                      <a:pt x="2297279" y="3022443"/>
                      <a:pt x="2348514" y="3127609"/>
                    </a:cubicBezTo>
                    <a:lnTo>
                      <a:pt x="2367533" y="3161885"/>
                    </a:lnTo>
                    <a:lnTo>
                      <a:pt x="2293488" y="3107604"/>
                    </a:lnTo>
                    <a:cubicBezTo>
                      <a:pt x="2210177" y="3057594"/>
                      <a:pt x="2109744" y="3028394"/>
                      <a:pt x="2001635" y="3028394"/>
                    </a:cubicBezTo>
                    <a:cubicBezTo>
                      <a:pt x="1893527" y="3028394"/>
                      <a:pt x="1793094" y="3057595"/>
                      <a:pt x="1709783" y="3107604"/>
                    </a:cubicBezTo>
                    <a:lnTo>
                      <a:pt x="1701720" y="3113514"/>
                    </a:lnTo>
                    <a:lnTo>
                      <a:pt x="1676947" y="3033010"/>
                    </a:lnTo>
                    <a:lnTo>
                      <a:pt x="1780189" y="3042258"/>
                    </a:lnTo>
                    <a:cubicBezTo>
                      <a:pt x="1996406" y="3042258"/>
                      <a:pt x="2181920" y="2925454"/>
                      <a:pt x="2261163" y="2758989"/>
                    </a:cubicBezTo>
                    <a:close/>
                    <a:moveTo>
                      <a:pt x="5236243" y="2345948"/>
                    </a:moveTo>
                    <a:lnTo>
                      <a:pt x="6548284" y="2735826"/>
                    </a:lnTo>
                    <a:lnTo>
                      <a:pt x="5227032" y="3128441"/>
                    </a:lnTo>
                    <a:lnTo>
                      <a:pt x="5227032" y="2764086"/>
                    </a:lnTo>
                    <a:lnTo>
                      <a:pt x="5249070" y="2728010"/>
                    </a:lnTo>
                    <a:cubicBezTo>
                      <a:pt x="5275485" y="2672521"/>
                      <a:pt x="5290091" y="2611515"/>
                      <a:pt x="5290091" y="2547478"/>
                    </a:cubicBezTo>
                    <a:cubicBezTo>
                      <a:pt x="5290091" y="2483440"/>
                      <a:pt x="5275485" y="2422434"/>
                      <a:pt x="5249070" y="2366945"/>
                    </a:cubicBezTo>
                    <a:close/>
                    <a:moveTo>
                      <a:pt x="1321252" y="2343211"/>
                    </a:moveTo>
                    <a:lnTo>
                      <a:pt x="1321252" y="2361849"/>
                    </a:lnTo>
                    <a:lnTo>
                      <a:pt x="1299214" y="2397925"/>
                    </a:lnTo>
                    <a:cubicBezTo>
                      <a:pt x="1272800" y="2453413"/>
                      <a:pt x="1258193" y="2514419"/>
                      <a:pt x="1258193" y="2578457"/>
                    </a:cubicBezTo>
                    <a:cubicBezTo>
                      <a:pt x="1258193" y="2642494"/>
                      <a:pt x="1272800" y="2703501"/>
                      <a:pt x="1299214" y="2758989"/>
                    </a:cubicBezTo>
                    <a:lnTo>
                      <a:pt x="1321252" y="2795065"/>
                    </a:lnTo>
                    <a:lnTo>
                      <a:pt x="1321252" y="3128441"/>
                    </a:lnTo>
                    <a:lnTo>
                      <a:pt x="0" y="2735826"/>
                    </a:lnTo>
                    <a:close/>
                    <a:moveTo>
                      <a:pt x="1780189" y="2114656"/>
                    </a:moveTo>
                    <a:lnTo>
                      <a:pt x="1815281" y="2117407"/>
                    </a:lnTo>
                    <a:lnTo>
                      <a:pt x="1765720" y="2203373"/>
                    </a:lnTo>
                    <a:cubicBezTo>
                      <a:pt x="1682880" y="2367028"/>
                      <a:pt x="1637071" y="2546957"/>
                      <a:pt x="1637071" y="2735826"/>
                    </a:cubicBezTo>
                    <a:cubicBezTo>
                      <a:pt x="1637071" y="2830261"/>
                      <a:pt x="1648523" y="2922460"/>
                      <a:pt x="1670331" y="3011508"/>
                    </a:cubicBezTo>
                    <a:lnTo>
                      <a:pt x="1676947" y="3033010"/>
                    </a:lnTo>
                    <a:lnTo>
                      <a:pt x="1674988" y="3032835"/>
                    </a:lnTo>
                    <a:cubicBezTo>
                      <a:pt x="1539066" y="3008122"/>
                      <a:pt x="1422387" y="2936470"/>
                      <a:pt x="1347342" y="2837772"/>
                    </a:cubicBezTo>
                    <a:lnTo>
                      <a:pt x="1321252" y="2795065"/>
                    </a:lnTo>
                    <a:lnTo>
                      <a:pt x="1321252" y="2361849"/>
                    </a:lnTo>
                    <a:lnTo>
                      <a:pt x="1347342" y="2319141"/>
                    </a:lnTo>
                    <a:cubicBezTo>
                      <a:pt x="1441148" y="2195769"/>
                      <a:pt x="1600007" y="2114656"/>
                      <a:pt x="1780189" y="2114656"/>
                    </a:cubicBezTo>
                    <a:close/>
                    <a:moveTo>
                      <a:pt x="4768096" y="2083677"/>
                    </a:moveTo>
                    <a:cubicBezTo>
                      <a:pt x="4948277" y="2083677"/>
                      <a:pt x="5107136" y="2164791"/>
                      <a:pt x="5200943" y="2288162"/>
                    </a:cubicBezTo>
                    <a:lnTo>
                      <a:pt x="5236243" y="2345948"/>
                    </a:lnTo>
                    <a:lnTo>
                      <a:pt x="5227032" y="2343211"/>
                    </a:lnTo>
                    <a:lnTo>
                      <a:pt x="5227032" y="2764086"/>
                    </a:lnTo>
                    <a:lnTo>
                      <a:pt x="5200943" y="2806793"/>
                    </a:lnTo>
                    <a:cubicBezTo>
                      <a:pt x="5144659" y="2880816"/>
                      <a:pt x="5064956" y="2939626"/>
                      <a:pt x="4971280" y="2974831"/>
                    </a:cubicBezTo>
                    <a:lnTo>
                      <a:pt x="4880057" y="2999991"/>
                    </a:lnTo>
                    <a:lnTo>
                      <a:pt x="4902761" y="2875687"/>
                    </a:lnTo>
                    <a:cubicBezTo>
                      <a:pt x="4908350" y="2829702"/>
                      <a:pt x="4911213" y="2783043"/>
                      <a:pt x="4911213" y="2735826"/>
                    </a:cubicBezTo>
                    <a:cubicBezTo>
                      <a:pt x="4911213" y="2546957"/>
                      <a:pt x="4865404" y="2367028"/>
                      <a:pt x="4782564" y="2203373"/>
                    </a:cubicBezTo>
                    <a:lnTo>
                      <a:pt x="4715916" y="2087768"/>
                    </a:lnTo>
                    <a:close/>
                    <a:moveTo>
                      <a:pt x="1848645" y="2064559"/>
                    </a:moveTo>
                    <a:lnTo>
                      <a:pt x="1887676" y="2106591"/>
                    </a:lnTo>
                    <a:lnTo>
                      <a:pt x="1926066" y="2134735"/>
                    </a:lnTo>
                    <a:lnTo>
                      <a:pt x="1872591" y="2121900"/>
                    </a:lnTo>
                    <a:lnTo>
                      <a:pt x="1815281" y="2117407"/>
                    </a:lnTo>
                    <a:lnTo>
                      <a:pt x="1834657" y="2083798"/>
                    </a:lnTo>
                    <a:close/>
                    <a:moveTo>
                      <a:pt x="2714189" y="1451780"/>
                    </a:moveTo>
                    <a:lnTo>
                      <a:pt x="2723274" y="1537187"/>
                    </a:lnTo>
                    <a:cubicBezTo>
                      <a:pt x="2766189" y="1736192"/>
                      <a:pt x="2952242" y="1890012"/>
                      <a:pt x="3182559" y="1910794"/>
                    </a:cubicBezTo>
                    <a:lnTo>
                      <a:pt x="3183806" y="1910851"/>
                    </a:lnTo>
                    <a:lnTo>
                      <a:pt x="3114720" y="1918276"/>
                    </a:lnTo>
                    <a:cubicBezTo>
                      <a:pt x="2735004" y="1972897"/>
                      <a:pt x="2426638" y="2210951"/>
                      <a:pt x="2314466" y="2524050"/>
                    </a:cubicBezTo>
                    <a:lnTo>
                      <a:pt x="2301123" y="2569104"/>
                    </a:lnTo>
                    <a:lnTo>
                      <a:pt x="2291579" y="2484985"/>
                    </a:lnTo>
                    <a:cubicBezTo>
                      <a:pt x="2273327" y="2405730"/>
                      <a:pt x="2232322" y="2333839"/>
                      <a:pt x="2174894" y="2274934"/>
                    </a:cubicBezTo>
                    <a:lnTo>
                      <a:pt x="2114917" y="2222900"/>
                    </a:lnTo>
                    <a:lnTo>
                      <a:pt x="2151582" y="2233012"/>
                    </a:lnTo>
                    <a:cubicBezTo>
                      <a:pt x="2185563" y="2239191"/>
                      <a:pt x="2220746" y="2242435"/>
                      <a:pt x="2256782" y="2242435"/>
                    </a:cubicBezTo>
                    <a:cubicBezTo>
                      <a:pt x="2545073" y="2242435"/>
                      <a:pt x="2778778" y="2034784"/>
                      <a:pt x="2778778" y="1778634"/>
                    </a:cubicBezTo>
                    <a:cubicBezTo>
                      <a:pt x="2778778" y="1682578"/>
                      <a:pt x="2745913" y="1593342"/>
                      <a:pt x="2689629" y="1519319"/>
                    </a:cubicBezTo>
                    <a:lnTo>
                      <a:pt x="2646216" y="1472568"/>
                    </a:lnTo>
                    <a:close/>
                    <a:moveTo>
                      <a:pt x="3755526" y="1428245"/>
                    </a:moveTo>
                    <a:lnTo>
                      <a:pt x="3760957" y="1429412"/>
                    </a:lnTo>
                    <a:lnTo>
                      <a:pt x="3838352" y="1453081"/>
                    </a:lnTo>
                    <a:lnTo>
                      <a:pt x="3812085" y="1481368"/>
                    </a:lnTo>
                    <a:cubicBezTo>
                      <a:pt x="3755801" y="1555391"/>
                      <a:pt x="3722936" y="1644627"/>
                      <a:pt x="3722936" y="1740684"/>
                    </a:cubicBezTo>
                    <a:cubicBezTo>
                      <a:pt x="3722936" y="1996833"/>
                      <a:pt x="3956641" y="2204484"/>
                      <a:pt x="4244931" y="2204484"/>
                    </a:cubicBezTo>
                    <a:cubicBezTo>
                      <a:pt x="4389077" y="2204484"/>
                      <a:pt x="4519576" y="2152571"/>
                      <a:pt x="4614038" y="2068640"/>
                    </a:cubicBezTo>
                    <a:lnTo>
                      <a:pt x="4663714" y="2015145"/>
                    </a:lnTo>
                    <a:lnTo>
                      <a:pt x="4713628" y="2083798"/>
                    </a:lnTo>
                    <a:lnTo>
                      <a:pt x="4715916" y="2087768"/>
                    </a:lnTo>
                    <a:lnTo>
                      <a:pt x="4675694" y="2090921"/>
                    </a:lnTo>
                    <a:cubicBezTo>
                      <a:pt x="4465754" y="2124241"/>
                      <a:pt x="4299295" y="2269077"/>
                      <a:pt x="4256706" y="2454005"/>
                    </a:cubicBezTo>
                    <a:lnTo>
                      <a:pt x="4248673" y="2524799"/>
                    </a:lnTo>
                    <a:lnTo>
                      <a:pt x="4248452" y="2524050"/>
                    </a:lnTo>
                    <a:cubicBezTo>
                      <a:pt x="4128268" y="2188587"/>
                      <a:pt x="3782862" y="1939272"/>
                      <a:pt x="3365785" y="1909418"/>
                    </a:cubicBezTo>
                    <a:lnTo>
                      <a:pt x="3313256" y="1907546"/>
                    </a:lnTo>
                    <a:lnTo>
                      <a:pt x="3341130" y="1903766"/>
                    </a:lnTo>
                    <a:cubicBezTo>
                      <a:pt x="3578995" y="1860519"/>
                      <a:pt x="3757925" y="1673519"/>
                      <a:pt x="3757925" y="1449388"/>
                    </a:cubicBezTo>
                    <a:close/>
                    <a:moveTo>
                      <a:pt x="2256782" y="1314833"/>
                    </a:moveTo>
                    <a:cubicBezTo>
                      <a:pt x="2400928" y="1314833"/>
                      <a:pt x="2531426" y="1366746"/>
                      <a:pt x="2625889" y="1450678"/>
                    </a:cubicBezTo>
                    <a:lnTo>
                      <a:pt x="2646216" y="1472568"/>
                    </a:lnTo>
                    <a:lnTo>
                      <a:pt x="2636921" y="1475411"/>
                    </a:lnTo>
                    <a:cubicBezTo>
                      <a:pt x="2343136" y="1579241"/>
                      <a:pt x="2093173" y="1752693"/>
                      <a:pt x="1916657" y="1971013"/>
                    </a:cubicBezTo>
                    <a:lnTo>
                      <a:pt x="1848645" y="2064559"/>
                    </a:lnTo>
                    <a:lnTo>
                      <a:pt x="1823936" y="2037950"/>
                    </a:lnTo>
                    <a:cubicBezTo>
                      <a:pt x="1767652" y="1963927"/>
                      <a:pt x="1734787" y="1874691"/>
                      <a:pt x="1734787" y="1778634"/>
                    </a:cubicBezTo>
                    <a:lnTo>
                      <a:pt x="1742831" y="1707733"/>
                    </a:lnTo>
                    <a:lnTo>
                      <a:pt x="2207788" y="1319222"/>
                    </a:lnTo>
                    <a:close/>
                    <a:moveTo>
                      <a:pt x="4244931" y="1276882"/>
                    </a:moveTo>
                    <a:cubicBezTo>
                      <a:pt x="4280968" y="1276882"/>
                      <a:pt x="4316151" y="1280127"/>
                      <a:pt x="4350132" y="1286305"/>
                    </a:cubicBezTo>
                    <a:lnTo>
                      <a:pt x="4360837" y="1289258"/>
                    </a:lnTo>
                    <a:lnTo>
                      <a:pt x="4322748" y="1304391"/>
                    </a:lnTo>
                    <a:lnTo>
                      <a:pt x="4758762" y="1668719"/>
                    </a:lnTo>
                    <a:lnTo>
                      <a:pt x="4766927" y="1740684"/>
                    </a:lnTo>
                    <a:cubicBezTo>
                      <a:pt x="4766927" y="1836740"/>
                      <a:pt x="4734062" y="1925976"/>
                      <a:pt x="4677779" y="1999999"/>
                    </a:cubicBezTo>
                    <a:lnTo>
                      <a:pt x="4663714" y="2015145"/>
                    </a:lnTo>
                    <a:lnTo>
                      <a:pt x="4631627" y="1971013"/>
                    </a:lnTo>
                    <a:cubicBezTo>
                      <a:pt x="4455111" y="1752693"/>
                      <a:pt x="4205149" y="1579241"/>
                      <a:pt x="3911364" y="1475411"/>
                    </a:cubicBezTo>
                    <a:lnTo>
                      <a:pt x="3838352" y="1453081"/>
                    </a:lnTo>
                    <a:lnTo>
                      <a:pt x="3875825" y="1412727"/>
                    </a:lnTo>
                    <a:cubicBezTo>
                      <a:pt x="3970288" y="1328795"/>
                      <a:pt x="4100786" y="1276882"/>
                      <a:pt x="4244931" y="1276882"/>
                    </a:cubicBezTo>
                    <a:close/>
                    <a:moveTo>
                      <a:pt x="2890574" y="1104020"/>
                    </a:moveTo>
                    <a:lnTo>
                      <a:pt x="3581286" y="1104020"/>
                    </a:lnTo>
                    <a:lnTo>
                      <a:pt x="3605036" y="1121431"/>
                    </a:lnTo>
                    <a:cubicBezTo>
                      <a:pt x="3675883" y="1184380"/>
                      <a:pt x="3726460" y="1265339"/>
                      <a:pt x="3747320" y="1355916"/>
                    </a:cubicBezTo>
                    <a:lnTo>
                      <a:pt x="3755526" y="1428245"/>
                    </a:lnTo>
                    <a:lnTo>
                      <a:pt x="3604069" y="1395704"/>
                    </a:lnTo>
                    <a:cubicBezTo>
                      <a:pt x="3497500" y="1377482"/>
                      <a:pt x="3387158" y="1367913"/>
                      <a:pt x="3274142" y="1367913"/>
                    </a:cubicBezTo>
                    <a:cubicBezTo>
                      <a:pt x="3104618" y="1367913"/>
                      <a:pt x="2941112" y="1389444"/>
                      <a:pt x="2787328" y="1429412"/>
                    </a:cubicBezTo>
                    <a:lnTo>
                      <a:pt x="2714189" y="1451780"/>
                    </a:lnTo>
                    <a:lnTo>
                      <a:pt x="2713934" y="1449388"/>
                    </a:lnTo>
                    <a:cubicBezTo>
                      <a:pt x="2713934" y="1321313"/>
                      <a:pt x="2772361" y="1205363"/>
                      <a:pt x="2866823" y="1121431"/>
                    </a:cubicBezTo>
                    <a:close/>
                    <a:moveTo>
                      <a:pt x="5589082" y="801242"/>
                    </a:moveTo>
                    <a:lnTo>
                      <a:pt x="4987233" y="1859626"/>
                    </a:lnTo>
                    <a:lnTo>
                      <a:pt x="4758762" y="1668719"/>
                    </a:lnTo>
                    <a:lnTo>
                      <a:pt x="4756322" y="1647212"/>
                    </a:lnTo>
                    <a:cubicBezTo>
                      <a:pt x="4721555" y="1496250"/>
                      <a:pt x="4604243" y="1372004"/>
                      <a:pt x="4448116" y="1313330"/>
                    </a:cubicBezTo>
                    <a:lnTo>
                      <a:pt x="4360837" y="1289258"/>
                    </a:lnTo>
                    <a:close/>
                    <a:moveTo>
                      <a:pt x="958899" y="801242"/>
                    </a:moveTo>
                    <a:lnTo>
                      <a:pt x="2225536" y="1304391"/>
                    </a:lnTo>
                    <a:lnTo>
                      <a:pt x="2207788" y="1319222"/>
                    </a:lnTo>
                    <a:lnTo>
                      <a:pt x="2151582" y="1324256"/>
                    </a:lnTo>
                    <a:cubicBezTo>
                      <a:pt x="1947698" y="1361326"/>
                      <a:pt x="1787113" y="1504008"/>
                      <a:pt x="1745392" y="1685162"/>
                    </a:cubicBezTo>
                    <a:lnTo>
                      <a:pt x="1742831" y="1707733"/>
                    </a:lnTo>
                    <a:lnTo>
                      <a:pt x="1561051" y="1859626"/>
                    </a:lnTo>
                    <a:close/>
                    <a:moveTo>
                      <a:pt x="3274142" y="0"/>
                    </a:moveTo>
                    <a:lnTo>
                      <a:pt x="3744011" y="1104020"/>
                    </a:lnTo>
                    <a:lnTo>
                      <a:pt x="3581286" y="1104020"/>
                    </a:lnTo>
                    <a:lnTo>
                      <a:pt x="3527783" y="1064797"/>
                    </a:lnTo>
                    <a:cubicBezTo>
                      <a:pt x="3444472" y="1014788"/>
                      <a:pt x="3344039" y="985587"/>
                      <a:pt x="3235930" y="985587"/>
                    </a:cubicBezTo>
                    <a:cubicBezTo>
                      <a:pt x="3127821" y="985587"/>
                      <a:pt x="3027388" y="1014788"/>
                      <a:pt x="2944077" y="1064797"/>
                    </a:cubicBezTo>
                    <a:lnTo>
                      <a:pt x="2890574" y="1104020"/>
                    </a:lnTo>
                    <a:lnTo>
                      <a:pt x="2804273" y="110402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EB923E3E-7576-469A-8688-B6EF1DD3E8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backgroundMark x1="73750" y1="39333" x2="80750" y2="56000"/>
                            <a14:backgroundMark x1="80750" y1="56000" x2="91500" y2="44333"/>
                            <a14:backgroundMark x1="91500" y1="44333" x2="80250" y2="34000"/>
                            <a14:backgroundMark x1="80250" y1="34000" x2="72750" y2="3900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31935" y="848095"/>
                <a:ext cx="4251054" cy="318829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1B998B2-D723-42E2-8298-4036EC12DC36}"/>
                </a:ext>
              </a:extLst>
            </p:cNvPr>
            <p:cNvSpPr/>
            <p:nvPr/>
          </p:nvSpPr>
          <p:spPr>
            <a:xfrm>
              <a:off x="2545259" y="1474277"/>
              <a:ext cx="2217690" cy="316560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1500" b="1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6FF7DA5-4B14-45D5-83E9-B4EF4BA7A161}"/>
              </a:ext>
            </a:extLst>
          </p:cNvPr>
          <p:cNvGrpSpPr/>
          <p:nvPr/>
        </p:nvGrpSpPr>
        <p:grpSpPr>
          <a:xfrm>
            <a:off x="7009500" y="1165200"/>
            <a:ext cx="2497730" cy="2213673"/>
            <a:chOff x="1528580" y="1075217"/>
            <a:chExt cx="4434685" cy="3763394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D524F50-30FF-4862-BB80-B71B154FC28D}"/>
                </a:ext>
              </a:extLst>
            </p:cNvPr>
            <p:cNvGrpSpPr/>
            <p:nvPr/>
          </p:nvGrpSpPr>
          <p:grpSpPr>
            <a:xfrm>
              <a:off x="1528580" y="1075217"/>
              <a:ext cx="4434685" cy="3763394"/>
              <a:chOff x="1331935" y="675871"/>
              <a:chExt cx="4434685" cy="3763394"/>
            </a:xfrm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46184DD-8F7F-495D-A515-346374E8C36A}"/>
                  </a:ext>
                </a:extLst>
              </p:cNvPr>
              <p:cNvSpPr/>
              <p:nvPr/>
            </p:nvSpPr>
            <p:spPr>
              <a:xfrm>
                <a:off x="1331935" y="675871"/>
                <a:ext cx="4434685" cy="3763394"/>
              </a:xfrm>
              <a:custGeom>
                <a:avLst/>
                <a:gdLst>
                  <a:gd name="connsiteX0" fmla="*/ 3138977 w 6548284"/>
                  <a:gd name="connsiteY0" fmla="*/ 4367632 h 5471652"/>
                  <a:gd name="connsiteX1" fmla="*/ 3468599 w 6548284"/>
                  <a:gd name="connsiteY1" fmla="*/ 4367632 h 5471652"/>
                  <a:gd name="connsiteX2" fmla="*/ 3480125 w 6548284"/>
                  <a:gd name="connsiteY2" fmla="*/ 4375679 h 5471652"/>
                  <a:gd name="connsiteX3" fmla="*/ 3692483 w 6548284"/>
                  <a:gd name="connsiteY3" fmla="*/ 4449545 h 5471652"/>
                  <a:gd name="connsiteX4" fmla="*/ 3708686 w 6548284"/>
                  <a:gd name="connsiteY4" fmla="*/ 4450634 h 5471652"/>
                  <a:gd name="connsiteX5" fmla="*/ 3274142 w 6548284"/>
                  <a:gd name="connsiteY5" fmla="*/ 5471652 h 5471652"/>
                  <a:gd name="connsiteX6" fmla="*/ 2852905 w 6548284"/>
                  <a:gd name="connsiteY6" fmla="*/ 4481900 h 5471652"/>
                  <a:gd name="connsiteX7" fmla="*/ 2870436 w 6548284"/>
                  <a:gd name="connsiteY7" fmla="*/ 4480721 h 5471652"/>
                  <a:gd name="connsiteX8" fmla="*/ 3082794 w 6548284"/>
                  <a:gd name="connsiteY8" fmla="*/ 4406855 h 5471652"/>
                  <a:gd name="connsiteX9" fmla="*/ 4225228 w 6548284"/>
                  <a:gd name="connsiteY9" fmla="*/ 3765171 h 5471652"/>
                  <a:gd name="connsiteX10" fmla="*/ 4245168 w 6548284"/>
                  <a:gd name="connsiteY10" fmla="*/ 3786646 h 5471652"/>
                  <a:gd name="connsiteX11" fmla="*/ 4281000 w 6548284"/>
                  <a:gd name="connsiteY11" fmla="*/ 3812913 h 5471652"/>
                  <a:gd name="connsiteX12" fmla="*/ 4258654 w 6548284"/>
                  <a:gd name="connsiteY12" fmla="*/ 3826876 h 5471652"/>
                  <a:gd name="connsiteX13" fmla="*/ 4252952 w 6548284"/>
                  <a:gd name="connsiteY13" fmla="*/ 3810556 h 5471652"/>
                  <a:gd name="connsiteX14" fmla="*/ 5047324 w 6548284"/>
                  <a:gd name="connsiteY14" fmla="*/ 3717673 h 5471652"/>
                  <a:gd name="connsiteX15" fmla="*/ 5589082 w 6548284"/>
                  <a:gd name="connsiteY15" fmla="*/ 4670156 h 5471652"/>
                  <a:gd name="connsiteX16" fmla="*/ 4322748 w 6548284"/>
                  <a:gd name="connsiteY16" fmla="*/ 4167261 h 5471652"/>
                  <a:gd name="connsiteX17" fmla="*/ 4615851 w 6548284"/>
                  <a:gd name="connsiteY17" fmla="*/ 3922348 h 5471652"/>
                  <a:gd name="connsiteX18" fmla="*/ 4719475 w 6548284"/>
                  <a:gd name="connsiteY18" fmla="*/ 3913067 h 5471652"/>
                  <a:gd name="connsiteX19" fmla="*/ 5047122 w 6548284"/>
                  <a:gd name="connsiteY19" fmla="*/ 3718004 h 5471652"/>
                  <a:gd name="connsiteX20" fmla="*/ 1523689 w 6548284"/>
                  <a:gd name="connsiteY20" fmla="*/ 3677682 h 5471652"/>
                  <a:gd name="connsiteX21" fmla="*/ 1568789 w 6548284"/>
                  <a:gd name="connsiteY21" fmla="*/ 3751510 h 5471652"/>
                  <a:gd name="connsiteX22" fmla="*/ 1896435 w 6548284"/>
                  <a:gd name="connsiteY22" fmla="*/ 3946572 h 5471652"/>
                  <a:gd name="connsiteX23" fmla="*/ 1969227 w 6548284"/>
                  <a:gd name="connsiteY23" fmla="*/ 3953092 h 5471652"/>
                  <a:gd name="connsiteX24" fmla="*/ 2225536 w 6548284"/>
                  <a:gd name="connsiteY24" fmla="*/ 4167261 h 5471652"/>
                  <a:gd name="connsiteX25" fmla="*/ 958899 w 6548284"/>
                  <a:gd name="connsiteY25" fmla="*/ 4670156 h 5471652"/>
                  <a:gd name="connsiteX26" fmla="*/ 3097833 w 6548284"/>
                  <a:gd name="connsiteY26" fmla="*/ 3648698 h 5471652"/>
                  <a:gd name="connsiteX27" fmla="*/ 3165195 w 6548284"/>
                  <a:gd name="connsiteY27" fmla="*/ 3658753 h 5471652"/>
                  <a:gd name="connsiteX28" fmla="*/ 3281459 w 6548284"/>
                  <a:gd name="connsiteY28" fmla="*/ 3664485 h 5471652"/>
                  <a:gd name="connsiteX29" fmla="*/ 3384983 w 6548284"/>
                  <a:gd name="connsiteY29" fmla="*/ 3659947 h 5471652"/>
                  <a:gd name="connsiteX30" fmla="*/ 3412120 w 6548284"/>
                  <a:gd name="connsiteY30" fmla="*/ 3656351 h 5471652"/>
                  <a:gd name="connsiteX31" fmla="*/ 3402871 w 6548284"/>
                  <a:gd name="connsiteY31" fmla="*/ 3663132 h 5471652"/>
                  <a:gd name="connsiteX32" fmla="*/ 3291004 w 6548284"/>
                  <a:gd name="connsiteY32" fmla="*/ 3810556 h 5471652"/>
                  <a:gd name="connsiteX33" fmla="*/ 3276013 w 6548284"/>
                  <a:gd name="connsiteY33" fmla="*/ 3853461 h 5471652"/>
                  <a:gd name="connsiteX34" fmla="*/ 3271916 w 6548284"/>
                  <a:gd name="connsiteY34" fmla="*/ 3841732 h 5471652"/>
                  <a:gd name="connsiteX35" fmla="*/ 3160048 w 6548284"/>
                  <a:gd name="connsiteY35" fmla="*/ 3694308 h 5471652"/>
                  <a:gd name="connsiteX36" fmla="*/ 2489996 w 6548284"/>
                  <a:gd name="connsiteY36" fmla="*/ 3332804 h 5471652"/>
                  <a:gd name="connsiteX37" fmla="*/ 2500154 w 6548284"/>
                  <a:gd name="connsiteY37" fmla="*/ 3344598 h 5471652"/>
                  <a:gd name="connsiteX38" fmla="*/ 2746038 w 6548284"/>
                  <a:gd name="connsiteY38" fmla="*/ 3531665 h 5471652"/>
                  <a:gd name="connsiteX39" fmla="*/ 2803213 w 6548284"/>
                  <a:gd name="connsiteY39" fmla="*/ 3559014 h 5471652"/>
                  <a:gd name="connsiteX40" fmla="*/ 2790941 w 6548284"/>
                  <a:gd name="connsiteY40" fmla="*/ 3558463 h 5471652"/>
                  <a:gd name="connsiteX41" fmla="*/ 2499089 w 6548284"/>
                  <a:gd name="connsiteY41" fmla="*/ 3637673 h 5471652"/>
                  <a:gd name="connsiteX42" fmla="*/ 2493399 w 6548284"/>
                  <a:gd name="connsiteY42" fmla="*/ 3641844 h 5471652"/>
                  <a:gd name="connsiteX43" fmla="*/ 2513026 w 6548284"/>
                  <a:gd name="connsiteY43" fmla="*/ 3585667 h 5471652"/>
                  <a:gd name="connsiteX44" fmla="*/ 2523631 w 6548284"/>
                  <a:gd name="connsiteY44" fmla="*/ 3492194 h 5471652"/>
                  <a:gd name="connsiteX45" fmla="*/ 2513026 w 6548284"/>
                  <a:gd name="connsiteY45" fmla="*/ 3398722 h 5471652"/>
                  <a:gd name="connsiteX46" fmla="*/ 1701720 w 6548284"/>
                  <a:gd name="connsiteY46" fmla="*/ 3113514 h 5471652"/>
                  <a:gd name="connsiteX47" fmla="*/ 1710671 w 6548284"/>
                  <a:gd name="connsiteY47" fmla="*/ 3142601 h 5471652"/>
                  <a:gd name="connsiteX48" fmla="*/ 3274142 w 6548284"/>
                  <a:gd name="connsiteY48" fmla="*/ 4103739 h 5471652"/>
                  <a:gd name="connsiteX49" fmla="*/ 4189444 w 6548284"/>
                  <a:gd name="connsiteY49" fmla="*/ 3870121 h 5471652"/>
                  <a:gd name="connsiteX50" fmla="*/ 4258654 w 6548284"/>
                  <a:gd name="connsiteY50" fmla="*/ 3826876 h 5471652"/>
                  <a:gd name="connsiteX51" fmla="*/ 4283368 w 6548284"/>
                  <a:gd name="connsiteY51" fmla="*/ 3897616 h 5471652"/>
                  <a:gd name="connsiteX52" fmla="*/ 4293973 w 6548284"/>
                  <a:gd name="connsiteY52" fmla="*/ 3991088 h 5471652"/>
                  <a:gd name="connsiteX53" fmla="*/ 3771978 w 6548284"/>
                  <a:gd name="connsiteY53" fmla="*/ 4454889 h 5471652"/>
                  <a:gd name="connsiteX54" fmla="*/ 3708686 w 6548284"/>
                  <a:gd name="connsiteY54" fmla="*/ 4450634 h 5471652"/>
                  <a:gd name="connsiteX55" fmla="*/ 3744011 w 6548284"/>
                  <a:gd name="connsiteY55" fmla="*/ 4367632 h 5471652"/>
                  <a:gd name="connsiteX56" fmla="*/ 3468599 w 6548284"/>
                  <a:gd name="connsiteY56" fmla="*/ 4367632 h 5471652"/>
                  <a:gd name="connsiteX57" fmla="*/ 3421000 w 6548284"/>
                  <a:gd name="connsiteY57" fmla="*/ 4334402 h 5471652"/>
                  <a:gd name="connsiteX58" fmla="*/ 3291004 w 6548284"/>
                  <a:gd name="connsiteY58" fmla="*/ 4171620 h 5471652"/>
                  <a:gd name="connsiteX59" fmla="*/ 3286905 w 6548284"/>
                  <a:gd name="connsiteY59" fmla="*/ 4159891 h 5471652"/>
                  <a:gd name="connsiteX60" fmla="*/ 3271916 w 6548284"/>
                  <a:gd name="connsiteY60" fmla="*/ 4202796 h 5471652"/>
                  <a:gd name="connsiteX61" fmla="*/ 3141920 w 6548284"/>
                  <a:gd name="connsiteY61" fmla="*/ 4365578 h 5471652"/>
                  <a:gd name="connsiteX62" fmla="*/ 3138977 w 6548284"/>
                  <a:gd name="connsiteY62" fmla="*/ 4367632 h 5471652"/>
                  <a:gd name="connsiteX63" fmla="*/ 2804273 w 6548284"/>
                  <a:gd name="connsiteY63" fmla="*/ 4367632 h 5471652"/>
                  <a:gd name="connsiteX64" fmla="*/ 2852905 w 6548284"/>
                  <a:gd name="connsiteY64" fmla="*/ 4481900 h 5471652"/>
                  <a:gd name="connsiteX65" fmla="*/ 2790941 w 6548284"/>
                  <a:gd name="connsiteY65" fmla="*/ 4486065 h 5471652"/>
                  <a:gd name="connsiteX66" fmla="*/ 2268946 w 6548284"/>
                  <a:gd name="connsiteY66" fmla="*/ 4022264 h 5471652"/>
                  <a:gd name="connsiteX67" fmla="*/ 2279551 w 6548284"/>
                  <a:gd name="connsiteY67" fmla="*/ 3928792 h 5471652"/>
                  <a:gd name="connsiteX68" fmla="*/ 2299177 w 6548284"/>
                  <a:gd name="connsiteY68" fmla="*/ 3872615 h 5471652"/>
                  <a:gd name="connsiteX69" fmla="*/ 2293488 w 6548284"/>
                  <a:gd name="connsiteY69" fmla="*/ 3876786 h 5471652"/>
                  <a:gd name="connsiteX70" fmla="*/ 2001635 w 6548284"/>
                  <a:gd name="connsiteY70" fmla="*/ 3955995 h 5471652"/>
                  <a:gd name="connsiteX71" fmla="*/ 1969227 w 6548284"/>
                  <a:gd name="connsiteY71" fmla="*/ 3953092 h 5471652"/>
                  <a:gd name="connsiteX72" fmla="*/ 1561051 w 6548284"/>
                  <a:gd name="connsiteY72" fmla="*/ 3612026 h 5471652"/>
                  <a:gd name="connsiteX73" fmla="*/ 1523689 w 6548284"/>
                  <a:gd name="connsiteY73" fmla="*/ 3677682 h 5471652"/>
                  <a:gd name="connsiteX74" fmla="*/ 1520662 w 6548284"/>
                  <a:gd name="connsiteY74" fmla="*/ 3672727 h 5471652"/>
                  <a:gd name="connsiteX75" fmla="*/ 1479641 w 6548284"/>
                  <a:gd name="connsiteY75" fmla="*/ 3492194 h 5471652"/>
                  <a:gd name="connsiteX76" fmla="*/ 1632529 w 6548284"/>
                  <a:gd name="connsiteY76" fmla="*/ 3164238 h 5471652"/>
                  <a:gd name="connsiteX77" fmla="*/ 4865174 w 6548284"/>
                  <a:gd name="connsiteY77" fmla="*/ 3053039 h 5471652"/>
                  <a:gd name="connsiteX78" fmla="*/ 4884949 w 6548284"/>
                  <a:gd name="connsiteY78" fmla="*/ 3062034 h 5471652"/>
                  <a:gd name="connsiteX79" fmla="*/ 5136270 w 6548284"/>
                  <a:gd name="connsiteY79" fmla="*/ 3458689 h 5471652"/>
                  <a:gd name="connsiteX80" fmla="*/ 5095249 w 6548284"/>
                  <a:gd name="connsiteY80" fmla="*/ 3639221 h 5471652"/>
                  <a:gd name="connsiteX81" fmla="*/ 5047324 w 6548284"/>
                  <a:gd name="connsiteY81" fmla="*/ 3717673 h 5471652"/>
                  <a:gd name="connsiteX82" fmla="*/ 4987233 w 6548284"/>
                  <a:gd name="connsiteY82" fmla="*/ 3612026 h 5471652"/>
                  <a:gd name="connsiteX83" fmla="*/ 4615851 w 6548284"/>
                  <a:gd name="connsiteY83" fmla="*/ 3922348 h 5471652"/>
                  <a:gd name="connsiteX84" fmla="*/ 4614275 w 6548284"/>
                  <a:gd name="connsiteY84" fmla="*/ 3922490 h 5471652"/>
                  <a:gd name="connsiteX85" fmla="*/ 4322422 w 6548284"/>
                  <a:gd name="connsiteY85" fmla="*/ 3843280 h 5471652"/>
                  <a:gd name="connsiteX86" fmla="*/ 4281000 w 6548284"/>
                  <a:gd name="connsiteY86" fmla="*/ 3812913 h 5471652"/>
                  <a:gd name="connsiteX87" fmla="*/ 4315471 w 6548284"/>
                  <a:gd name="connsiteY87" fmla="*/ 3791374 h 5471652"/>
                  <a:gd name="connsiteX88" fmla="*/ 4837614 w 6548284"/>
                  <a:gd name="connsiteY88" fmla="*/ 3142601 h 5471652"/>
                  <a:gd name="connsiteX89" fmla="*/ 4880057 w 6548284"/>
                  <a:gd name="connsiteY89" fmla="*/ 2999991 h 5471652"/>
                  <a:gd name="connsiteX90" fmla="*/ 4877954 w 6548284"/>
                  <a:gd name="connsiteY90" fmla="*/ 3011508 h 5471652"/>
                  <a:gd name="connsiteX91" fmla="*/ 4865174 w 6548284"/>
                  <a:gd name="connsiteY91" fmla="*/ 3053039 h 5471652"/>
                  <a:gd name="connsiteX92" fmla="*/ 4817459 w 6548284"/>
                  <a:gd name="connsiteY92" fmla="*/ 3031336 h 5471652"/>
                  <a:gd name="connsiteX93" fmla="*/ 4738782 w 6548284"/>
                  <a:gd name="connsiteY93" fmla="*/ 3009635 h 5471652"/>
                  <a:gd name="connsiteX94" fmla="*/ 4768096 w 6548284"/>
                  <a:gd name="connsiteY94" fmla="*/ 3011279 h 5471652"/>
                  <a:gd name="connsiteX95" fmla="*/ 4873296 w 6548284"/>
                  <a:gd name="connsiteY95" fmla="*/ 3001856 h 5471652"/>
                  <a:gd name="connsiteX96" fmla="*/ 4291001 w 6548284"/>
                  <a:gd name="connsiteY96" fmla="*/ 2734361 h 5471652"/>
                  <a:gd name="connsiteX97" fmla="*/ 4335249 w 6548284"/>
                  <a:gd name="connsiteY97" fmla="*/ 2806793 h 5471652"/>
                  <a:gd name="connsiteX98" fmla="*/ 4576693 w 6548284"/>
                  <a:gd name="connsiteY98" fmla="*/ 2979108 h 5471652"/>
                  <a:gd name="connsiteX99" fmla="*/ 4634597 w 6548284"/>
                  <a:gd name="connsiteY99" fmla="*/ 2995800 h 5471652"/>
                  <a:gd name="connsiteX100" fmla="*/ 4614275 w 6548284"/>
                  <a:gd name="connsiteY100" fmla="*/ 2994888 h 5471652"/>
                  <a:gd name="connsiteX101" fmla="*/ 4092279 w 6548284"/>
                  <a:gd name="connsiteY101" fmla="*/ 3458689 h 5471652"/>
                  <a:gd name="connsiteX102" fmla="*/ 4133300 w 6548284"/>
                  <a:gd name="connsiteY102" fmla="*/ 3639221 h 5471652"/>
                  <a:gd name="connsiteX103" fmla="*/ 4161025 w 6548284"/>
                  <a:gd name="connsiteY103" fmla="*/ 3684606 h 5471652"/>
                  <a:gd name="connsiteX104" fmla="*/ 4141084 w 6548284"/>
                  <a:gd name="connsiteY104" fmla="*/ 3663132 h 5471652"/>
                  <a:gd name="connsiteX105" fmla="*/ 3825349 w 6548284"/>
                  <a:gd name="connsiteY105" fmla="*/ 3529682 h 5471652"/>
                  <a:gd name="connsiteX106" fmla="*/ 3819050 w 6548284"/>
                  <a:gd name="connsiteY106" fmla="*/ 3529399 h 5471652"/>
                  <a:gd name="connsiteX107" fmla="*/ 3847565 w 6548284"/>
                  <a:gd name="connsiteY107" fmla="*/ 3514360 h 5471652"/>
                  <a:gd name="connsiteX108" fmla="*/ 4293972 w 6548284"/>
                  <a:gd name="connsiteY108" fmla="*/ 2785449 h 5471652"/>
                  <a:gd name="connsiteX109" fmla="*/ 2272347 w 6548284"/>
                  <a:gd name="connsiteY109" fmla="*/ 2726978 h 5471652"/>
                  <a:gd name="connsiteX110" fmla="*/ 2268946 w 6548284"/>
                  <a:gd name="connsiteY110" fmla="*/ 2785449 h 5471652"/>
                  <a:gd name="connsiteX111" fmla="*/ 2348514 w 6548284"/>
                  <a:gd name="connsiteY111" fmla="*/ 3127609 h 5471652"/>
                  <a:gd name="connsiteX112" fmla="*/ 2367533 w 6548284"/>
                  <a:gd name="connsiteY112" fmla="*/ 3161885 h 5471652"/>
                  <a:gd name="connsiteX113" fmla="*/ 2293488 w 6548284"/>
                  <a:gd name="connsiteY113" fmla="*/ 3107604 h 5471652"/>
                  <a:gd name="connsiteX114" fmla="*/ 2001635 w 6548284"/>
                  <a:gd name="connsiteY114" fmla="*/ 3028394 h 5471652"/>
                  <a:gd name="connsiteX115" fmla="*/ 1709783 w 6548284"/>
                  <a:gd name="connsiteY115" fmla="*/ 3107604 h 5471652"/>
                  <a:gd name="connsiteX116" fmla="*/ 1701720 w 6548284"/>
                  <a:gd name="connsiteY116" fmla="*/ 3113514 h 5471652"/>
                  <a:gd name="connsiteX117" fmla="*/ 1676947 w 6548284"/>
                  <a:gd name="connsiteY117" fmla="*/ 3033010 h 5471652"/>
                  <a:gd name="connsiteX118" fmla="*/ 1780189 w 6548284"/>
                  <a:gd name="connsiteY118" fmla="*/ 3042258 h 5471652"/>
                  <a:gd name="connsiteX119" fmla="*/ 2261163 w 6548284"/>
                  <a:gd name="connsiteY119" fmla="*/ 2758989 h 5471652"/>
                  <a:gd name="connsiteX120" fmla="*/ 5236243 w 6548284"/>
                  <a:gd name="connsiteY120" fmla="*/ 2345948 h 5471652"/>
                  <a:gd name="connsiteX121" fmla="*/ 6548284 w 6548284"/>
                  <a:gd name="connsiteY121" fmla="*/ 2735826 h 5471652"/>
                  <a:gd name="connsiteX122" fmla="*/ 5227032 w 6548284"/>
                  <a:gd name="connsiteY122" fmla="*/ 3128441 h 5471652"/>
                  <a:gd name="connsiteX123" fmla="*/ 5227032 w 6548284"/>
                  <a:gd name="connsiteY123" fmla="*/ 2764086 h 5471652"/>
                  <a:gd name="connsiteX124" fmla="*/ 5249070 w 6548284"/>
                  <a:gd name="connsiteY124" fmla="*/ 2728010 h 5471652"/>
                  <a:gd name="connsiteX125" fmla="*/ 5290091 w 6548284"/>
                  <a:gd name="connsiteY125" fmla="*/ 2547478 h 5471652"/>
                  <a:gd name="connsiteX126" fmla="*/ 5249070 w 6548284"/>
                  <a:gd name="connsiteY126" fmla="*/ 2366945 h 5471652"/>
                  <a:gd name="connsiteX127" fmla="*/ 1321252 w 6548284"/>
                  <a:gd name="connsiteY127" fmla="*/ 2343211 h 5471652"/>
                  <a:gd name="connsiteX128" fmla="*/ 1321252 w 6548284"/>
                  <a:gd name="connsiteY128" fmla="*/ 2361849 h 5471652"/>
                  <a:gd name="connsiteX129" fmla="*/ 1299214 w 6548284"/>
                  <a:gd name="connsiteY129" fmla="*/ 2397925 h 5471652"/>
                  <a:gd name="connsiteX130" fmla="*/ 1258193 w 6548284"/>
                  <a:gd name="connsiteY130" fmla="*/ 2578457 h 5471652"/>
                  <a:gd name="connsiteX131" fmla="*/ 1299214 w 6548284"/>
                  <a:gd name="connsiteY131" fmla="*/ 2758989 h 5471652"/>
                  <a:gd name="connsiteX132" fmla="*/ 1321252 w 6548284"/>
                  <a:gd name="connsiteY132" fmla="*/ 2795065 h 5471652"/>
                  <a:gd name="connsiteX133" fmla="*/ 1321252 w 6548284"/>
                  <a:gd name="connsiteY133" fmla="*/ 3128441 h 5471652"/>
                  <a:gd name="connsiteX134" fmla="*/ 0 w 6548284"/>
                  <a:gd name="connsiteY134" fmla="*/ 2735826 h 5471652"/>
                  <a:gd name="connsiteX135" fmla="*/ 1780189 w 6548284"/>
                  <a:gd name="connsiteY135" fmla="*/ 2114656 h 5471652"/>
                  <a:gd name="connsiteX136" fmla="*/ 1815281 w 6548284"/>
                  <a:gd name="connsiteY136" fmla="*/ 2117407 h 5471652"/>
                  <a:gd name="connsiteX137" fmla="*/ 1765720 w 6548284"/>
                  <a:gd name="connsiteY137" fmla="*/ 2203373 h 5471652"/>
                  <a:gd name="connsiteX138" fmla="*/ 1637071 w 6548284"/>
                  <a:gd name="connsiteY138" fmla="*/ 2735826 h 5471652"/>
                  <a:gd name="connsiteX139" fmla="*/ 1670331 w 6548284"/>
                  <a:gd name="connsiteY139" fmla="*/ 3011508 h 5471652"/>
                  <a:gd name="connsiteX140" fmla="*/ 1676947 w 6548284"/>
                  <a:gd name="connsiteY140" fmla="*/ 3033010 h 5471652"/>
                  <a:gd name="connsiteX141" fmla="*/ 1674988 w 6548284"/>
                  <a:gd name="connsiteY141" fmla="*/ 3032835 h 5471652"/>
                  <a:gd name="connsiteX142" fmla="*/ 1347342 w 6548284"/>
                  <a:gd name="connsiteY142" fmla="*/ 2837772 h 5471652"/>
                  <a:gd name="connsiteX143" fmla="*/ 1321252 w 6548284"/>
                  <a:gd name="connsiteY143" fmla="*/ 2795065 h 5471652"/>
                  <a:gd name="connsiteX144" fmla="*/ 1321252 w 6548284"/>
                  <a:gd name="connsiteY144" fmla="*/ 2361849 h 5471652"/>
                  <a:gd name="connsiteX145" fmla="*/ 1347342 w 6548284"/>
                  <a:gd name="connsiteY145" fmla="*/ 2319141 h 5471652"/>
                  <a:gd name="connsiteX146" fmla="*/ 1780189 w 6548284"/>
                  <a:gd name="connsiteY146" fmla="*/ 2114656 h 5471652"/>
                  <a:gd name="connsiteX147" fmla="*/ 4768096 w 6548284"/>
                  <a:gd name="connsiteY147" fmla="*/ 2083677 h 5471652"/>
                  <a:gd name="connsiteX148" fmla="*/ 5200943 w 6548284"/>
                  <a:gd name="connsiteY148" fmla="*/ 2288162 h 5471652"/>
                  <a:gd name="connsiteX149" fmla="*/ 5236243 w 6548284"/>
                  <a:gd name="connsiteY149" fmla="*/ 2345948 h 5471652"/>
                  <a:gd name="connsiteX150" fmla="*/ 5227032 w 6548284"/>
                  <a:gd name="connsiteY150" fmla="*/ 2343211 h 5471652"/>
                  <a:gd name="connsiteX151" fmla="*/ 5227032 w 6548284"/>
                  <a:gd name="connsiteY151" fmla="*/ 2764086 h 5471652"/>
                  <a:gd name="connsiteX152" fmla="*/ 5200943 w 6548284"/>
                  <a:gd name="connsiteY152" fmla="*/ 2806793 h 5471652"/>
                  <a:gd name="connsiteX153" fmla="*/ 4971280 w 6548284"/>
                  <a:gd name="connsiteY153" fmla="*/ 2974831 h 5471652"/>
                  <a:gd name="connsiteX154" fmla="*/ 4880057 w 6548284"/>
                  <a:gd name="connsiteY154" fmla="*/ 2999991 h 5471652"/>
                  <a:gd name="connsiteX155" fmla="*/ 4902761 w 6548284"/>
                  <a:gd name="connsiteY155" fmla="*/ 2875687 h 5471652"/>
                  <a:gd name="connsiteX156" fmla="*/ 4911213 w 6548284"/>
                  <a:gd name="connsiteY156" fmla="*/ 2735826 h 5471652"/>
                  <a:gd name="connsiteX157" fmla="*/ 4782564 w 6548284"/>
                  <a:gd name="connsiteY157" fmla="*/ 2203373 h 5471652"/>
                  <a:gd name="connsiteX158" fmla="*/ 4715916 w 6548284"/>
                  <a:gd name="connsiteY158" fmla="*/ 2087768 h 5471652"/>
                  <a:gd name="connsiteX159" fmla="*/ 1848645 w 6548284"/>
                  <a:gd name="connsiteY159" fmla="*/ 2064559 h 5471652"/>
                  <a:gd name="connsiteX160" fmla="*/ 1887676 w 6548284"/>
                  <a:gd name="connsiteY160" fmla="*/ 2106591 h 5471652"/>
                  <a:gd name="connsiteX161" fmla="*/ 1926066 w 6548284"/>
                  <a:gd name="connsiteY161" fmla="*/ 2134735 h 5471652"/>
                  <a:gd name="connsiteX162" fmla="*/ 1872591 w 6548284"/>
                  <a:gd name="connsiteY162" fmla="*/ 2121900 h 5471652"/>
                  <a:gd name="connsiteX163" fmla="*/ 1815281 w 6548284"/>
                  <a:gd name="connsiteY163" fmla="*/ 2117407 h 5471652"/>
                  <a:gd name="connsiteX164" fmla="*/ 1834657 w 6548284"/>
                  <a:gd name="connsiteY164" fmla="*/ 2083798 h 5471652"/>
                  <a:gd name="connsiteX165" fmla="*/ 2714189 w 6548284"/>
                  <a:gd name="connsiteY165" fmla="*/ 1451780 h 5471652"/>
                  <a:gd name="connsiteX166" fmla="*/ 2723274 w 6548284"/>
                  <a:gd name="connsiteY166" fmla="*/ 1537187 h 5471652"/>
                  <a:gd name="connsiteX167" fmla="*/ 3182559 w 6548284"/>
                  <a:gd name="connsiteY167" fmla="*/ 1910794 h 5471652"/>
                  <a:gd name="connsiteX168" fmla="*/ 3183806 w 6548284"/>
                  <a:gd name="connsiteY168" fmla="*/ 1910851 h 5471652"/>
                  <a:gd name="connsiteX169" fmla="*/ 3114720 w 6548284"/>
                  <a:gd name="connsiteY169" fmla="*/ 1918276 h 5471652"/>
                  <a:gd name="connsiteX170" fmla="*/ 2314466 w 6548284"/>
                  <a:gd name="connsiteY170" fmla="*/ 2524050 h 5471652"/>
                  <a:gd name="connsiteX171" fmla="*/ 2301123 w 6548284"/>
                  <a:gd name="connsiteY171" fmla="*/ 2569104 h 5471652"/>
                  <a:gd name="connsiteX172" fmla="*/ 2291579 w 6548284"/>
                  <a:gd name="connsiteY172" fmla="*/ 2484985 h 5471652"/>
                  <a:gd name="connsiteX173" fmla="*/ 2174894 w 6548284"/>
                  <a:gd name="connsiteY173" fmla="*/ 2274934 h 5471652"/>
                  <a:gd name="connsiteX174" fmla="*/ 2114917 w 6548284"/>
                  <a:gd name="connsiteY174" fmla="*/ 2222900 h 5471652"/>
                  <a:gd name="connsiteX175" fmla="*/ 2151582 w 6548284"/>
                  <a:gd name="connsiteY175" fmla="*/ 2233012 h 5471652"/>
                  <a:gd name="connsiteX176" fmla="*/ 2256782 w 6548284"/>
                  <a:gd name="connsiteY176" fmla="*/ 2242435 h 5471652"/>
                  <a:gd name="connsiteX177" fmla="*/ 2778778 w 6548284"/>
                  <a:gd name="connsiteY177" fmla="*/ 1778634 h 5471652"/>
                  <a:gd name="connsiteX178" fmla="*/ 2689629 w 6548284"/>
                  <a:gd name="connsiteY178" fmla="*/ 1519319 h 5471652"/>
                  <a:gd name="connsiteX179" fmla="*/ 2646216 w 6548284"/>
                  <a:gd name="connsiteY179" fmla="*/ 1472568 h 5471652"/>
                  <a:gd name="connsiteX180" fmla="*/ 3755526 w 6548284"/>
                  <a:gd name="connsiteY180" fmla="*/ 1428245 h 5471652"/>
                  <a:gd name="connsiteX181" fmla="*/ 3760957 w 6548284"/>
                  <a:gd name="connsiteY181" fmla="*/ 1429412 h 5471652"/>
                  <a:gd name="connsiteX182" fmla="*/ 3838352 w 6548284"/>
                  <a:gd name="connsiteY182" fmla="*/ 1453081 h 5471652"/>
                  <a:gd name="connsiteX183" fmla="*/ 3812085 w 6548284"/>
                  <a:gd name="connsiteY183" fmla="*/ 1481368 h 5471652"/>
                  <a:gd name="connsiteX184" fmla="*/ 3722936 w 6548284"/>
                  <a:gd name="connsiteY184" fmla="*/ 1740684 h 5471652"/>
                  <a:gd name="connsiteX185" fmla="*/ 4244931 w 6548284"/>
                  <a:gd name="connsiteY185" fmla="*/ 2204484 h 5471652"/>
                  <a:gd name="connsiteX186" fmla="*/ 4614038 w 6548284"/>
                  <a:gd name="connsiteY186" fmla="*/ 2068640 h 5471652"/>
                  <a:gd name="connsiteX187" fmla="*/ 4663714 w 6548284"/>
                  <a:gd name="connsiteY187" fmla="*/ 2015145 h 5471652"/>
                  <a:gd name="connsiteX188" fmla="*/ 4713628 w 6548284"/>
                  <a:gd name="connsiteY188" fmla="*/ 2083798 h 5471652"/>
                  <a:gd name="connsiteX189" fmla="*/ 4715916 w 6548284"/>
                  <a:gd name="connsiteY189" fmla="*/ 2087768 h 5471652"/>
                  <a:gd name="connsiteX190" fmla="*/ 4675694 w 6548284"/>
                  <a:gd name="connsiteY190" fmla="*/ 2090921 h 5471652"/>
                  <a:gd name="connsiteX191" fmla="*/ 4256706 w 6548284"/>
                  <a:gd name="connsiteY191" fmla="*/ 2454005 h 5471652"/>
                  <a:gd name="connsiteX192" fmla="*/ 4248673 w 6548284"/>
                  <a:gd name="connsiteY192" fmla="*/ 2524799 h 5471652"/>
                  <a:gd name="connsiteX193" fmla="*/ 4248452 w 6548284"/>
                  <a:gd name="connsiteY193" fmla="*/ 2524050 h 5471652"/>
                  <a:gd name="connsiteX194" fmla="*/ 3365785 w 6548284"/>
                  <a:gd name="connsiteY194" fmla="*/ 1909418 h 5471652"/>
                  <a:gd name="connsiteX195" fmla="*/ 3313256 w 6548284"/>
                  <a:gd name="connsiteY195" fmla="*/ 1907546 h 5471652"/>
                  <a:gd name="connsiteX196" fmla="*/ 3341130 w 6548284"/>
                  <a:gd name="connsiteY196" fmla="*/ 1903766 h 5471652"/>
                  <a:gd name="connsiteX197" fmla="*/ 3757925 w 6548284"/>
                  <a:gd name="connsiteY197" fmla="*/ 1449388 h 5471652"/>
                  <a:gd name="connsiteX198" fmla="*/ 2256782 w 6548284"/>
                  <a:gd name="connsiteY198" fmla="*/ 1314833 h 5471652"/>
                  <a:gd name="connsiteX199" fmla="*/ 2625889 w 6548284"/>
                  <a:gd name="connsiteY199" fmla="*/ 1450678 h 5471652"/>
                  <a:gd name="connsiteX200" fmla="*/ 2646216 w 6548284"/>
                  <a:gd name="connsiteY200" fmla="*/ 1472568 h 5471652"/>
                  <a:gd name="connsiteX201" fmla="*/ 2636921 w 6548284"/>
                  <a:gd name="connsiteY201" fmla="*/ 1475411 h 5471652"/>
                  <a:gd name="connsiteX202" fmla="*/ 1916657 w 6548284"/>
                  <a:gd name="connsiteY202" fmla="*/ 1971013 h 5471652"/>
                  <a:gd name="connsiteX203" fmla="*/ 1848645 w 6548284"/>
                  <a:gd name="connsiteY203" fmla="*/ 2064559 h 5471652"/>
                  <a:gd name="connsiteX204" fmla="*/ 1823936 w 6548284"/>
                  <a:gd name="connsiteY204" fmla="*/ 2037950 h 5471652"/>
                  <a:gd name="connsiteX205" fmla="*/ 1734787 w 6548284"/>
                  <a:gd name="connsiteY205" fmla="*/ 1778634 h 5471652"/>
                  <a:gd name="connsiteX206" fmla="*/ 1742831 w 6548284"/>
                  <a:gd name="connsiteY206" fmla="*/ 1707733 h 5471652"/>
                  <a:gd name="connsiteX207" fmla="*/ 2207788 w 6548284"/>
                  <a:gd name="connsiteY207" fmla="*/ 1319222 h 5471652"/>
                  <a:gd name="connsiteX208" fmla="*/ 4244931 w 6548284"/>
                  <a:gd name="connsiteY208" fmla="*/ 1276882 h 5471652"/>
                  <a:gd name="connsiteX209" fmla="*/ 4350132 w 6548284"/>
                  <a:gd name="connsiteY209" fmla="*/ 1286305 h 5471652"/>
                  <a:gd name="connsiteX210" fmla="*/ 4360837 w 6548284"/>
                  <a:gd name="connsiteY210" fmla="*/ 1289258 h 5471652"/>
                  <a:gd name="connsiteX211" fmla="*/ 4322748 w 6548284"/>
                  <a:gd name="connsiteY211" fmla="*/ 1304391 h 5471652"/>
                  <a:gd name="connsiteX212" fmla="*/ 4758762 w 6548284"/>
                  <a:gd name="connsiteY212" fmla="*/ 1668719 h 5471652"/>
                  <a:gd name="connsiteX213" fmla="*/ 4766927 w 6548284"/>
                  <a:gd name="connsiteY213" fmla="*/ 1740684 h 5471652"/>
                  <a:gd name="connsiteX214" fmla="*/ 4677779 w 6548284"/>
                  <a:gd name="connsiteY214" fmla="*/ 1999999 h 5471652"/>
                  <a:gd name="connsiteX215" fmla="*/ 4663714 w 6548284"/>
                  <a:gd name="connsiteY215" fmla="*/ 2015145 h 5471652"/>
                  <a:gd name="connsiteX216" fmla="*/ 4631627 w 6548284"/>
                  <a:gd name="connsiteY216" fmla="*/ 1971013 h 5471652"/>
                  <a:gd name="connsiteX217" fmla="*/ 3911364 w 6548284"/>
                  <a:gd name="connsiteY217" fmla="*/ 1475411 h 5471652"/>
                  <a:gd name="connsiteX218" fmla="*/ 3838352 w 6548284"/>
                  <a:gd name="connsiteY218" fmla="*/ 1453081 h 5471652"/>
                  <a:gd name="connsiteX219" fmla="*/ 3875825 w 6548284"/>
                  <a:gd name="connsiteY219" fmla="*/ 1412727 h 5471652"/>
                  <a:gd name="connsiteX220" fmla="*/ 4244931 w 6548284"/>
                  <a:gd name="connsiteY220" fmla="*/ 1276882 h 5471652"/>
                  <a:gd name="connsiteX221" fmla="*/ 2890574 w 6548284"/>
                  <a:gd name="connsiteY221" fmla="*/ 1104020 h 5471652"/>
                  <a:gd name="connsiteX222" fmla="*/ 3581286 w 6548284"/>
                  <a:gd name="connsiteY222" fmla="*/ 1104020 h 5471652"/>
                  <a:gd name="connsiteX223" fmla="*/ 3605036 w 6548284"/>
                  <a:gd name="connsiteY223" fmla="*/ 1121431 h 5471652"/>
                  <a:gd name="connsiteX224" fmla="*/ 3747320 w 6548284"/>
                  <a:gd name="connsiteY224" fmla="*/ 1355916 h 5471652"/>
                  <a:gd name="connsiteX225" fmla="*/ 3755526 w 6548284"/>
                  <a:gd name="connsiteY225" fmla="*/ 1428245 h 5471652"/>
                  <a:gd name="connsiteX226" fmla="*/ 3604069 w 6548284"/>
                  <a:gd name="connsiteY226" fmla="*/ 1395704 h 5471652"/>
                  <a:gd name="connsiteX227" fmla="*/ 3274142 w 6548284"/>
                  <a:gd name="connsiteY227" fmla="*/ 1367913 h 5471652"/>
                  <a:gd name="connsiteX228" fmla="*/ 2787328 w 6548284"/>
                  <a:gd name="connsiteY228" fmla="*/ 1429412 h 5471652"/>
                  <a:gd name="connsiteX229" fmla="*/ 2714189 w 6548284"/>
                  <a:gd name="connsiteY229" fmla="*/ 1451780 h 5471652"/>
                  <a:gd name="connsiteX230" fmla="*/ 2713934 w 6548284"/>
                  <a:gd name="connsiteY230" fmla="*/ 1449388 h 5471652"/>
                  <a:gd name="connsiteX231" fmla="*/ 2866823 w 6548284"/>
                  <a:gd name="connsiteY231" fmla="*/ 1121431 h 5471652"/>
                  <a:gd name="connsiteX232" fmla="*/ 5589082 w 6548284"/>
                  <a:gd name="connsiteY232" fmla="*/ 801242 h 5471652"/>
                  <a:gd name="connsiteX233" fmla="*/ 4987233 w 6548284"/>
                  <a:gd name="connsiteY233" fmla="*/ 1859626 h 5471652"/>
                  <a:gd name="connsiteX234" fmla="*/ 4758762 w 6548284"/>
                  <a:gd name="connsiteY234" fmla="*/ 1668719 h 5471652"/>
                  <a:gd name="connsiteX235" fmla="*/ 4756322 w 6548284"/>
                  <a:gd name="connsiteY235" fmla="*/ 1647212 h 5471652"/>
                  <a:gd name="connsiteX236" fmla="*/ 4448116 w 6548284"/>
                  <a:gd name="connsiteY236" fmla="*/ 1313330 h 5471652"/>
                  <a:gd name="connsiteX237" fmla="*/ 4360837 w 6548284"/>
                  <a:gd name="connsiteY237" fmla="*/ 1289258 h 5471652"/>
                  <a:gd name="connsiteX238" fmla="*/ 958899 w 6548284"/>
                  <a:gd name="connsiteY238" fmla="*/ 801242 h 5471652"/>
                  <a:gd name="connsiteX239" fmla="*/ 2225536 w 6548284"/>
                  <a:gd name="connsiteY239" fmla="*/ 1304391 h 5471652"/>
                  <a:gd name="connsiteX240" fmla="*/ 2207788 w 6548284"/>
                  <a:gd name="connsiteY240" fmla="*/ 1319222 h 5471652"/>
                  <a:gd name="connsiteX241" fmla="*/ 2151582 w 6548284"/>
                  <a:gd name="connsiteY241" fmla="*/ 1324256 h 5471652"/>
                  <a:gd name="connsiteX242" fmla="*/ 1745392 w 6548284"/>
                  <a:gd name="connsiteY242" fmla="*/ 1685162 h 5471652"/>
                  <a:gd name="connsiteX243" fmla="*/ 1742831 w 6548284"/>
                  <a:gd name="connsiteY243" fmla="*/ 1707733 h 5471652"/>
                  <a:gd name="connsiteX244" fmla="*/ 1561051 w 6548284"/>
                  <a:gd name="connsiteY244" fmla="*/ 1859626 h 5471652"/>
                  <a:gd name="connsiteX245" fmla="*/ 3274142 w 6548284"/>
                  <a:gd name="connsiteY245" fmla="*/ 0 h 5471652"/>
                  <a:gd name="connsiteX246" fmla="*/ 3744011 w 6548284"/>
                  <a:gd name="connsiteY246" fmla="*/ 1104020 h 5471652"/>
                  <a:gd name="connsiteX247" fmla="*/ 3581286 w 6548284"/>
                  <a:gd name="connsiteY247" fmla="*/ 1104020 h 5471652"/>
                  <a:gd name="connsiteX248" fmla="*/ 3527783 w 6548284"/>
                  <a:gd name="connsiteY248" fmla="*/ 1064797 h 5471652"/>
                  <a:gd name="connsiteX249" fmla="*/ 3235930 w 6548284"/>
                  <a:gd name="connsiteY249" fmla="*/ 985587 h 5471652"/>
                  <a:gd name="connsiteX250" fmla="*/ 2944077 w 6548284"/>
                  <a:gd name="connsiteY250" fmla="*/ 1064797 h 5471652"/>
                  <a:gd name="connsiteX251" fmla="*/ 2890574 w 6548284"/>
                  <a:gd name="connsiteY251" fmla="*/ 1104020 h 5471652"/>
                  <a:gd name="connsiteX252" fmla="*/ 2804273 w 6548284"/>
                  <a:gd name="connsiteY252" fmla="*/ 1104020 h 5471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</a:cxnLst>
                <a:rect l="l" t="t" r="r" b="b"/>
                <a:pathLst>
                  <a:path w="6548284" h="5471652">
                    <a:moveTo>
                      <a:pt x="3138977" y="4367632"/>
                    </a:moveTo>
                    <a:lnTo>
                      <a:pt x="3468599" y="4367632"/>
                    </a:lnTo>
                    <a:lnTo>
                      <a:pt x="3480125" y="4375679"/>
                    </a:lnTo>
                    <a:cubicBezTo>
                      <a:pt x="3542609" y="4413186"/>
                      <a:pt x="3614723" y="4438988"/>
                      <a:pt x="3692483" y="4449545"/>
                    </a:cubicBezTo>
                    <a:lnTo>
                      <a:pt x="3708686" y="4450634"/>
                    </a:lnTo>
                    <a:lnTo>
                      <a:pt x="3274142" y="5471652"/>
                    </a:lnTo>
                    <a:lnTo>
                      <a:pt x="2852905" y="4481900"/>
                    </a:lnTo>
                    <a:lnTo>
                      <a:pt x="2870436" y="4480721"/>
                    </a:lnTo>
                    <a:cubicBezTo>
                      <a:pt x="2948197" y="4470164"/>
                      <a:pt x="3020311" y="4444362"/>
                      <a:pt x="3082794" y="4406855"/>
                    </a:cubicBezTo>
                    <a:close/>
                    <a:moveTo>
                      <a:pt x="4225228" y="3765171"/>
                    </a:moveTo>
                    <a:lnTo>
                      <a:pt x="4245168" y="3786646"/>
                    </a:lnTo>
                    <a:lnTo>
                      <a:pt x="4281000" y="3812913"/>
                    </a:lnTo>
                    <a:lnTo>
                      <a:pt x="4258654" y="3826876"/>
                    </a:lnTo>
                    <a:lnTo>
                      <a:pt x="4252952" y="3810556"/>
                    </a:lnTo>
                    <a:close/>
                    <a:moveTo>
                      <a:pt x="5047324" y="3717673"/>
                    </a:moveTo>
                    <a:lnTo>
                      <a:pt x="5589082" y="4670156"/>
                    </a:lnTo>
                    <a:lnTo>
                      <a:pt x="4322748" y="4167261"/>
                    </a:lnTo>
                    <a:lnTo>
                      <a:pt x="4615851" y="3922348"/>
                    </a:lnTo>
                    <a:lnTo>
                      <a:pt x="4719475" y="3913067"/>
                    </a:lnTo>
                    <a:cubicBezTo>
                      <a:pt x="4855398" y="3888354"/>
                      <a:pt x="4972077" y="3816702"/>
                      <a:pt x="5047122" y="3718004"/>
                    </a:cubicBezTo>
                    <a:close/>
                    <a:moveTo>
                      <a:pt x="1523689" y="3677682"/>
                    </a:moveTo>
                    <a:lnTo>
                      <a:pt x="1568789" y="3751510"/>
                    </a:lnTo>
                    <a:cubicBezTo>
                      <a:pt x="1643834" y="3850207"/>
                      <a:pt x="1760513" y="3921859"/>
                      <a:pt x="1896435" y="3946572"/>
                    </a:cubicBezTo>
                    <a:lnTo>
                      <a:pt x="1969227" y="3953092"/>
                    </a:lnTo>
                    <a:lnTo>
                      <a:pt x="2225536" y="4167261"/>
                    </a:lnTo>
                    <a:lnTo>
                      <a:pt x="958899" y="4670156"/>
                    </a:lnTo>
                    <a:close/>
                    <a:moveTo>
                      <a:pt x="3097833" y="3648698"/>
                    </a:moveTo>
                    <a:lnTo>
                      <a:pt x="3165195" y="3658753"/>
                    </a:lnTo>
                    <a:cubicBezTo>
                      <a:pt x="3203346" y="3662540"/>
                      <a:pt x="3242141" y="3664485"/>
                      <a:pt x="3281459" y="3664485"/>
                    </a:cubicBezTo>
                    <a:cubicBezTo>
                      <a:pt x="3316409" y="3664485"/>
                      <a:pt x="3350945" y="3662948"/>
                      <a:pt x="3384983" y="3659947"/>
                    </a:cubicBezTo>
                    <a:lnTo>
                      <a:pt x="3412120" y="3656351"/>
                    </a:lnTo>
                    <a:lnTo>
                      <a:pt x="3402871" y="3663132"/>
                    </a:lnTo>
                    <a:cubicBezTo>
                      <a:pt x="3355640" y="3705097"/>
                      <a:pt x="3317418" y="3755068"/>
                      <a:pt x="3291004" y="3810556"/>
                    </a:cubicBezTo>
                    <a:lnTo>
                      <a:pt x="3276013" y="3853461"/>
                    </a:lnTo>
                    <a:lnTo>
                      <a:pt x="3271916" y="3841732"/>
                    </a:lnTo>
                    <a:cubicBezTo>
                      <a:pt x="3245501" y="3786244"/>
                      <a:pt x="3207279" y="3736273"/>
                      <a:pt x="3160048" y="3694308"/>
                    </a:cubicBezTo>
                    <a:close/>
                    <a:moveTo>
                      <a:pt x="2489996" y="3332804"/>
                    </a:moveTo>
                    <a:lnTo>
                      <a:pt x="2500154" y="3344598"/>
                    </a:lnTo>
                    <a:cubicBezTo>
                      <a:pt x="2569796" y="3417858"/>
                      <a:pt x="2652844" y="3481158"/>
                      <a:pt x="2746038" y="3531665"/>
                    </a:cubicBezTo>
                    <a:lnTo>
                      <a:pt x="2803213" y="3559014"/>
                    </a:lnTo>
                    <a:lnTo>
                      <a:pt x="2790941" y="3558463"/>
                    </a:lnTo>
                    <a:cubicBezTo>
                      <a:pt x="2682832" y="3558463"/>
                      <a:pt x="2582399" y="3587664"/>
                      <a:pt x="2499089" y="3637673"/>
                    </a:cubicBezTo>
                    <a:lnTo>
                      <a:pt x="2493399" y="3641844"/>
                    </a:lnTo>
                    <a:lnTo>
                      <a:pt x="2513026" y="3585667"/>
                    </a:lnTo>
                    <a:cubicBezTo>
                      <a:pt x="2519979" y="3555475"/>
                      <a:pt x="2523631" y="3524213"/>
                      <a:pt x="2523631" y="3492194"/>
                    </a:cubicBezTo>
                    <a:cubicBezTo>
                      <a:pt x="2523631" y="3460176"/>
                      <a:pt x="2519979" y="3428915"/>
                      <a:pt x="2513026" y="3398722"/>
                    </a:cubicBezTo>
                    <a:close/>
                    <a:moveTo>
                      <a:pt x="1701720" y="3113514"/>
                    </a:moveTo>
                    <a:lnTo>
                      <a:pt x="1710671" y="3142601"/>
                    </a:lnTo>
                    <a:cubicBezTo>
                      <a:pt x="1917943" y="3699436"/>
                      <a:pt x="2539538" y="4103739"/>
                      <a:pt x="3274142" y="4103739"/>
                    </a:cubicBezTo>
                    <a:cubicBezTo>
                      <a:pt x="3613191" y="4103739"/>
                      <a:pt x="3928166" y="4017615"/>
                      <a:pt x="4189444" y="3870121"/>
                    </a:cubicBezTo>
                    <a:lnTo>
                      <a:pt x="4258654" y="3826876"/>
                    </a:lnTo>
                    <a:lnTo>
                      <a:pt x="4283368" y="3897616"/>
                    </a:lnTo>
                    <a:cubicBezTo>
                      <a:pt x="4290322" y="3927809"/>
                      <a:pt x="4293973" y="3959069"/>
                      <a:pt x="4293973" y="3991088"/>
                    </a:cubicBezTo>
                    <a:cubicBezTo>
                      <a:pt x="4293973" y="4247238"/>
                      <a:pt x="4060268" y="4454889"/>
                      <a:pt x="3771978" y="4454889"/>
                    </a:cubicBezTo>
                    <a:lnTo>
                      <a:pt x="3708686" y="4450634"/>
                    </a:lnTo>
                    <a:lnTo>
                      <a:pt x="3744011" y="4367632"/>
                    </a:lnTo>
                    <a:lnTo>
                      <a:pt x="3468599" y="4367632"/>
                    </a:lnTo>
                    <a:lnTo>
                      <a:pt x="3421000" y="4334402"/>
                    </a:lnTo>
                    <a:cubicBezTo>
                      <a:pt x="3365380" y="4289486"/>
                      <a:pt x="3320720" y="4234045"/>
                      <a:pt x="3291004" y="4171620"/>
                    </a:cubicBezTo>
                    <a:lnTo>
                      <a:pt x="3286905" y="4159891"/>
                    </a:lnTo>
                    <a:lnTo>
                      <a:pt x="3271916" y="4202796"/>
                    </a:lnTo>
                    <a:cubicBezTo>
                      <a:pt x="3242200" y="4265221"/>
                      <a:pt x="3197539" y="4320662"/>
                      <a:pt x="3141920" y="4365578"/>
                    </a:cubicBezTo>
                    <a:lnTo>
                      <a:pt x="3138977" y="4367632"/>
                    </a:lnTo>
                    <a:lnTo>
                      <a:pt x="2804273" y="4367632"/>
                    </a:lnTo>
                    <a:lnTo>
                      <a:pt x="2852905" y="4481900"/>
                    </a:lnTo>
                    <a:lnTo>
                      <a:pt x="2790941" y="4486065"/>
                    </a:lnTo>
                    <a:cubicBezTo>
                      <a:pt x="2502651" y="4486065"/>
                      <a:pt x="2268946" y="4278414"/>
                      <a:pt x="2268946" y="4022264"/>
                    </a:cubicBezTo>
                    <a:cubicBezTo>
                      <a:pt x="2268946" y="3990245"/>
                      <a:pt x="2272598" y="3958985"/>
                      <a:pt x="2279551" y="3928792"/>
                    </a:cubicBezTo>
                    <a:lnTo>
                      <a:pt x="2299177" y="3872615"/>
                    </a:lnTo>
                    <a:lnTo>
                      <a:pt x="2293488" y="3876786"/>
                    </a:lnTo>
                    <a:cubicBezTo>
                      <a:pt x="2210177" y="3926795"/>
                      <a:pt x="2109744" y="3955995"/>
                      <a:pt x="2001635" y="3955995"/>
                    </a:cubicBezTo>
                    <a:lnTo>
                      <a:pt x="1969227" y="3953092"/>
                    </a:lnTo>
                    <a:lnTo>
                      <a:pt x="1561051" y="3612026"/>
                    </a:lnTo>
                    <a:lnTo>
                      <a:pt x="1523689" y="3677682"/>
                    </a:lnTo>
                    <a:lnTo>
                      <a:pt x="1520662" y="3672727"/>
                    </a:lnTo>
                    <a:cubicBezTo>
                      <a:pt x="1494247" y="3617238"/>
                      <a:pt x="1479641" y="3556232"/>
                      <a:pt x="1479641" y="3492194"/>
                    </a:cubicBezTo>
                    <a:cubicBezTo>
                      <a:pt x="1479641" y="3364119"/>
                      <a:pt x="1538067" y="3248169"/>
                      <a:pt x="1632529" y="3164238"/>
                    </a:cubicBezTo>
                    <a:close/>
                    <a:moveTo>
                      <a:pt x="4865174" y="3053039"/>
                    </a:moveTo>
                    <a:lnTo>
                      <a:pt x="4884949" y="3062034"/>
                    </a:lnTo>
                    <a:cubicBezTo>
                      <a:pt x="5035622" y="3143379"/>
                      <a:pt x="5136270" y="3290590"/>
                      <a:pt x="5136270" y="3458689"/>
                    </a:cubicBezTo>
                    <a:cubicBezTo>
                      <a:pt x="5136270" y="3522726"/>
                      <a:pt x="5121664" y="3583732"/>
                      <a:pt x="5095249" y="3639221"/>
                    </a:cubicBezTo>
                    <a:lnTo>
                      <a:pt x="5047324" y="3717673"/>
                    </a:lnTo>
                    <a:lnTo>
                      <a:pt x="4987233" y="3612026"/>
                    </a:lnTo>
                    <a:lnTo>
                      <a:pt x="4615851" y="3922348"/>
                    </a:lnTo>
                    <a:lnTo>
                      <a:pt x="4614275" y="3922490"/>
                    </a:lnTo>
                    <a:cubicBezTo>
                      <a:pt x="4506166" y="3922490"/>
                      <a:pt x="4405733" y="3893289"/>
                      <a:pt x="4322422" y="3843280"/>
                    </a:cubicBezTo>
                    <a:lnTo>
                      <a:pt x="4281000" y="3812913"/>
                    </a:lnTo>
                    <a:lnTo>
                      <a:pt x="4315471" y="3791374"/>
                    </a:lnTo>
                    <a:cubicBezTo>
                      <a:pt x="4558028" y="3624111"/>
                      <a:pt x="4741950" y="3399602"/>
                      <a:pt x="4837614" y="3142601"/>
                    </a:cubicBezTo>
                    <a:close/>
                    <a:moveTo>
                      <a:pt x="4880057" y="2999991"/>
                    </a:moveTo>
                    <a:lnTo>
                      <a:pt x="4877954" y="3011508"/>
                    </a:lnTo>
                    <a:lnTo>
                      <a:pt x="4865174" y="3053039"/>
                    </a:lnTo>
                    <a:lnTo>
                      <a:pt x="4817459" y="3031336"/>
                    </a:lnTo>
                    <a:lnTo>
                      <a:pt x="4738782" y="3009635"/>
                    </a:lnTo>
                    <a:lnTo>
                      <a:pt x="4768096" y="3011279"/>
                    </a:lnTo>
                    <a:cubicBezTo>
                      <a:pt x="4804132" y="3011279"/>
                      <a:pt x="4839316" y="3008034"/>
                      <a:pt x="4873296" y="3001856"/>
                    </a:cubicBezTo>
                    <a:close/>
                    <a:moveTo>
                      <a:pt x="4291001" y="2734361"/>
                    </a:moveTo>
                    <a:lnTo>
                      <a:pt x="4335249" y="2806793"/>
                    </a:lnTo>
                    <a:cubicBezTo>
                      <a:pt x="4393878" y="2883900"/>
                      <a:pt x="4477918" y="2944501"/>
                      <a:pt x="4576693" y="2979108"/>
                    </a:cubicBezTo>
                    <a:lnTo>
                      <a:pt x="4634597" y="2995800"/>
                    </a:lnTo>
                    <a:lnTo>
                      <a:pt x="4614275" y="2994888"/>
                    </a:lnTo>
                    <a:cubicBezTo>
                      <a:pt x="4325984" y="2994888"/>
                      <a:pt x="4092279" y="3202539"/>
                      <a:pt x="4092279" y="3458689"/>
                    </a:cubicBezTo>
                    <a:cubicBezTo>
                      <a:pt x="4092279" y="3522726"/>
                      <a:pt x="4106886" y="3583733"/>
                      <a:pt x="4133300" y="3639221"/>
                    </a:cubicBezTo>
                    <a:lnTo>
                      <a:pt x="4161025" y="3684606"/>
                    </a:lnTo>
                    <a:lnTo>
                      <a:pt x="4141084" y="3663132"/>
                    </a:lnTo>
                    <a:cubicBezTo>
                      <a:pt x="4058429" y="3589692"/>
                      <a:pt x="3948184" y="3540766"/>
                      <a:pt x="3825349" y="3529682"/>
                    </a:cubicBezTo>
                    <a:lnTo>
                      <a:pt x="3819050" y="3529399"/>
                    </a:lnTo>
                    <a:lnTo>
                      <a:pt x="3847565" y="3514360"/>
                    </a:lnTo>
                    <a:cubicBezTo>
                      <a:pt x="4116896" y="3356391"/>
                      <a:pt x="4293972" y="3088873"/>
                      <a:pt x="4293972" y="2785449"/>
                    </a:cubicBezTo>
                    <a:close/>
                    <a:moveTo>
                      <a:pt x="2272347" y="2726978"/>
                    </a:moveTo>
                    <a:lnTo>
                      <a:pt x="2268946" y="2785449"/>
                    </a:lnTo>
                    <a:cubicBezTo>
                      <a:pt x="2268946" y="2906818"/>
                      <a:pt x="2297279" y="3022443"/>
                      <a:pt x="2348514" y="3127609"/>
                    </a:cubicBezTo>
                    <a:lnTo>
                      <a:pt x="2367533" y="3161885"/>
                    </a:lnTo>
                    <a:lnTo>
                      <a:pt x="2293488" y="3107604"/>
                    </a:lnTo>
                    <a:cubicBezTo>
                      <a:pt x="2210177" y="3057594"/>
                      <a:pt x="2109744" y="3028394"/>
                      <a:pt x="2001635" y="3028394"/>
                    </a:cubicBezTo>
                    <a:cubicBezTo>
                      <a:pt x="1893527" y="3028394"/>
                      <a:pt x="1793094" y="3057595"/>
                      <a:pt x="1709783" y="3107604"/>
                    </a:cubicBezTo>
                    <a:lnTo>
                      <a:pt x="1701720" y="3113514"/>
                    </a:lnTo>
                    <a:lnTo>
                      <a:pt x="1676947" y="3033010"/>
                    </a:lnTo>
                    <a:lnTo>
                      <a:pt x="1780189" y="3042258"/>
                    </a:lnTo>
                    <a:cubicBezTo>
                      <a:pt x="1996406" y="3042258"/>
                      <a:pt x="2181920" y="2925454"/>
                      <a:pt x="2261163" y="2758989"/>
                    </a:cubicBezTo>
                    <a:close/>
                    <a:moveTo>
                      <a:pt x="5236243" y="2345948"/>
                    </a:moveTo>
                    <a:lnTo>
                      <a:pt x="6548284" y="2735826"/>
                    </a:lnTo>
                    <a:lnTo>
                      <a:pt x="5227032" y="3128441"/>
                    </a:lnTo>
                    <a:lnTo>
                      <a:pt x="5227032" y="2764086"/>
                    </a:lnTo>
                    <a:lnTo>
                      <a:pt x="5249070" y="2728010"/>
                    </a:lnTo>
                    <a:cubicBezTo>
                      <a:pt x="5275485" y="2672521"/>
                      <a:pt x="5290091" y="2611515"/>
                      <a:pt x="5290091" y="2547478"/>
                    </a:cubicBezTo>
                    <a:cubicBezTo>
                      <a:pt x="5290091" y="2483440"/>
                      <a:pt x="5275485" y="2422434"/>
                      <a:pt x="5249070" y="2366945"/>
                    </a:cubicBezTo>
                    <a:close/>
                    <a:moveTo>
                      <a:pt x="1321252" y="2343211"/>
                    </a:moveTo>
                    <a:lnTo>
                      <a:pt x="1321252" y="2361849"/>
                    </a:lnTo>
                    <a:lnTo>
                      <a:pt x="1299214" y="2397925"/>
                    </a:lnTo>
                    <a:cubicBezTo>
                      <a:pt x="1272800" y="2453413"/>
                      <a:pt x="1258193" y="2514419"/>
                      <a:pt x="1258193" y="2578457"/>
                    </a:cubicBezTo>
                    <a:cubicBezTo>
                      <a:pt x="1258193" y="2642494"/>
                      <a:pt x="1272800" y="2703501"/>
                      <a:pt x="1299214" y="2758989"/>
                    </a:cubicBezTo>
                    <a:lnTo>
                      <a:pt x="1321252" y="2795065"/>
                    </a:lnTo>
                    <a:lnTo>
                      <a:pt x="1321252" y="3128441"/>
                    </a:lnTo>
                    <a:lnTo>
                      <a:pt x="0" y="2735826"/>
                    </a:lnTo>
                    <a:close/>
                    <a:moveTo>
                      <a:pt x="1780189" y="2114656"/>
                    </a:moveTo>
                    <a:lnTo>
                      <a:pt x="1815281" y="2117407"/>
                    </a:lnTo>
                    <a:lnTo>
                      <a:pt x="1765720" y="2203373"/>
                    </a:lnTo>
                    <a:cubicBezTo>
                      <a:pt x="1682880" y="2367028"/>
                      <a:pt x="1637071" y="2546957"/>
                      <a:pt x="1637071" y="2735826"/>
                    </a:cubicBezTo>
                    <a:cubicBezTo>
                      <a:pt x="1637071" y="2830261"/>
                      <a:pt x="1648523" y="2922460"/>
                      <a:pt x="1670331" y="3011508"/>
                    </a:cubicBezTo>
                    <a:lnTo>
                      <a:pt x="1676947" y="3033010"/>
                    </a:lnTo>
                    <a:lnTo>
                      <a:pt x="1674988" y="3032835"/>
                    </a:lnTo>
                    <a:cubicBezTo>
                      <a:pt x="1539066" y="3008122"/>
                      <a:pt x="1422387" y="2936470"/>
                      <a:pt x="1347342" y="2837772"/>
                    </a:cubicBezTo>
                    <a:lnTo>
                      <a:pt x="1321252" y="2795065"/>
                    </a:lnTo>
                    <a:lnTo>
                      <a:pt x="1321252" y="2361849"/>
                    </a:lnTo>
                    <a:lnTo>
                      <a:pt x="1347342" y="2319141"/>
                    </a:lnTo>
                    <a:cubicBezTo>
                      <a:pt x="1441148" y="2195769"/>
                      <a:pt x="1600007" y="2114656"/>
                      <a:pt x="1780189" y="2114656"/>
                    </a:cubicBezTo>
                    <a:close/>
                    <a:moveTo>
                      <a:pt x="4768096" y="2083677"/>
                    </a:moveTo>
                    <a:cubicBezTo>
                      <a:pt x="4948277" y="2083677"/>
                      <a:pt x="5107136" y="2164791"/>
                      <a:pt x="5200943" y="2288162"/>
                    </a:cubicBezTo>
                    <a:lnTo>
                      <a:pt x="5236243" y="2345948"/>
                    </a:lnTo>
                    <a:lnTo>
                      <a:pt x="5227032" y="2343211"/>
                    </a:lnTo>
                    <a:lnTo>
                      <a:pt x="5227032" y="2764086"/>
                    </a:lnTo>
                    <a:lnTo>
                      <a:pt x="5200943" y="2806793"/>
                    </a:lnTo>
                    <a:cubicBezTo>
                      <a:pt x="5144659" y="2880816"/>
                      <a:pt x="5064956" y="2939626"/>
                      <a:pt x="4971280" y="2974831"/>
                    </a:cubicBezTo>
                    <a:lnTo>
                      <a:pt x="4880057" y="2999991"/>
                    </a:lnTo>
                    <a:lnTo>
                      <a:pt x="4902761" y="2875687"/>
                    </a:lnTo>
                    <a:cubicBezTo>
                      <a:pt x="4908350" y="2829702"/>
                      <a:pt x="4911213" y="2783043"/>
                      <a:pt x="4911213" y="2735826"/>
                    </a:cubicBezTo>
                    <a:cubicBezTo>
                      <a:pt x="4911213" y="2546957"/>
                      <a:pt x="4865404" y="2367028"/>
                      <a:pt x="4782564" y="2203373"/>
                    </a:cubicBezTo>
                    <a:lnTo>
                      <a:pt x="4715916" y="2087768"/>
                    </a:lnTo>
                    <a:close/>
                    <a:moveTo>
                      <a:pt x="1848645" y="2064559"/>
                    </a:moveTo>
                    <a:lnTo>
                      <a:pt x="1887676" y="2106591"/>
                    </a:lnTo>
                    <a:lnTo>
                      <a:pt x="1926066" y="2134735"/>
                    </a:lnTo>
                    <a:lnTo>
                      <a:pt x="1872591" y="2121900"/>
                    </a:lnTo>
                    <a:lnTo>
                      <a:pt x="1815281" y="2117407"/>
                    </a:lnTo>
                    <a:lnTo>
                      <a:pt x="1834657" y="2083798"/>
                    </a:lnTo>
                    <a:close/>
                    <a:moveTo>
                      <a:pt x="2714189" y="1451780"/>
                    </a:moveTo>
                    <a:lnTo>
                      <a:pt x="2723274" y="1537187"/>
                    </a:lnTo>
                    <a:cubicBezTo>
                      <a:pt x="2766189" y="1736192"/>
                      <a:pt x="2952242" y="1890012"/>
                      <a:pt x="3182559" y="1910794"/>
                    </a:cubicBezTo>
                    <a:lnTo>
                      <a:pt x="3183806" y="1910851"/>
                    </a:lnTo>
                    <a:lnTo>
                      <a:pt x="3114720" y="1918276"/>
                    </a:lnTo>
                    <a:cubicBezTo>
                      <a:pt x="2735004" y="1972897"/>
                      <a:pt x="2426638" y="2210951"/>
                      <a:pt x="2314466" y="2524050"/>
                    </a:cubicBezTo>
                    <a:lnTo>
                      <a:pt x="2301123" y="2569104"/>
                    </a:lnTo>
                    <a:lnTo>
                      <a:pt x="2291579" y="2484985"/>
                    </a:lnTo>
                    <a:cubicBezTo>
                      <a:pt x="2273327" y="2405730"/>
                      <a:pt x="2232322" y="2333839"/>
                      <a:pt x="2174894" y="2274934"/>
                    </a:cubicBezTo>
                    <a:lnTo>
                      <a:pt x="2114917" y="2222900"/>
                    </a:lnTo>
                    <a:lnTo>
                      <a:pt x="2151582" y="2233012"/>
                    </a:lnTo>
                    <a:cubicBezTo>
                      <a:pt x="2185563" y="2239191"/>
                      <a:pt x="2220746" y="2242435"/>
                      <a:pt x="2256782" y="2242435"/>
                    </a:cubicBezTo>
                    <a:cubicBezTo>
                      <a:pt x="2545073" y="2242435"/>
                      <a:pt x="2778778" y="2034784"/>
                      <a:pt x="2778778" y="1778634"/>
                    </a:cubicBezTo>
                    <a:cubicBezTo>
                      <a:pt x="2778778" y="1682578"/>
                      <a:pt x="2745913" y="1593342"/>
                      <a:pt x="2689629" y="1519319"/>
                    </a:cubicBezTo>
                    <a:lnTo>
                      <a:pt x="2646216" y="1472568"/>
                    </a:lnTo>
                    <a:close/>
                    <a:moveTo>
                      <a:pt x="3755526" y="1428245"/>
                    </a:moveTo>
                    <a:lnTo>
                      <a:pt x="3760957" y="1429412"/>
                    </a:lnTo>
                    <a:lnTo>
                      <a:pt x="3838352" y="1453081"/>
                    </a:lnTo>
                    <a:lnTo>
                      <a:pt x="3812085" y="1481368"/>
                    </a:lnTo>
                    <a:cubicBezTo>
                      <a:pt x="3755801" y="1555391"/>
                      <a:pt x="3722936" y="1644627"/>
                      <a:pt x="3722936" y="1740684"/>
                    </a:cubicBezTo>
                    <a:cubicBezTo>
                      <a:pt x="3722936" y="1996833"/>
                      <a:pt x="3956641" y="2204484"/>
                      <a:pt x="4244931" y="2204484"/>
                    </a:cubicBezTo>
                    <a:cubicBezTo>
                      <a:pt x="4389077" y="2204484"/>
                      <a:pt x="4519576" y="2152571"/>
                      <a:pt x="4614038" y="2068640"/>
                    </a:cubicBezTo>
                    <a:lnTo>
                      <a:pt x="4663714" y="2015145"/>
                    </a:lnTo>
                    <a:lnTo>
                      <a:pt x="4713628" y="2083798"/>
                    </a:lnTo>
                    <a:lnTo>
                      <a:pt x="4715916" y="2087768"/>
                    </a:lnTo>
                    <a:lnTo>
                      <a:pt x="4675694" y="2090921"/>
                    </a:lnTo>
                    <a:cubicBezTo>
                      <a:pt x="4465754" y="2124241"/>
                      <a:pt x="4299295" y="2269077"/>
                      <a:pt x="4256706" y="2454005"/>
                    </a:cubicBezTo>
                    <a:lnTo>
                      <a:pt x="4248673" y="2524799"/>
                    </a:lnTo>
                    <a:lnTo>
                      <a:pt x="4248452" y="2524050"/>
                    </a:lnTo>
                    <a:cubicBezTo>
                      <a:pt x="4128268" y="2188587"/>
                      <a:pt x="3782862" y="1939272"/>
                      <a:pt x="3365785" y="1909418"/>
                    </a:cubicBezTo>
                    <a:lnTo>
                      <a:pt x="3313256" y="1907546"/>
                    </a:lnTo>
                    <a:lnTo>
                      <a:pt x="3341130" y="1903766"/>
                    </a:lnTo>
                    <a:cubicBezTo>
                      <a:pt x="3578995" y="1860519"/>
                      <a:pt x="3757925" y="1673519"/>
                      <a:pt x="3757925" y="1449388"/>
                    </a:cubicBezTo>
                    <a:close/>
                    <a:moveTo>
                      <a:pt x="2256782" y="1314833"/>
                    </a:moveTo>
                    <a:cubicBezTo>
                      <a:pt x="2400928" y="1314833"/>
                      <a:pt x="2531426" y="1366746"/>
                      <a:pt x="2625889" y="1450678"/>
                    </a:cubicBezTo>
                    <a:lnTo>
                      <a:pt x="2646216" y="1472568"/>
                    </a:lnTo>
                    <a:lnTo>
                      <a:pt x="2636921" y="1475411"/>
                    </a:lnTo>
                    <a:cubicBezTo>
                      <a:pt x="2343136" y="1579241"/>
                      <a:pt x="2093173" y="1752693"/>
                      <a:pt x="1916657" y="1971013"/>
                    </a:cubicBezTo>
                    <a:lnTo>
                      <a:pt x="1848645" y="2064559"/>
                    </a:lnTo>
                    <a:lnTo>
                      <a:pt x="1823936" y="2037950"/>
                    </a:lnTo>
                    <a:cubicBezTo>
                      <a:pt x="1767652" y="1963927"/>
                      <a:pt x="1734787" y="1874691"/>
                      <a:pt x="1734787" y="1778634"/>
                    </a:cubicBezTo>
                    <a:lnTo>
                      <a:pt x="1742831" y="1707733"/>
                    </a:lnTo>
                    <a:lnTo>
                      <a:pt x="2207788" y="1319222"/>
                    </a:lnTo>
                    <a:close/>
                    <a:moveTo>
                      <a:pt x="4244931" y="1276882"/>
                    </a:moveTo>
                    <a:cubicBezTo>
                      <a:pt x="4280968" y="1276882"/>
                      <a:pt x="4316151" y="1280127"/>
                      <a:pt x="4350132" y="1286305"/>
                    </a:cubicBezTo>
                    <a:lnTo>
                      <a:pt x="4360837" y="1289258"/>
                    </a:lnTo>
                    <a:lnTo>
                      <a:pt x="4322748" y="1304391"/>
                    </a:lnTo>
                    <a:lnTo>
                      <a:pt x="4758762" y="1668719"/>
                    </a:lnTo>
                    <a:lnTo>
                      <a:pt x="4766927" y="1740684"/>
                    </a:lnTo>
                    <a:cubicBezTo>
                      <a:pt x="4766927" y="1836740"/>
                      <a:pt x="4734062" y="1925976"/>
                      <a:pt x="4677779" y="1999999"/>
                    </a:cubicBezTo>
                    <a:lnTo>
                      <a:pt x="4663714" y="2015145"/>
                    </a:lnTo>
                    <a:lnTo>
                      <a:pt x="4631627" y="1971013"/>
                    </a:lnTo>
                    <a:cubicBezTo>
                      <a:pt x="4455111" y="1752693"/>
                      <a:pt x="4205149" y="1579241"/>
                      <a:pt x="3911364" y="1475411"/>
                    </a:cubicBezTo>
                    <a:lnTo>
                      <a:pt x="3838352" y="1453081"/>
                    </a:lnTo>
                    <a:lnTo>
                      <a:pt x="3875825" y="1412727"/>
                    </a:lnTo>
                    <a:cubicBezTo>
                      <a:pt x="3970288" y="1328795"/>
                      <a:pt x="4100786" y="1276882"/>
                      <a:pt x="4244931" y="1276882"/>
                    </a:cubicBezTo>
                    <a:close/>
                    <a:moveTo>
                      <a:pt x="2890574" y="1104020"/>
                    </a:moveTo>
                    <a:lnTo>
                      <a:pt x="3581286" y="1104020"/>
                    </a:lnTo>
                    <a:lnTo>
                      <a:pt x="3605036" y="1121431"/>
                    </a:lnTo>
                    <a:cubicBezTo>
                      <a:pt x="3675883" y="1184380"/>
                      <a:pt x="3726460" y="1265339"/>
                      <a:pt x="3747320" y="1355916"/>
                    </a:cubicBezTo>
                    <a:lnTo>
                      <a:pt x="3755526" y="1428245"/>
                    </a:lnTo>
                    <a:lnTo>
                      <a:pt x="3604069" y="1395704"/>
                    </a:lnTo>
                    <a:cubicBezTo>
                      <a:pt x="3497500" y="1377482"/>
                      <a:pt x="3387158" y="1367913"/>
                      <a:pt x="3274142" y="1367913"/>
                    </a:cubicBezTo>
                    <a:cubicBezTo>
                      <a:pt x="3104618" y="1367913"/>
                      <a:pt x="2941112" y="1389444"/>
                      <a:pt x="2787328" y="1429412"/>
                    </a:cubicBezTo>
                    <a:lnTo>
                      <a:pt x="2714189" y="1451780"/>
                    </a:lnTo>
                    <a:lnTo>
                      <a:pt x="2713934" y="1449388"/>
                    </a:lnTo>
                    <a:cubicBezTo>
                      <a:pt x="2713934" y="1321313"/>
                      <a:pt x="2772361" y="1205363"/>
                      <a:pt x="2866823" y="1121431"/>
                    </a:cubicBezTo>
                    <a:close/>
                    <a:moveTo>
                      <a:pt x="5589082" y="801242"/>
                    </a:moveTo>
                    <a:lnTo>
                      <a:pt x="4987233" y="1859626"/>
                    </a:lnTo>
                    <a:lnTo>
                      <a:pt x="4758762" y="1668719"/>
                    </a:lnTo>
                    <a:lnTo>
                      <a:pt x="4756322" y="1647212"/>
                    </a:lnTo>
                    <a:cubicBezTo>
                      <a:pt x="4721555" y="1496250"/>
                      <a:pt x="4604243" y="1372004"/>
                      <a:pt x="4448116" y="1313330"/>
                    </a:cubicBezTo>
                    <a:lnTo>
                      <a:pt x="4360837" y="1289258"/>
                    </a:lnTo>
                    <a:close/>
                    <a:moveTo>
                      <a:pt x="958899" y="801242"/>
                    </a:moveTo>
                    <a:lnTo>
                      <a:pt x="2225536" y="1304391"/>
                    </a:lnTo>
                    <a:lnTo>
                      <a:pt x="2207788" y="1319222"/>
                    </a:lnTo>
                    <a:lnTo>
                      <a:pt x="2151582" y="1324256"/>
                    </a:lnTo>
                    <a:cubicBezTo>
                      <a:pt x="1947698" y="1361326"/>
                      <a:pt x="1787113" y="1504008"/>
                      <a:pt x="1745392" y="1685162"/>
                    </a:cubicBezTo>
                    <a:lnTo>
                      <a:pt x="1742831" y="1707733"/>
                    </a:lnTo>
                    <a:lnTo>
                      <a:pt x="1561051" y="1859626"/>
                    </a:lnTo>
                    <a:close/>
                    <a:moveTo>
                      <a:pt x="3274142" y="0"/>
                    </a:moveTo>
                    <a:lnTo>
                      <a:pt x="3744011" y="1104020"/>
                    </a:lnTo>
                    <a:lnTo>
                      <a:pt x="3581286" y="1104020"/>
                    </a:lnTo>
                    <a:lnTo>
                      <a:pt x="3527783" y="1064797"/>
                    </a:lnTo>
                    <a:cubicBezTo>
                      <a:pt x="3444472" y="1014788"/>
                      <a:pt x="3344039" y="985587"/>
                      <a:pt x="3235930" y="985587"/>
                    </a:cubicBezTo>
                    <a:cubicBezTo>
                      <a:pt x="3127821" y="985587"/>
                      <a:pt x="3027388" y="1014788"/>
                      <a:pt x="2944077" y="1064797"/>
                    </a:cubicBezTo>
                    <a:lnTo>
                      <a:pt x="2890574" y="1104020"/>
                    </a:lnTo>
                    <a:lnTo>
                      <a:pt x="2804273" y="110402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E81AA483-FB55-4843-BC69-F107A3EA7A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backgroundMark x1="73750" y1="39333" x2="80750" y2="56000"/>
                            <a14:backgroundMark x1="80750" y1="56000" x2="91500" y2="44333"/>
                            <a14:backgroundMark x1="91500" y1="44333" x2="80250" y2="34000"/>
                            <a14:backgroundMark x1="80250" y1="34000" x2="72750" y2="3900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31935" y="848095"/>
                <a:ext cx="4251054" cy="318829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ECCEB9B-CE18-4E9E-953C-B67A410B689D}"/>
                </a:ext>
              </a:extLst>
            </p:cNvPr>
            <p:cNvSpPr/>
            <p:nvPr/>
          </p:nvSpPr>
          <p:spPr>
            <a:xfrm>
              <a:off x="2545261" y="1474277"/>
              <a:ext cx="2217690" cy="316560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lang="en-US" sz="115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DF68B72-4AFB-4FFD-A328-AA0680FD0CB0}"/>
              </a:ext>
            </a:extLst>
          </p:cNvPr>
          <p:cNvGrpSpPr/>
          <p:nvPr/>
        </p:nvGrpSpPr>
        <p:grpSpPr>
          <a:xfrm>
            <a:off x="9287490" y="329223"/>
            <a:ext cx="2497730" cy="2213673"/>
            <a:chOff x="1528580" y="1075217"/>
            <a:chExt cx="4434685" cy="3763394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000E1B58-4D50-4151-B148-5219A76F72AF}"/>
                </a:ext>
              </a:extLst>
            </p:cNvPr>
            <p:cNvGrpSpPr/>
            <p:nvPr/>
          </p:nvGrpSpPr>
          <p:grpSpPr>
            <a:xfrm>
              <a:off x="1528580" y="1075217"/>
              <a:ext cx="4434685" cy="3763394"/>
              <a:chOff x="1331935" y="675871"/>
              <a:chExt cx="4434685" cy="3763394"/>
            </a:xfrm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B267C6D7-4B8C-4647-AEE1-35F82DEFA4D3}"/>
                  </a:ext>
                </a:extLst>
              </p:cNvPr>
              <p:cNvSpPr/>
              <p:nvPr/>
            </p:nvSpPr>
            <p:spPr>
              <a:xfrm>
                <a:off x="1331935" y="675871"/>
                <a:ext cx="4434685" cy="3763394"/>
              </a:xfrm>
              <a:custGeom>
                <a:avLst/>
                <a:gdLst>
                  <a:gd name="connsiteX0" fmla="*/ 3138977 w 6548284"/>
                  <a:gd name="connsiteY0" fmla="*/ 4367632 h 5471652"/>
                  <a:gd name="connsiteX1" fmla="*/ 3468599 w 6548284"/>
                  <a:gd name="connsiteY1" fmla="*/ 4367632 h 5471652"/>
                  <a:gd name="connsiteX2" fmla="*/ 3480125 w 6548284"/>
                  <a:gd name="connsiteY2" fmla="*/ 4375679 h 5471652"/>
                  <a:gd name="connsiteX3" fmla="*/ 3692483 w 6548284"/>
                  <a:gd name="connsiteY3" fmla="*/ 4449545 h 5471652"/>
                  <a:gd name="connsiteX4" fmla="*/ 3708686 w 6548284"/>
                  <a:gd name="connsiteY4" fmla="*/ 4450634 h 5471652"/>
                  <a:gd name="connsiteX5" fmla="*/ 3274142 w 6548284"/>
                  <a:gd name="connsiteY5" fmla="*/ 5471652 h 5471652"/>
                  <a:gd name="connsiteX6" fmla="*/ 2852905 w 6548284"/>
                  <a:gd name="connsiteY6" fmla="*/ 4481900 h 5471652"/>
                  <a:gd name="connsiteX7" fmla="*/ 2870436 w 6548284"/>
                  <a:gd name="connsiteY7" fmla="*/ 4480721 h 5471652"/>
                  <a:gd name="connsiteX8" fmla="*/ 3082794 w 6548284"/>
                  <a:gd name="connsiteY8" fmla="*/ 4406855 h 5471652"/>
                  <a:gd name="connsiteX9" fmla="*/ 4225228 w 6548284"/>
                  <a:gd name="connsiteY9" fmla="*/ 3765171 h 5471652"/>
                  <a:gd name="connsiteX10" fmla="*/ 4245168 w 6548284"/>
                  <a:gd name="connsiteY10" fmla="*/ 3786646 h 5471652"/>
                  <a:gd name="connsiteX11" fmla="*/ 4281000 w 6548284"/>
                  <a:gd name="connsiteY11" fmla="*/ 3812913 h 5471652"/>
                  <a:gd name="connsiteX12" fmla="*/ 4258654 w 6548284"/>
                  <a:gd name="connsiteY12" fmla="*/ 3826876 h 5471652"/>
                  <a:gd name="connsiteX13" fmla="*/ 4252952 w 6548284"/>
                  <a:gd name="connsiteY13" fmla="*/ 3810556 h 5471652"/>
                  <a:gd name="connsiteX14" fmla="*/ 5047324 w 6548284"/>
                  <a:gd name="connsiteY14" fmla="*/ 3717673 h 5471652"/>
                  <a:gd name="connsiteX15" fmla="*/ 5589082 w 6548284"/>
                  <a:gd name="connsiteY15" fmla="*/ 4670156 h 5471652"/>
                  <a:gd name="connsiteX16" fmla="*/ 4322748 w 6548284"/>
                  <a:gd name="connsiteY16" fmla="*/ 4167261 h 5471652"/>
                  <a:gd name="connsiteX17" fmla="*/ 4615851 w 6548284"/>
                  <a:gd name="connsiteY17" fmla="*/ 3922348 h 5471652"/>
                  <a:gd name="connsiteX18" fmla="*/ 4719475 w 6548284"/>
                  <a:gd name="connsiteY18" fmla="*/ 3913067 h 5471652"/>
                  <a:gd name="connsiteX19" fmla="*/ 5047122 w 6548284"/>
                  <a:gd name="connsiteY19" fmla="*/ 3718004 h 5471652"/>
                  <a:gd name="connsiteX20" fmla="*/ 1523689 w 6548284"/>
                  <a:gd name="connsiteY20" fmla="*/ 3677682 h 5471652"/>
                  <a:gd name="connsiteX21" fmla="*/ 1568789 w 6548284"/>
                  <a:gd name="connsiteY21" fmla="*/ 3751510 h 5471652"/>
                  <a:gd name="connsiteX22" fmla="*/ 1896435 w 6548284"/>
                  <a:gd name="connsiteY22" fmla="*/ 3946572 h 5471652"/>
                  <a:gd name="connsiteX23" fmla="*/ 1969227 w 6548284"/>
                  <a:gd name="connsiteY23" fmla="*/ 3953092 h 5471652"/>
                  <a:gd name="connsiteX24" fmla="*/ 2225536 w 6548284"/>
                  <a:gd name="connsiteY24" fmla="*/ 4167261 h 5471652"/>
                  <a:gd name="connsiteX25" fmla="*/ 958899 w 6548284"/>
                  <a:gd name="connsiteY25" fmla="*/ 4670156 h 5471652"/>
                  <a:gd name="connsiteX26" fmla="*/ 3097833 w 6548284"/>
                  <a:gd name="connsiteY26" fmla="*/ 3648698 h 5471652"/>
                  <a:gd name="connsiteX27" fmla="*/ 3165195 w 6548284"/>
                  <a:gd name="connsiteY27" fmla="*/ 3658753 h 5471652"/>
                  <a:gd name="connsiteX28" fmla="*/ 3281459 w 6548284"/>
                  <a:gd name="connsiteY28" fmla="*/ 3664485 h 5471652"/>
                  <a:gd name="connsiteX29" fmla="*/ 3384983 w 6548284"/>
                  <a:gd name="connsiteY29" fmla="*/ 3659947 h 5471652"/>
                  <a:gd name="connsiteX30" fmla="*/ 3412120 w 6548284"/>
                  <a:gd name="connsiteY30" fmla="*/ 3656351 h 5471652"/>
                  <a:gd name="connsiteX31" fmla="*/ 3402871 w 6548284"/>
                  <a:gd name="connsiteY31" fmla="*/ 3663132 h 5471652"/>
                  <a:gd name="connsiteX32" fmla="*/ 3291004 w 6548284"/>
                  <a:gd name="connsiteY32" fmla="*/ 3810556 h 5471652"/>
                  <a:gd name="connsiteX33" fmla="*/ 3276013 w 6548284"/>
                  <a:gd name="connsiteY33" fmla="*/ 3853461 h 5471652"/>
                  <a:gd name="connsiteX34" fmla="*/ 3271916 w 6548284"/>
                  <a:gd name="connsiteY34" fmla="*/ 3841732 h 5471652"/>
                  <a:gd name="connsiteX35" fmla="*/ 3160048 w 6548284"/>
                  <a:gd name="connsiteY35" fmla="*/ 3694308 h 5471652"/>
                  <a:gd name="connsiteX36" fmla="*/ 2489996 w 6548284"/>
                  <a:gd name="connsiteY36" fmla="*/ 3332804 h 5471652"/>
                  <a:gd name="connsiteX37" fmla="*/ 2500154 w 6548284"/>
                  <a:gd name="connsiteY37" fmla="*/ 3344598 h 5471652"/>
                  <a:gd name="connsiteX38" fmla="*/ 2746038 w 6548284"/>
                  <a:gd name="connsiteY38" fmla="*/ 3531665 h 5471652"/>
                  <a:gd name="connsiteX39" fmla="*/ 2803213 w 6548284"/>
                  <a:gd name="connsiteY39" fmla="*/ 3559014 h 5471652"/>
                  <a:gd name="connsiteX40" fmla="*/ 2790941 w 6548284"/>
                  <a:gd name="connsiteY40" fmla="*/ 3558463 h 5471652"/>
                  <a:gd name="connsiteX41" fmla="*/ 2499089 w 6548284"/>
                  <a:gd name="connsiteY41" fmla="*/ 3637673 h 5471652"/>
                  <a:gd name="connsiteX42" fmla="*/ 2493399 w 6548284"/>
                  <a:gd name="connsiteY42" fmla="*/ 3641844 h 5471652"/>
                  <a:gd name="connsiteX43" fmla="*/ 2513026 w 6548284"/>
                  <a:gd name="connsiteY43" fmla="*/ 3585667 h 5471652"/>
                  <a:gd name="connsiteX44" fmla="*/ 2523631 w 6548284"/>
                  <a:gd name="connsiteY44" fmla="*/ 3492194 h 5471652"/>
                  <a:gd name="connsiteX45" fmla="*/ 2513026 w 6548284"/>
                  <a:gd name="connsiteY45" fmla="*/ 3398722 h 5471652"/>
                  <a:gd name="connsiteX46" fmla="*/ 1701720 w 6548284"/>
                  <a:gd name="connsiteY46" fmla="*/ 3113514 h 5471652"/>
                  <a:gd name="connsiteX47" fmla="*/ 1710671 w 6548284"/>
                  <a:gd name="connsiteY47" fmla="*/ 3142601 h 5471652"/>
                  <a:gd name="connsiteX48" fmla="*/ 3274142 w 6548284"/>
                  <a:gd name="connsiteY48" fmla="*/ 4103739 h 5471652"/>
                  <a:gd name="connsiteX49" fmla="*/ 4189444 w 6548284"/>
                  <a:gd name="connsiteY49" fmla="*/ 3870121 h 5471652"/>
                  <a:gd name="connsiteX50" fmla="*/ 4258654 w 6548284"/>
                  <a:gd name="connsiteY50" fmla="*/ 3826876 h 5471652"/>
                  <a:gd name="connsiteX51" fmla="*/ 4283368 w 6548284"/>
                  <a:gd name="connsiteY51" fmla="*/ 3897616 h 5471652"/>
                  <a:gd name="connsiteX52" fmla="*/ 4293973 w 6548284"/>
                  <a:gd name="connsiteY52" fmla="*/ 3991088 h 5471652"/>
                  <a:gd name="connsiteX53" fmla="*/ 3771978 w 6548284"/>
                  <a:gd name="connsiteY53" fmla="*/ 4454889 h 5471652"/>
                  <a:gd name="connsiteX54" fmla="*/ 3708686 w 6548284"/>
                  <a:gd name="connsiteY54" fmla="*/ 4450634 h 5471652"/>
                  <a:gd name="connsiteX55" fmla="*/ 3744011 w 6548284"/>
                  <a:gd name="connsiteY55" fmla="*/ 4367632 h 5471652"/>
                  <a:gd name="connsiteX56" fmla="*/ 3468599 w 6548284"/>
                  <a:gd name="connsiteY56" fmla="*/ 4367632 h 5471652"/>
                  <a:gd name="connsiteX57" fmla="*/ 3421000 w 6548284"/>
                  <a:gd name="connsiteY57" fmla="*/ 4334402 h 5471652"/>
                  <a:gd name="connsiteX58" fmla="*/ 3291004 w 6548284"/>
                  <a:gd name="connsiteY58" fmla="*/ 4171620 h 5471652"/>
                  <a:gd name="connsiteX59" fmla="*/ 3286905 w 6548284"/>
                  <a:gd name="connsiteY59" fmla="*/ 4159891 h 5471652"/>
                  <a:gd name="connsiteX60" fmla="*/ 3271916 w 6548284"/>
                  <a:gd name="connsiteY60" fmla="*/ 4202796 h 5471652"/>
                  <a:gd name="connsiteX61" fmla="*/ 3141920 w 6548284"/>
                  <a:gd name="connsiteY61" fmla="*/ 4365578 h 5471652"/>
                  <a:gd name="connsiteX62" fmla="*/ 3138977 w 6548284"/>
                  <a:gd name="connsiteY62" fmla="*/ 4367632 h 5471652"/>
                  <a:gd name="connsiteX63" fmla="*/ 2804273 w 6548284"/>
                  <a:gd name="connsiteY63" fmla="*/ 4367632 h 5471652"/>
                  <a:gd name="connsiteX64" fmla="*/ 2852905 w 6548284"/>
                  <a:gd name="connsiteY64" fmla="*/ 4481900 h 5471652"/>
                  <a:gd name="connsiteX65" fmla="*/ 2790941 w 6548284"/>
                  <a:gd name="connsiteY65" fmla="*/ 4486065 h 5471652"/>
                  <a:gd name="connsiteX66" fmla="*/ 2268946 w 6548284"/>
                  <a:gd name="connsiteY66" fmla="*/ 4022264 h 5471652"/>
                  <a:gd name="connsiteX67" fmla="*/ 2279551 w 6548284"/>
                  <a:gd name="connsiteY67" fmla="*/ 3928792 h 5471652"/>
                  <a:gd name="connsiteX68" fmla="*/ 2299177 w 6548284"/>
                  <a:gd name="connsiteY68" fmla="*/ 3872615 h 5471652"/>
                  <a:gd name="connsiteX69" fmla="*/ 2293488 w 6548284"/>
                  <a:gd name="connsiteY69" fmla="*/ 3876786 h 5471652"/>
                  <a:gd name="connsiteX70" fmla="*/ 2001635 w 6548284"/>
                  <a:gd name="connsiteY70" fmla="*/ 3955995 h 5471652"/>
                  <a:gd name="connsiteX71" fmla="*/ 1969227 w 6548284"/>
                  <a:gd name="connsiteY71" fmla="*/ 3953092 h 5471652"/>
                  <a:gd name="connsiteX72" fmla="*/ 1561051 w 6548284"/>
                  <a:gd name="connsiteY72" fmla="*/ 3612026 h 5471652"/>
                  <a:gd name="connsiteX73" fmla="*/ 1523689 w 6548284"/>
                  <a:gd name="connsiteY73" fmla="*/ 3677682 h 5471652"/>
                  <a:gd name="connsiteX74" fmla="*/ 1520662 w 6548284"/>
                  <a:gd name="connsiteY74" fmla="*/ 3672727 h 5471652"/>
                  <a:gd name="connsiteX75" fmla="*/ 1479641 w 6548284"/>
                  <a:gd name="connsiteY75" fmla="*/ 3492194 h 5471652"/>
                  <a:gd name="connsiteX76" fmla="*/ 1632529 w 6548284"/>
                  <a:gd name="connsiteY76" fmla="*/ 3164238 h 5471652"/>
                  <a:gd name="connsiteX77" fmla="*/ 4865174 w 6548284"/>
                  <a:gd name="connsiteY77" fmla="*/ 3053039 h 5471652"/>
                  <a:gd name="connsiteX78" fmla="*/ 4884949 w 6548284"/>
                  <a:gd name="connsiteY78" fmla="*/ 3062034 h 5471652"/>
                  <a:gd name="connsiteX79" fmla="*/ 5136270 w 6548284"/>
                  <a:gd name="connsiteY79" fmla="*/ 3458689 h 5471652"/>
                  <a:gd name="connsiteX80" fmla="*/ 5095249 w 6548284"/>
                  <a:gd name="connsiteY80" fmla="*/ 3639221 h 5471652"/>
                  <a:gd name="connsiteX81" fmla="*/ 5047324 w 6548284"/>
                  <a:gd name="connsiteY81" fmla="*/ 3717673 h 5471652"/>
                  <a:gd name="connsiteX82" fmla="*/ 4987233 w 6548284"/>
                  <a:gd name="connsiteY82" fmla="*/ 3612026 h 5471652"/>
                  <a:gd name="connsiteX83" fmla="*/ 4615851 w 6548284"/>
                  <a:gd name="connsiteY83" fmla="*/ 3922348 h 5471652"/>
                  <a:gd name="connsiteX84" fmla="*/ 4614275 w 6548284"/>
                  <a:gd name="connsiteY84" fmla="*/ 3922490 h 5471652"/>
                  <a:gd name="connsiteX85" fmla="*/ 4322422 w 6548284"/>
                  <a:gd name="connsiteY85" fmla="*/ 3843280 h 5471652"/>
                  <a:gd name="connsiteX86" fmla="*/ 4281000 w 6548284"/>
                  <a:gd name="connsiteY86" fmla="*/ 3812913 h 5471652"/>
                  <a:gd name="connsiteX87" fmla="*/ 4315471 w 6548284"/>
                  <a:gd name="connsiteY87" fmla="*/ 3791374 h 5471652"/>
                  <a:gd name="connsiteX88" fmla="*/ 4837614 w 6548284"/>
                  <a:gd name="connsiteY88" fmla="*/ 3142601 h 5471652"/>
                  <a:gd name="connsiteX89" fmla="*/ 4880057 w 6548284"/>
                  <a:gd name="connsiteY89" fmla="*/ 2999991 h 5471652"/>
                  <a:gd name="connsiteX90" fmla="*/ 4877954 w 6548284"/>
                  <a:gd name="connsiteY90" fmla="*/ 3011508 h 5471652"/>
                  <a:gd name="connsiteX91" fmla="*/ 4865174 w 6548284"/>
                  <a:gd name="connsiteY91" fmla="*/ 3053039 h 5471652"/>
                  <a:gd name="connsiteX92" fmla="*/ 4817459 w 6548284"/>
                  <a:gd name="connsiteY92" fmla="*/ 3031336 h 5471652"/>
                  <a:gd name="connsiteX93" fmla="*/ 4738782 w 6548284"/>
                  <a:gd name="connsiteY93" fmla="*/ 3009635 h 5471652"/>
                  <a:gd name="connsiteX94" fmla="*/ 4768096 w 6548284"/>
                  <a:gd name="connsiteY94" fmla="*/ 3011279 h 5471652"/>
                  <a:gd name="connsiteX95" fmla="*/ 4873296 w 6548284"/>
                  <a:gd name="connsiteY95" fmla="*/ 3001856 h 5471652"/>
                  <a:gd name="connsiteX96" fmla="*/ 4291001 w 6548284"/>
                  <a:gd name="connsiteY96" fmla="*/ 2734361 h 5471652"/>
                  <a:gd name="connsiteX97" fmla="*/ 4335249 w 6548284"/>
                  <a:gd name="connsiteY97" fmla="*/ 2806793 h 5471652"/>
                  <a:gd name="connsiteX98" fmla="*/ 4576693 w 6548284"/>
                  <a:gd name="connsiteY98" fmla="*/ 2979108 h 5471652"/>
                  <a:gd name="connsiteX99" fmla="*/ 4634597 w 6548284"/>
                  <a:gd name="connsiteY99" fmla="*/ 2995800 h 5471652"/>
                  <a:gd name="connsiteX100" fmla="*/ 4614275 w 6548284"/>
                  <a:gd name="connsiteY100" fmla="*/ 2994888 h 5471652"/>
                  <a:gd name="connsiteX101" fmla="*/ 4092279 w 6548284"/>
                  <a:gd name="connsiteY101" fmla="*/ 3458689 h 5471652"/>
                  <a:gd name="connsiteX102" fmla="*/ 4133300 w 6548284"/>
                  <a:gd name="connsiteY102" fmla="*/ 3639221 h 5471652"/>
                  <a:gd name="connsiteX103" fmla="*/ 4161025 w 6548284"/>
                  <a:gd name="connsiteY103" fmla="*/ 3684606 h 5471652"/>
                  <a:gd name="connsiteX104" fmla="*/ 4141084 w 6548284"/>
                  <a:gd name="connsiteY104" fmla="*/ 3663132 h 5471652"/>
                  <a:gd name="connsiteX105" fmla="*/ 3825349 w 6548284"/>
                  <a:gd name="connsiteY105" fmla="*/ 3529682 h 5471652"/>
                  <a:gd name="connsiteX106" fmla="*/ 3819050 w 6548284"/>
                  <a:gd name="connsiteY106" fmla="*/ 3529399 h 5471652"/>
                  <a:gd name="connsiteX107" fmla="*/ 3847565 w 6548284"/>
                  <a:gd name="connsiteY107" fmla="*/ 3514360 h 5471652"/>
                  <a:gd name="connsiteX108" fmla="*/ 4293972 w 6548284"/>
                  <a:gd name="connsiteY108" fmla="*/ 2785449 h 5471652"/>
                  <a:gd name="connsiteX109" fmla="*/ 2272347 w 6548284"/>
                  <a:gd name="connsiteY109" fmla="*/ 2726978 h 5471652"/>
                  <a:gd name="connsiteX110" fmla="*/ 2268946 w 6548284"/>
                  <a:gd name="connsiteY110" fmla="*/ 2785449 h 5471652"/>
                  <a:gd name="connsiteX111" fmla="*/ 2348514 w 6548284"/>
                  <a:gd name="connsiteY111" fmla="*/ 3127609 h 5471652"/>
                  <a:gd name="connsiteX112" fmla="*/ 2367533 w 6548284"/>
                  <a:gd name="connsiteY112" fmla="*/ 3161885 h 5471652"/>
                  <a:gd name="connsiteX113" fmla="*/ 2293488 w 6548284"/>
                  <a:gd name="connsiteY113" fmla="*/ 3107604 h 5471652"/>
                  <a:gd name="connsiteX114" fmla="*/ 2001635 w 6548284"/>
                  <a:gd name="connsiteY114" fmla="*/ 3028394 h 5471652"/>
                  <a:gd name="connsiteX115" fmla="*/ 1709783 w 6548284"/>
                  <a:gd name="connsiteY115" fmla="*/ 3107604 h 5471652"/>
                  <a:gd name="connsiteX116" fmla="*/ 1701720 w 6548284"/>
                  <a:gd name="connsiteY116" fmla="*/ 3113514 h 5471652"/>
                  <a:gd name="connsiteX117" fmla="*/ 1676947 w 6548284"/>
                  <a:gd name="connsiteY117" fmla="*/ 3033010 h 5471652"/>
                  <a:gd name="connsiteX118" fmla="*/ 1780189 w 6548284"/>
                  <a:gd name="connsiteY118" fmla="*/ 3042258 h 5471652"/>
                  <a:gd name="connsiteX119" fmla="*/ 2261163 w 6548284"/>
                  <a:gd name="connsiteY119" fmla="*/ 2758989 h 5471652"/>
                  <a:gd name="connsiteX120" fmla="*/ 5236243 w 6548284"/>
                  <a:gd name="connsiteY120" fmla="*/ 2345948 h 5471652"/>
                  <a:gd name="connsiteX121" fmla="*/ 6548284 w 6548284"/>
                  <a:gd name="connsiteY121" fmla="*/ 2735826 h 5471652"/>
                  <a:gd name="connsiteX122" fmla="*/ 5227032 w 6548284"/>
                  <a:gd name="connsiteY122" fmla="*/ 3128441 h 5471652"/>
                  <a:gd name="connsiteX123" fmla="*/ 5227032 w 6548284"/>
                  <a:gd name="connsiteY123" fmla="*/ 2764086 h 5471652"/>
                  <a:gd name="connsiteX124" fmla="*/ 5249070 w 6548284"/>
                  <a:gd name="connsiteY124" fmla="*/ 2728010 h 5471652"/>
                  <a:gd name="connsiteX125" fmla="*/ 5290091 w 6548284"/>
                  <a:gd name="connsiteY125" fmla="*/ 2547478 h 5471652"/>
                  <a:gd name="connsiteX126" fmla="*/ 5249070 w 6548284"/>
                  <a:gd name="connsiteY126" fmla="*/ 2366945 h 5471652"/>
                  <a:gd name="connsiteX127" fmla="*/ 1321252 w 6548284"/>
                  <a:gd name="connsiteY127" fmla="*/ 2343211 h 5471652"/>
                  <a:gd name="connsiteX128" fmla="*/ 1321252 w 6548284"/>
                  <a:gd name="connsiteY128" fmla="*/ 2361849 h 5471652"/>
                  <a:gd name="connsiteX129" fmla="*/ 1299214 w 6548284"/>
                  <a:gd name="connsiteY129" fmla="*/ 2397925 h 5471652"/>
                  <a:gd name="connsiteX130" fmla="*/ 1258193 w 6548284"/>
                  <a:gd name="connsiteY130" fmla="*/ 2578457 h 5471652"/>
                  <a:gd name="connsiteX131" fmla="*/ 1299214 w 6548284"/>
                  <a:gd name="connsiteY131" fmla="*/ 2758989 h 5471652"/>
                  <a:gd name="connsiteX132" fmla="*/ 1321252 w 6548284"/>
                  <a:gd name="connsiteY132" fmla="*/ 2795065 h 5471652"/>
                  <a:gd name="connsiteX133" fmla="*/ 1321252 w 6548284"/>
                  <a:gd name="connsiteY133" fmla="*/ 3128441 h 5471652"/>
                  <a:gd name="connsiteX134" fmla="*/ 0 w 6548284"/>
                  <a:gd name="connsiteY134" fmla="*/ 2735826 h 5471652"/>
                  <a:gd name="connsiteX135" fmla="*/ 1780189 w 6548284"/>
                  <a:gd name="connsiteY135" fmla="*/ 2114656 h 5471652"/>
                  <a:gd name="connsiteX136" fmla="*/ 1815281 w 6548284"/>
                  <a:gd name="connsiteY136" fmla="*/ 2117407 h 5471652"/>
                  <a:gd name="connsiteX137" fmla="*/ 1765720 w 6548284"/>
                  <a:gd name="connsiteY137" fmla="*/ 2203373 h 5471652"/>
                  <a:gd name="connsiteX138" fmla="*/ 1637071 w 6548284"/>
                  <a:gd name="connsiteY138" fmla="*/ 2735826 h 5471652"/>
                  <a:gd name="connsiteX139" fmla="*/ 1670331 w 6548284"/>
                  <a:gd name="connsiteY139" fmla="*/ 3011508 h 5471652"/>
                  <a:gd name="connsiteX140" fmla="*/ 1676947 w 6548284"/>
                  <a:gd name="connsiteY140" fmla="*/ 3033010 h 5471652"/>
                  <a:gd name="connsiteX141" fmla="*/ 1674988 w 6548284"/>
                  <a:gd name="connsiteY141" fmla="*/ 3032835 h 5471652"/>
                  <a:gd name="connsiteX142" fmla="*/ 1347342 w 6548284"/>
                  <a:gd name="connsiteY142" fmla="*/ 2837772 h 5471652"/>
                  <a:gd name="connsiteX143" fmla="*/ 1321252 w 6548284"/>
                  <a:gd name="connsiteY143" fmla="*/ 2795065 h 5471652"/>
                  <a:gd name="connsiteX144" fmla="*/ 1321252 w 6548284"/>
                  <a:gd name="connsiteY144" fmla="*/ 2361849 h 5471652"/>
                  <a:gd name="connsiteX145" fmla="*/ 1347342 w 6548284"/>
                  <a:gd name="connsiteY145" fmla="*/ 2319141 h 5471652"/>
                  <a:gd name="connsiteX146" fmla="*/ 1780189 w 6548284"/>
                  <a:gd name="connsiteY146" fmla="*/ 2114656 h 5471652"/>
                  <a:gd name="connsiteX147" fmla="*/ 4768096 w 6548284"/>
                  <a:gd name="connsiteY147" fmla="*/ 2083677 h 5471652"/>
                  <a:gd name="connsiteX148" fmla="*/ 5200943 w 6548284"/>
                  <a:gd name="connsiteY148" fmla="*/ 2288162 h 5471652"/>
                  <a:gd name="connsiteX149" fmla="*/ 5236243 w 6548284"/>
                  <a:gd name="connsiteY149" fmla="*/ 2345948 h 5471652"/>
                  <a:gd name="connsiteX150" fmla="*/ 5227032 w 6548284"/>
                  <a:gd name="connsiteY150" fmla="*/ 2343211 h 5471652"/>
                  <a:gd name="connsiteX151" fmla="*/ 5227032 w 6548284"/>
                  <a:gd name="connsiteY151" fmla="*/ 2764086 h 5471652"/>
                  <a:gd name="connsiteX152" fmla="*/ 5200943 w 6548284"/>
                  <a:gd name="connsiteY152" fmla="*/ 2806793 h 5471652"/>
                  <a:gd name="connsiteX153" fmla="*/ 4971280 w 6548284"/>
                  <a:gd name="connsiteY153" fmla="*/ 2974831 h 5471652"/>
                  <a:gd name="connsiteX154" fmla="*/ 4880057 w 6548284"/>
                  <a:gd name="connsiteY154" fmla="*/ 2999991 h 5471652"/>
                  <a:gd name="connsiteX155" fmla="*/ 4902761 w 6548284"/>
                  <a:gd name="connsiteY155" fmla="*/ 2875687 h 5471652"/>
                  <a:gd name="connsiteX156" fmla="*/ 4911213 w 6548284"/>
                  <a:gd name="connsiteY156" fmla="*/ 2735826 h 5471652"/>
                  <a:gd name="connsiteX157" fmla="*/ 4782564 w 6548284"/>
                  <a:gd name="connsiteY157" fmla="*/ 2203373 h 5471652"/>
                  <a:gd name="connsiteX158" fmla="*/ 4715916 w 6548284"/>
                  <a:gd name="connsiteY158" fmla="*/ 2087768 h 5471652"/>
                  <a:gd name="connsiteX159" fmla="*/ 1848645 w 6548284"/>
                  <a:gd name="connsiteY159" fmla="*/ 2064559 h 5471652"/>
                  <a:gd name="connsiteX160" fmla="*/ 1887676 w 6548284"/>
                  <a:gd name="connsiteY160" fmla="*/ 2106591 h 5471652"/>
                  <a:gd name="connsiteX161" fmla="*/ 1926066 w 6548284"/>
                  <a:gd name="connsiteY161" fmla="*/ 2134735 h 5471652"/>
                  <a:gd name="connsiteX162" fmla="*/ 1872591 w 6548284"/>
                  <a:gd name="connsiteY162" fmla="*/ 2121900 h 5471652"/>
                  <a:gd name="connsiteX163" fmla="*/ 1815281 w 6548284"/>
                  <a:gd name="connsiteY163" fmla="*/ 2117407 h 5471652"/>
                  <a:gd name="connsiteX164" fmla="*/ 1834657 w 6548284"/>
                  <a:gd name="connsiteY164" fmla="*/ 2083798 h 5471652"/>
                  <a:gd name="connsiteX165" fmla="*/ 2714189 w 6548284"/>
                  <a:gd name="connsiteY165" fmla="*/ 1451780 h 5471652"/>
                  <a:gd name="connsiteX166" fmla="*/ 2723274 w 6548284"/>
                  <a:gd name="connsiteY166" fmla="*/ 1537187 h 5471652"/>
                  <a:gd name="connsiteX167" fmla="*/ 3182559 w 6548284"/>
                  <a:gd name="connsiteY167" fmla="*/ 1910794 h 5471652"/>
                  <a:gd name="connsiteX168" fmla="*/ 3183806 w 6548284"/>
                  <a:gd name="connsiteY168" fmla="*/ 1910851 h 5471652"/>
                  <a:gd name="connsiteX169" fmla="*/ 3114720 w 6548284"/>
                  <a:gd name="connsiteY169" fmla="*/ 1918276 h 5471652"/>
                  <a:gd name="connsiteX170" fmla="*/ 2314466 w 6548284"/>
                  <a:gd name="connsiteY170" fmla="*/ 2524050 h 5471652"/>
                  <a:gd name="connsiteX171" fmla="*/ 2301123 w 6548284"/>
                  <a:gd name="connsiteY171" fmla="*/ 2569104 h 5471652"/>
                  <a:gd name="connsiteX172" fmla="*/ 2291579 w 6548284"/>
                  <a:gd name="connsiteY172" fmla="*/ 2484985 h 5471652"/>
                  <a:gd name="connsiteX173" fmla="*/ 2174894 w 6548284"/>
                  <a:gd name="connsiteY173" fmla="*/ 2274934 h 5471652"/>
                  <a:gd name="connsiteX174" fmla="*/ 2114917 w 6548284"/>
                  <a:gd name="connsiteY174" fmla="*/ 2222900 h 5471652"/>
                  <a:gd name="connsiteX175" fmla="*/ 2151582 w 6548284"/>
                  <a:gd name="connsiteY175" fmla="*/ 2233012 h 5471652"/>
                  <a:gd name="connsiteX176" fmla="*/ 2256782 w 6548284"/>
                  <a:gd name="connsiteY176" fmla="*/ 2242435 h 5471652"/>
                  <a:gd name="connsiteX177" fmla="*/ 2778778 w 6548284"/>
                  <a:gd name="connsiteY177" fmla="*/ 1778634 h 5471652"/>
                  <a:gd name="connsiteX178" fmla="*/ 2689629 w 6548284"/>
                  <a:gd name="connsiteY178" fmla="*/ 1519319 h 5471652"/>
                  <a:gd name="connsiteX179" fmla="*/ 2646216 w 6548284"/>
                  <a:gd name="connsiteY179" fmla="*/ 1472568 h 5471652"/>
                  <a:gd name="connsiteX180" fmla="*/ 3755526 w 6548284"/>
                  <a:gd name="connsiteY180" fmla="*/ 1428245 h 5471652"/>
                  <a:gd name="connsiteX181" fmla="*/ 3760957 w 6548284"/>
                  <a:gd name="connsiteY181" fmla="*/ 1429412 h 5471652"/>
                  <a:gd name="connsiteX182" fmla="*/ 3838352 w 6548284"/>
                  <a:gd name="connsiteY182" fmla="*/ 1453081 h 5471652"/>
                  <a:gd name="connsiteX183" fmla="*/ 3812085 w 6548284"/>
                  <a:gd name="connsiteY183" fmla="*/ 1481368 h 5471652"/>
                  <a:gd name="connsiteX184" fmla="*/ 3722936 w 6548284"/>
                  <a:gd name="connsiteY184" fmla="*/ 1740684 h 5471652"/>
                  <a:gd name="connsiteX185" fmla="*/ 4244931 w 6548284"/>
                  <a:gd name="connsiteY185" fmla="*/ 2204484 h 5471652"/>
                  <a:gd name="connsiteX186" fmla="*/ 4614038 w 6548284"/>
                  <a:gd name="connsiteY186" fmla="*/ 2068640 h 5471652"/>
                  <a:gd name="connsiteX187" fmla="*/ 4663714 w 6548284"/>
                  <a:gd name="connsiteY187" fmla="*/ 2015145 h 5471652"/>
                  <a:gd name="connsiteX188" fmla="*/ 4713628 w 6548284"/>
                  <a:gd name="connsiteY188" fmla="*/ 2083798 h 5471652"/>
                  <a:gd name="connsiteX189" fmla="*/ 4715916 w 6548284"/>
                  <a:gd name="connsiteY189" fmla="*/ 2087768 h 5471652"/>
                  <a:gd name="connsiteX190" fmla="*/ 4675694 w 6548284"/>
                  <a:gd name="connsiteY190" fmla="*/ 2090921 h 5471652"/>
                  <a:gd name="connsiteX191" fmla="*/ 4256706 w 6548284"/>
                  <a:gd name="connsiteY191" fmla="*/ 2454005 h 5471652"/>
                  <a:gd name="connsiteX192" fmla="*/ 4248673 w 6548284"/>
                  <a:gd name="connsiteY192" fmla="*/ 2524799 h 5471652"/>
                  <a:gd name="connsiteX193" fmla="*/ 4248452 w 6548284"/>
                  <a:gd name="connsiteY193" fmla="*/ 2524050 h 5471652"/>
                  <a:gd name="connsiteX194" fmla="*/ 3365785 w 6548284"/>
                  <a:gd name="connsiteY194" fmla="*/ 1909418 h 5471652"/>
                  <a:gd name="connsiteX195" fmla="*/ 3313256 w 6548284"/>
                  <a:gd name="connsiteY195" fmla="*/ 1907546 h 5471652"/>
                  <a:gd name="connsiteX196" fmla="*/ 3341130 w 6548284"/>
                  <a:gd name="connsiteY196" fmla="*/ 1903766 h 5471652"/>
                  <a:gd name="connsiteX197" fmla="*/ 3757925 w 6548284"/>
                  <a:gd name="connsiteY197" fmla="*/ 1449388 h 5471652"/>
                  <a:gd name="connsiteX198" fmla="*/ 2256782 w 6548284"/>
                  <a:gd name="connsiteY198" fmla="*/ 1314833 h 5471652"/>
                  <a:gd name="connsiteX199" fmla="*/ 2625889 w 6548284"/>
                  <a:gd name="connsiteY199" fmla="*/ 1450678 h 5471652"/>
                  <a:gd name="connsiteX200" fmla="*/ 2646216 w 6548284"/>
                  <a:gd name="connsiteY200" fmla="*/ 1472568 h 5471652"/>
                  <a:gd name="connsiteX201" fmla="*/ 2636921 w 6548284"/>
                  <a:gd name="connsiteY201" fmla="*/ 1475411 h 5471652"/>
                  <a:gd name="connsiteX202" fmla="*/ 1916657 w 6548284"/>
                  <a:gd name="connsiteY202" fmla="*/ 1971013 h 5471652"/>
                  <a:gd name="connsiteX203" fmla="*/ 1848645 w 6548284"/>
                  <a:gd name="connsiteY203" fmla="*/ 2064559 h 5471652"/>
                  <a:gd name="connsiteX204" fmla="*/ 1823936 w 6548284"/>
                  <a:gd name="connsiteY204" fmla="*/ 2037950 h 5471652"/>
                  <a:gd name="connsiteX205" fmla="*/ 1734787 w 6548284"/>
                  <a:gd name="connsiteY205" fmla="*/ 1778634 h 5471652"/>
                  <a:gd name="connsiteX206" fmla="*/ 1742831 w 6548284"/>
                  <a:gd name="connsiteY206" fmla="*/ 1707733 h 5471652"/>
                  <a:gd name="connsiteX207" fmla="*/ 2207788 w 6548284"/>
                  <a:gd name="connsiteY207" fmla="*/ 1319222 h 5471652"/>
                  <a:gd name="connsiteX208" fmla="*/ 4244931 w 6548284"/>
                  <a:gd name="connsiteY208" fmla="*/ 1276882 h 5471652"/>
                  <a:gd name="connsiteX209" fmla="*/ 4350132 w 6548284"/>
                  <a:gd name="connsiteY209" fmla="*/ 1286305 h 5471652"/>
                  <a:gd name="connsiteX210" fmla="*/ 4360837 w 6548284"/>
                  <a:gd name="connsiteY210" fmla="*/ 1289258 h 5471652"/>
                  <a:gd name="connsiteX211" fmla="*/ 4322748 w 6548284"/>
                  <a:gd name="connsiteY211" fmla="*/ 1304391 h 5471652"/>
                  <a:gd name="connsiteX212" fmla="*/ 4758762 w 6548284"/>
                  <a:gd name="connsiteY212" fmla="*/ 1668719 h 5471652"/>
                  <a:gd name="connsiteX213" fmla="*/ 4766927 w 6548284"/>
                  <a:gd name="connsiteY213" fmla="*/ 1740684 h 5471652"/>
                  <a:gd name="connsiteX214" fmla="*/ 4677779 w 6548284"/>
                  <a:gd name="connsiteY214" fmla="*/ 1999999 h 5471652"/>
                  <a:gd name="connsiteX215" fmla="*/ 4663714 w 6548284"/>
                  <a:gd name="connsiteY215" fmla="*/ 2015145 h 5471652"/>
                  <a:gd name="connsiteX216" fmla="*/ 4631627 w 6548284"/>
                  <a:gd name="connsiteY216" fmla="*/ 1971013 h 5471652"/>
                  <a:gd name="connsiteX217" fmla="*/ 3911364 w 6548284"/>
                  <a:gd name="connsiteY217" fmla="*/ 1475411 h 5471652"/>
                  <a:gd name="connsiteX218" fmla="*/ 3838352 w 6548284"/>
                  <a:gd name="connsiteY218" fmla="*/ 1453081 h 5471652"/>
                  <a:gd name="connsiteX219" fmla="*/ 3875825 w 6548284"/>
                  <a:gd name="connsiteY219" fmla="*/ 1412727 h 5471652"/>
                  <a:gd name="connsiteX220" fmla="*/ 4244931 w 6548284"/>
                  <a:gd name="connsiteY220" fmla="*/ 1276882 h 5471652"/>
                  <a:gd name="connsiteX221" fmla="*/ 2890574 w 6548284"/>
                  <a:gd name="connsiteY221" fmla="*/ 1104020 h 5471652"/>
                  <a:gd name="connsiteX222" fmla="*/ 3581286 w 6548284"/>
                  <a:gd name="connsiteY222" fmla="*/ 1104020 h 5471652"/>
                  <a:gd name="connsiteX223" fmla="*/ 3605036 w 6548284"/>
                  <a:gd name="connsiteY223" fmla="*/ 1121431 h 5471652"/>
                  <a:gd name="connsiteX224" fmla="*/ 3747320 w 6548284"/>
                  <a:gd name="connsiteY224" fmla="*/ 1355916 h 5471652"/>
                  <a:gd name="connsiteX225" fmla="*/ 3755526 w 6548284"/>
                  <a:gd name="connsiteY225" fmla="*/ 1428245 h 5471652"/>
                  <a:gd name="connsiteX226" fmla="*/ 3604069 w 6548284"/>
                  <a:gd name="connsiteY226" fmla="*/ 1395704 h 5471652"/>
                  <a:gd name="connsiteX227" fmla="*/ 3274142 w 6548284"/>
                  <a:gd name="connsiteY227" fmla="*/ 1367913 h 5471652"/>
                  <a:gd name="connsiteX228" fmla="*/ 2787328 w 6548284"/>
                  <a:gd name="connsiteY228" fmla="*/ 1429412 h 5471652"/>
                  <a:gd name="connsiteX229" fmla="*/ 2714189 w 6548284"/>
                  <a:gd name="connsiteY229" fmla="*/ 1451780 h 5471652"/>
                  <a:gd name="connsiteX230" fmla="*/ 2713934 w 6548284"/>
                  <a:gd name="connsiteY230" fmla="*/ 1449388 h 5471652"/>
                  <a:gd name="connsiteX231" fmla="*/ 2866823 w 6548284"/>
                  <a:gd name="connsiteY231" fmla="*/ 1121431 h 5471652"/>
                  <a:gd name="connsiteX232" fmla="*/ 5589082 w 6548284"/>
                  <a:gd name="connsiteY232" fmla="*/ 801242 h 5471652"/>
                  <a:gd name="connsiteX233" fmla="*/ 4987233 w 6548284"/>
                  <a:gd name="connsiteY233" fmla="*/ 1859626 h 5471652"/>
                  <a:gd name="connsiteX234" fmla="*/ 4758762 w 6548284"/>
                  <a:gd name="connsiteY234" fmla="*/ 1668719 h 5471652"/>
                  <a:gd name="connsiteX235" fmla="*/ 4756322 w 6548284"/>
                  <a:gd name="connsiteY235" fmla="*/ 1647212 h 5471652"/>
                  <a:gd name="connsiteX236" fmla="*/ 4448116 w 6548284"/>
                  <a:gd name="connsiteY236" fmla="*/ 1313330 h 5471652"/>
                  <a:gd name="connsiteX237" fmla="*/ 4360837 w 6548284"/>
                  <a:gd name="connsiteY237" fmla="*/ 1289258 h 5471652"/>
                  <a:gd name="connsiteX238" fmla="*/ 958899 w 6548284"/>
                  <a:gd name="connsiteY238" fmla="*/ 801242 h 5471652"/>
                  <a:gd name="connsiteX239" fmla="*/ 2225536 w 6548284"/>
                  <a:gd name="connsiteY239" fmla="*/ 1304391 h 5471652"/>
                  <a:gd name="connsiteX240" fmla="*/ 2207788 w 6548284"/>
                  <a:gd name="connsiteY240" fmla="*/ 1319222 h 5471652"/>
                  <a:gd name="connsiteX241" fmla="*/ 2151582 w 6548284"/>
                  <a:gd name="connsiteY241" fmla="*/ 1324256 h 5471652"/>
                  <a:gd name="connsiteX242" fmla="*/ 1745392 w 6548284"/>
                  <a:gd name="connsiteY242" fmla="*/ 1685162 h 5471652"/>
                  <a:gd name="connsiteX243" fmla="*/ 1742831 w 6548284"/>
                  <a:gd name="connsiteY243" fmla="*/ 1707733 h 5471652"/>
                  <a:gd name="connsiteX244" fmla="*/ 1561051 w 6548284"/>
                  <a:gd name="connsiteY244" fmla="*/ 1859626 h 5471652"/>
                  <a:gd name="connsiteX245" fmla="*/ 3274142 w 6548284"/>
                  <a:gd name="connsiteY245" fmla="*/ 0 h 5471652"/>
                  <a:gd name="connsiteX246" fmla="*/ 3744011 w 6548284"/>
                  <a:gd name="connsiteY246" fmla="*/ 1104020 h 5471652"/>
                  <a:gd name="connsiteX247" fmla="*/ 3581286 w 6548284"/>
                  <a:gd name="connsiteY247" fmla="*/ 1104020 h 5471652"/>
                  <a:gd name="connsiteX248" fmla="*/ 3527783 w 6548284"/>
                  <a:gd name="connsiteY248" fmla="*/ 1064797 h 5471652"/>
                  <a:gd name="connsiteX249" fmla="*/ 3235930 w 6548284"/>
                  <a:gd name="connsiteY249" fmla="*/ 985587 h 5471652"/>
                  <a:gd name="connsiteX250" fmla="*/ 2944077 w 6548284"/>
                  <a:gd name="connsiteY250" fmla="*/ 1064797 h 5471652"/>
                  <a:gd name="connsiteX251" fmla="*/ 2890574 w 6548284"/>
                  <a:gd name="connsiteY251" fmla="*/ 1104020 h 5471652"/>
                  <a:gd name="connsiteX252" fmla="*/ 2804273 w 6548284"/>
                  <a:gd name="connsiteY252" fmla="*/ 1104020 h 5471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</a:cxnLst>
                <a:rect l="l" t="t" r="r" b="b"/>
                <a:pathLst>
                  <a:path w="6548284" h="5471652">
                    <a:moveTo>
                      <a:pt x="3138977" y="4367632"/>
                    </a:moveTo>
                    <a:lnTo>
                      <a:pt x="3468599" y="4367632"/>
                    </a:lnTo>
                    <a:lnTo>
                      <a:pt x="3480125" y="4375679"/>
                    </a:lnTo>
                    <a:cubicBezTo>
                      <a:pt x="3542609" y="4413186"/>
                      <a:pt x="3614723" y="4438988"/>
                      <a:pt x="3692483" y="4449545"/>
                    </a:cubicBezTo>
                    <a:lnTo>
                      <a:pt x="3708686" y="4450634"/>
                    </a:lnTo>
                    <a:lnTo>
                      <a:pt x="3274142" y="5471652"/>
                    </a:lnTo>
                    <a:lnTo>
                      <a:pt x="2852905" y="4481900"/>
                    </a:lnTo>
                    <a:lnTo>
                      <a:pt x="2870436" y="4480721"/>
                    </a:lnTo>
                    <a:cubicBezTo>
                      <a:pt x="2948197" y="4470164"/>
                      <a:pt x="3020311" y="4444362"/>
                      <a:pt x="3082794" y="4406855"/>
                    </a:cubicBezTo>
                    <a:close/>
                    <a:moveTo>
                      <a:pt x="4225228" y="3765171"/>
                    </a:moveTo>
                    <a:lnTo>
                      <a:pt x="4245168" y="3786646"/>
                    </a:lnTo>
                    <a:lnTo>
                      <a:pt x="4281000" y="3812913"/>
                    </a:lnTo>
                    <a:lnTo>
                      <a:pt x="4258654" y="3826876"/>
                    </a:lnTo>
                    <a:lnTo>
                      <a:pt x="4252952" y="3810556"/>
                    </a:lnTo>
                    <a:close/>
                    <a:moveTo>
                      <a:pt x="5047324" y="3717673"/>
                    </a:moveTo>
                    <a:lnTo>
                      <a:pt x="5589082" y="4670156"/>
                    </a:lnTo>
                    <a:lnTo>
                      <a:pt x="4322748" y="4167261"/>
                    </a:lnTo>
                    <a:lnTo>
                      <a:pt x="4615851" y="3922348"/>
                    </a:lnTo>
                    <a:lnTo>
                      <a:pt x="4719475" y="3913067"/>
                    </a:lnTo>
                    <a:cubicBezTo>
                      <a:pt x="4855398" y="3888354"/>
                      <a:pt x="4972077" y="3816702"/>
                      <a:pt x="5047122" y="3718004"/>
                    </a:cubicBezTo>
                    <a:close/>
                    <a:moveTo>
                      <a:pt x="1523689" y="3677682"/>
                    </a:moveTo>
                    <a:lnTo>
                      <a:pt x="1568789" y="3751510"/>
                    </a:lnTo>
                    <a:cubicBezTo>
                      <a:pt x="1643834" y="3850207"/>
                      <a:pt x="1760513" y="3921859"/>
                      <a:pt x="1896435" y="3946572"/>
                    </a:cubicBezTo>
                    <a:lnTo>
                      <a:pt x="1969227" y="3953092"/>
                    </a:lnTo>
                    <a:lnTo>
                      <a:pt x="2225536" y="4167261"/>
                    </a:lnTo>
                    <a:lnTo>
                      <a:pt x="958899" y="4670156"/>
                    </a:lnTo>
                    <a:close/>
                    <a:moveTo>
                      <a:pt x="3097833" y="3648698"/>
                    </a:moveTo>
                    <a:lnTo>
                      <a:pt x="3165195" y="3658753"/>
                    </a:lnTo>
                    <a:cubicBezTo>
                      <a:pt x="3203346" y="3662540"/>
                      <a:pt x="3242141" y="3664485"/>
                      <a:pt x="3281459" y="3664485"/>
                    </a:cubicBezTo>
                    <a:cubicBezTo>
                      <a:pt x="3316409" y="3664485"/>
                      <a:pt x="3350945" y="3662948"/>
                      <a:pt x="3384983" y="3659947"/>
                    </a:cubicBezTo>
                    <a:lnTo>
                      <a:pt x="3412120" y="3656351"/>
                    </a:lnTo>
                    <a:lnTo>
                      <a:pt x="3402871" y="3663132"/>
                    </a:lnTo>
                    <a:cubicBezTo>
                      <a:pt x="3355640" y="3705097"/>
                      <a:pt x="3317418" y="3755068"/>
                      <a:pt x="3291004" y="3810556"/>
                    </a:cubicBezTo>
                    <a:lnTo>
                      <a:pt x="3276013" y="3853461"/>
                    </a:lnTo>
                    <a:lnTo>
                      <a:pt x="3271916" y="3841732"/>
                    </a:lnTo>
                    <a:cubicBezTo>
                      <a:pt x="3245501" y="3786244"/>
                      <a:pt x="3207279" y="3736273"/>
                      <a:pt x="3160048" y="3694308"/>
                    </a:cubicBezTo>
                    <a:close/>
                    <a:moveTo>
                      <a:pt x="2489996" y="3332804"/>
                    </a:moveTo>
                    <a:lnTo>
                      <a:pt x="2500154" y="3344598"/>
                    </a:lnTo>
                    <a:cubicBezTo>
                      <a:pt x="2569796" y="3417858"/>
                      <a:pt x="2652844" y="3481158"/>
                      <a:pt x="2746038" y="3531665"/>
                    </a:cubicBezTo>
                    <a:lnTo>
                      <a:pt x="2803213" y="3559014"/>
                    </a:lnTo>
                    <a:lnTo>
                      <a:pt x="2790941" y="3558463"/>
                    </a:lnTo>
                    <a:cubicBezTo>
                      <a:pt x="2682832" y="3558463"/>
                      <a:pt x="2582399" y="3587664"/>
                      <a:pt x="2499089" y="3637673"/>
                    </a:cubicBezTo>
                    <a:lnTo>
                      <a:pt x="2493399" y="3641844"/>
                    </a:lnTo>
                    <a:lnTo>
                      <a:pt x="2513026" y="3585667"/>
                    </a:lnTo>
                    <a:cubicBezTo>
                      <a:pt x="2519979" y="3555475"/>
                      <a:pt x="2523631" y="3524213"/>
                      <a:pt x="2523631" y="3492194"/>
                    </a:cubicBezTo>
                    <a:cubicBezTo>
                      <a:pt x="2523631" y="3460176"/>
                      <a:pt x="2519979" y="3428915"/>
                      <a:pt x="2513026" y="3398722"/>
                    </a:cubicBezTo>
                    <a:close/>
                    <a:moveTo>
                      <a:pt x="1701720" y="3113514"/>
                    </a:moveTo>
                    <a:lnTo>
                      <a:pt x="1710671" y="3142601"/>
                    </a:lnTo>
                    <a:cubicBezTo>
                      <a:pt x="1917943" y="3699436"/>
                      <a:pt x="2539538" y="4103739"/>
                      <a:pt x="3274142" y="4103739"/>
                    </a:cubicBezTo>
                    <a:cubicBezTo>
                      <a:pt x="3613191" y="4103739"/>
                      <a:pt x="3928166" y="4017615"/>
                      <a:pt x="4189444" y="3870121"/>
                    </a:cubicBezTo>
                    <a:lnTo>
                      <a:pt x="4258654" y="3826876"/>
                    </a:lnTo>
                    <a:lnTo>
                      <a:pt x="4283368" y="3897616"/>
                    </a:lnTo>
                    <a:cubicBezTo>
                      <a:pt x="4290322" y="3927809"/>
                      <a:pt x="4293973" y="3959069"/>
                      <a:pt x="4293973" y="3991088"/>
                    </a:cubicBezTo>
                    <a:cubicBezTo>
                      <a:pt x="4293973" y="4247238"/>
                      <a:pt x="4060268" y="4454889"/>
                      <a:pt x="3771978" y="4454889"/>
                    </a:cubicBezTo>
                    <a:lnTo>
                      <a:pt x="3708686" y="4450634"/>
                    </a:lnTo>
                    <a:lnTo>
                      <a:pt x="3744011" y="4367632"/>
                    </a:lnTo>
                    <a:lnTo>
                      <a:pt x="3468599" y="4367632"/>
                    </a:lnTo>
                    <a:lnTo>
                      <a:pt x="3421000" y="4334402"/>
                    </a:lnTo>
                    <a:cubicBezTo>
                      <a:pt x="3365380" y="4289486"/>
                      <a:pt x="3320720" y="4234045"/>
                      <a:pt x="3291004" y="4171620"/>
                    </a:cubicBezTo>
                    <a:lnTo>
                      <a:pt x="3286905" y="4159891"/>
                    </a:lnTo>
                    <a:lnTo>
                      <a:pt x="3271916" y="4202796"/>
                    </a:lnTo>
                    <a:cubicBezTo>
                      <a:pt x="3242200" y="4265221"/>
                      <a:pt x="3197539" y="4320662"/>
                      <a:pt x="3141920" y="4365578"/>
                    </a:cubicBezTo>
                    <a:lnTo>
                      <a:pt x="3138977" y="4367632"/>
                    </a:lnTo>
                    <a:lnTo>
                      <a:pt x="2804273" y="4367632"/>
                    </a:lnTo>
                    <a:lnTo>
                      <a:pt x="2852905" y="4481900"/>
                    </a:lnTo>
                    <a:lnTo>
                      <a:pt x="2790941" y="4486065"/>
                    </a:lnTo>
                    <a:cubicBezTo>
                      <a:pt x="2502651" y="4486065"/>
                      <a:pt x="2268946" y="4278414"/>
                      <a:pt x="2268946" y="4022264"/>
                    </a:cubicBezTo>
                    <a:cubicBezTo>
                      <a:pt x="2268946" y="3990245"/>
                      <a:pt x="2272598" y="3958985"/>
                      <a:pt x="2279551" y="3928792"/>
                    </a:cubicBezTo>
                    <a:lnTo>
                      <a:pt x="2299177" y="3872615"/>
                    </a:lnTo>
                    <a:lnTo>
                      <a:pt x="2293488" y="3876786"/>
                    </a:lnTo>
                    <a:cubicBezTo>
                      <a:pt x="2210177" y="3926795"/>
                      <a:pt x="2109744" y="3955995"/>
                      <a:pt x="2001635" y="3955995"/>
                    </a:cubicBezTo>
                    <a:lnTo>
                      <a:pt x="1969227" y="3953092"/>
                    </a:lnTo>
                    <a:lnTo>
                      <a:pt x="1561051" y="3612026"/>
                    </a:lnTo>
                    <a:lnTo>
                      <a:pt x="1523689" y="3677682"/>
                    </a:lnTo>
                    <a:lnTo>
                      <a:pt x="1520662" y="3672727"/>
                    </a:lnTo>
                    <a:cubicBezTo>
                      <a:pt x="1494247" y="3617238"/>
                      <a:pt x="1479641" y="3556232"/>
                      <a:pt x="1479641" y="3492194"/>
                    </a:cubicBezTo>
                    <a:cubicBezTo>
                      <a:pt x="1479641" y="3364119"/>
                      <a:pt x="1538067" y="3248169"/>
                      <a:pt x="1632529" y="3164238"/>
                    </a:cubicBezTo>
                    <a:close/>
                    <a:moveTo>
                      <a:pt x="4865174" y="3053039"/>
                    </a:moveTo>
                    <a:lnTo>
                      <a:pt x="4884949" y="3062034"/>
                    </a:lnTo>
                    <a:cubicBezTo>
                      <a:pt x="5035622" y="3143379"/>
                      <a:pt x="5136270" y="3290590"/>
                      <a:pt x="5136270" y="3458689"/>
                    </a:cubicBezTo>
                    <a:cubicBezTo>
                      <a:pt x="5136270" y="3522726"/>
                      <a:pt x="5121664" y="3583732"/>
                      <a:pt x="5095249" y="3639221"/>
                    </a:cubicBezTo>
                    <a:lnTo>
                      <a:pt x="5047324" y="3717673"/>
                    </a:lnTo>
                    <a:lnTo>
                      <a:pt x="4987233" y="3612026"/>
                    </a:lnTo>
                    <a:lnTo>
                      <a:pt x="4615851" y="3922348"/>
                    </a:lnTo>
                    <a:lnTo>
                      <a:pt x="4614275" y="3922490"/>
                    </a:lnTo>
                    <a:cubicBezTo>
                      <a:pt x="4506166" y="3922490"/>
                      <a:pt x="4405733" y="3893289"/>
                      <a:pt x="4322422" y="3843280"/>
                    </a:cubicBezTo>
                    <a:lnTo>
                      <a:pt x="4281000" y="3812913"/>
                    </a:lnTo>
                    <a:lnTo>
                      <a:pt x="4315471" y="3791374"/>
                    </a:lnTo>
                    <a:cubicBezTo>
                      <a:pt x="4558028" y="3624111"/>
                      <a:pt x="4741950" y="3399602"/>
                      <a:pt x="4837614" y="3142601"/>
                    </a:cubicBezTo>
                    <a:close/>
                    <a:moveTo>
                      <a:pt x="4880057" y="2999991"/>
                    </a:moveTo>
                    <a:lnTo>
                      <a:pt x="4877954" y="3011508"/>
                    </a:lnTo>
                    <a:lnTo>
                      <a:pt x="4865174" y="3053039"/>
                    </a:lnTo>
                    <a:lnTo>
                      <a:pt x="4817459" y="3031336"/>
                    </a:lnTo>
                    <a:lnTo>
                      <a:pt x="4738782" y="3009635"/>
                    </a:lnTo>
                    <a:lnTo>
                      <a:pt x="4768096" y="3011279"/>
                    </a:lnTo>
                    <a:cubicBezTo>
                      <a:pt x="4804132" y="3011279"/>
                      <a:pt x="4839316" y="3008034"/>
                      <a:pt x="4873296" y="3001856"/>
                    </a:cubicBezTo>
                    <a:close/>
                    <a:moveTo>
                      <a:pt x="4291001" y="2734361"/>
                    </a:moveTo>
                    <a:lnTo>
                      <a:pt x="4335249" y="2806793"/>
                    </a:lnTo>
                    <a:cubicBezTo>
                      <a:pt x="4393878" y="2883900"/>
                      <a:pt x="4477918" y="2944501"/>
                      <a:pt x="4576693" y="2979108"/>
                    </a:cubicBezTo>
                    <a:lnTo>
                      <a:pt x="4634597" y="2995800"/>
                    </a:lnTo>
                    <a:lnTo>
                      <a:pt x="4614275" y="2994888"/>
                    </a:lnTo>
                    <a:cubicBezTo>
                      <a:pt x="4325984" y="2994888"/>
                      <a:pt x="4092279" y="3202539"/>
                      <a:pt x="4092279" y="3458689"/>
                    </a:cubicBezTo>
                    <a:cubicBezTo>
                      <a:pt x="4092279" y="3522726"/>
                      <a:pt x="4106886" y="3583733"/>
                      <a:pt x="4133300" y="3639221"/>
                    </a:cubicBezTo>
                    <a:lnTo>
                      <a:pt x="4161025" y="3684606"/>
                    </a:lnTo>
                    <a:lnTo>
                      <a:pt x="4141084" y="3663132"/>
                    </a:lnTo>
                    <a:cubicBezTo>
                      <a:pt x="4058429" y="3589692"/>
                      <a:pt x="3948184" y="3540766"/>
                      <a:pt x="3825349" y="3529682"/>
                    </a:cubicBezTo>
                    <a:lnTo>
                      <a:pt x="3819050" y="3529399"/>
                    </a:lnTo>
                    <a:lnTo>
                      <a:pt x="3847565" y="3514360"/>
                    </a:lnTo>
                    <a:cubicBezTo>
                      <a:pt x="4116896" y="3356391"/>
                      <a:pt x="4293972" y="3088873"/>
                      <a:pt x="4293972" y="2785449"/>
                    </a:cubicBezTo>
                    <a:close/>
                    <a:moveTo>
                      <a:pt x="2272347" y="2726978"/>
                    </a:moveTo>
                    <a:lnTo>
                      <a:pt x="2268946" y="2785449"/>
                    </a:lnTo>
                    <a:cubicBezTo>
                      <a:pt x="2268946" y="2906818"/>
                      <a:pt x="2297279" y="3022443"/>
                      <a:pt x="2348514" y="3127609"/>
                    </a:cubicBezTo>
                    <a:lnTo>
                      <a:pt x="2367533" y="3161885"/>
                    </a:lnTo>
                    <a:lnTo>
                      <a:pt x="2293488" y="3107604"/>
                    </a:lnTo>
                    <a:cubicBezTo>
                      <a:pt x="2210177" y="3057594"/>
                      <a:pt x="2109744" y="3028394"/>
                      <a:pt x="2001635" y="3028394"/>
                    </a:cubicBezTo>
                    <a:cubicBezTo>
                      <a:pt x="1893527" y="3028394"/>
                      <a:pt x="1793094" y="3057595"/>
                      <a:pt x="1709783" y="3107604"/>
                    </a:cubicBezTo>
                    <a:lnTo>
                      <a:pt x="1701720" y="3113514"/>
                    </a:lnTo>
                    <a:lnTo>
                      <a:pt x="1676947" y="3033010"/>
                    </a:lnTo>
                    <a:lnTo>
                      <a:pt x="1780189" y="3042258"/>
                    </a:lnTo>
                    <a:cubicBezTo>
                      <a:pt x="1996406" y="3042258"/>
                      <a:pt x="2181920" y="2925454"/>
                      <a:pt x="2261163" y="2758989"/>
                    </a:cubicBezTo>
                    <a:close/>
                    <a:moveTo>
                      <a:pt x="5236243" y="2345948"/>
                    </a:moveTo>
                    <a:lnTo>
                      <a:pt x="6548284" y="2735826"/>
                    </a:lnTo>
                    <a:lnTo>
                      <a:pt x="5227032" y="3128441"/>
                    </a:lnTo>
                    <a:lnTo>
                      <a:pt x="5227032" y="2764086"/>
                    </a:lnTo>
                    <a:lnTo>
                      <a:pt x="5249070" y="2728010"/>
                    </a:lnTo>
                    <a:cubicBezTo>
                      <a:pt x="5275485" y="2672521"/>
                      <a:pt x="5290091" y="2611515"/>
                      <a:pt x="5290091" y="2547478"/>
                    </a:cubicBezTo>
                    <a:cubicBezTo>
                      <a:pt x="5290091" y="2483440"/>
                      <a:pt x="5275485" y="2422434"/>
                      <a:pt x="5249070" y="2366945"/>
                    </a:cubicBezTo>
                    <a:close/>
                    <a:moveTo>
                      <a:pt x="1321252" y="2343211"/>
                    </a:moveTo>
                    <a:lnTo>
                      <a:pt x="1321252" y="2361849"/>
                    </a:lnTo>
                    <a:lnTo>
                      <a:pt x="1299214" y="2397925"/>
                    </a:lnTo>
                    <a:cubicBezTo>
                      <a:pt x="1272800" y="2453413"/>
                      <a:pt x="1258193" y="2514419"/>
                      <a:pt x="1258193" y="2578457"/>
                    </a:cubicBezTo>
                    <a:cubicBezTo>
                      <a:pt x="1258193" y="2642494"/>
                      <a:pt x="1272800" y="2703501"/>
                      <a:pt x="1299214" y="2758989"/>
                    </a:cubicBezTo>
                    <a:lnTo>
                      <a:pt x="1321252" y="2795065"/>
                    </a:lnTo>
                    <a:lnTo>
                      <a:pt x="1321252" y="3128441"/>
                    </a:lnTo>
                    <a:lnTo>
                      <a:pt x="0" y="2735826"/>
                    </a:lnTo>
                    <a:close/>
                    <a:moveTo>
                      <a:pt x="1780189" y="2114656"/>
                    </a:moveTo>
                    <a:lnTo>
                      <a:pt x="1815281" y="2117407"/>
                    </a:lnTo>
                    <a:lnTo>
                      <a:pt x="1765720" y="2203373"/>
                    </a:lnTo>
                    <a:cubicBezTo>
                      <a:pt x="1682880" y="2367028"/>
                      <a:pt x="1637071" y="2546957"/>
                      <a:pt x="1637071" y="2735826"/>
                    </a:cubicBezTo>
                    <a:cubicBezTo>
                      <a:pt x="1637071" y="2830261"/>
                      <a:pt x="1648523" y="2922460"/>
                      <a:pt x="1670331" y="3011508"/>
                    </a:cubicBezTo>
                    <a:lnTo>
                      <a:pt x="1676947" y="3033010"/>
                    </a:lnTo>
                    <a:lnTo>
                      <a:pt x="1674988" y="3032835"/>
                    </a:lnTo>
                    <a:cubicBezTo>
                      <a:pt x="1539066" y="3008122"/>
                      <a:pt x="1422387" y="2936470"/>
                      <a:pt x="1347342" y="2837772"/>
                    </a:cubicBezTo>
                    <a:lnTo>
                      <a:pt x="1321252" y="2795065"/>
                    </a:lnTo>
                    <a:lnTo>
                      <a:pt x="1321252" y="2361849"/>
                    </a:lnTo>
                    <a:lnTo>
                      <a:pt x="1347342" y="2319141"/>
                    </a:lnTo>
                    <a:cubicBezTo>
                      <a:pt x="1441148" y="2195769"/>
                      <a:pt x="1600007" y="2114656"/>
                      <a:pt x="1780189" y="2114656"/>
                    </a:cubicBezTo>
                    <a:close/>
                    <a:moveTo>
                      <a:pt x="4768096" y="2083677"/>
                    </a:moveTo>
                    <a:cubicBezTo>
                      <a:pt x="4948277" y="2083677"/>
                      <a:pt x="5107136" y="2164791"/>
                      <a:pt x="5200943" y="2288162"/>
                    </a:cubicBezTo>
                    <a:lnTo>
                      <a:pt x="5236243" y="2345948"/>
                    </a:lnTo>
                    <a:lnTo>
                      <a:pt x="5227032" y="2343211"/>
                    </a:lnTo>
                    <a:lnTo>
                      <a:pt x="5227032" y="2764086"/>
                    </a:lnTo>
                    <a:lnTo>
                      <a:pt x="5200943" y="2806793"/>
                    </a:lnTo>
                    <a:cubicBezTo>
                      <a:pt x="5144659" y="2880816"/>
                      <a:pt x="5064956" y="2939626"/>
                      <a:pt x="4971280" y="2974831"/>
                    </a:cubicBezTo>
                    <a:lnTo>
                      <a:pt x="4880057" y="2999991"/>
                    </a:lnTo>
                    <a:lnTo>
                      <a:pt x="4902761" y="2875687"/>
                    </a:lnTo>
                    <a:cubicBezTo>
                      <a:pt x="4908350" y="2829702"/>
                      <a:pt x="4911213" y="2783043"/>
                      <a:pt x="4911213" y="2735826"/>
                    </a:cubicBezTo>
                    <a:cubicBezTo>
                      <a:pt x="4911213" y="2546957"/>
                      <a:pt x="4865404" y="2367028"/>
                      <a:pt x="4782564" y="2203373"/>
                    </a:cubicBezTo>
                    <a:lnTo>
                      <a:pt x="4715916" y="2087768"/>
                    </a:lnTo>
                    <a:close/>
                    <a:moveTo>
                      <a:pt x="1848645" y="2064559"/>
                    </a:moveTo>
                    <a:lnTo>
                      <a:pt x="1887676" y="2106591"/>
                    </a:lnTo>
                    <a:lnTo>
                      <a:pt x="1926066" y="2134735"/>
                    </a:lnTo>
                    <a:lnTo>
                      <a:pt x="1872591" y="2121900"/>
                    </a:lnTo>
                    <a:lnTo>
                      <a:pt x="1815281" y="2117407"/>
                    </a:lnTo>
                    <a:lnTo>
                      <a:pt x="1834657" y="2083798"/>
                    </a:lnTo>
                    <a:close/>
                    <a:moveTo>
                      <a:pt x="2714189" y="1451780"/>
                    </a:moveTo>
                    <a:lnTo>
                      <a:pt x="2723274" y="1537187"/>
                    </a:lnTo>
                    <a:cubicBezTo>
                      <a:pt x="2766189" y="1736192"/>
                      <a:pt x="2952242" y="1890012"/>
                      <a:pt x="3182559" y="1910794"/>
                    </a:cubicBezTo>
                    <a:lnTo>
                      <a:pt x="3183806" y="1910851"/>
                    </a:lnTo>
                    <a:lnTo>
                      <a:pt x="3114720" y="1918276"/>
                    </a:lnTo>
                    <a:cubicBezTo>
                      <a:pt x="2735004" y="1972897"/>
                      <a:pt x="2426638" y="2210951"/>
                      <a:pt x="2314466" y="2524050"/>
                    </a:cubicBezTo>
                    <a:lnTo>
                      <a:pt x="2301123" y="2569104"/>
                    </a:lnTo>
                    <a:lnTo>
                      <a:pt x="2291579" y="2484985"/>
                    </a:lnTo>
                    <a:cubicBezTo>
                      <a:pt x="2273327" y="2405730"/>
                      <a:pt x="2232322" y="2333839"/>
                      <a:pt x="2174894" y="2274934"/>
                    </a:cubicBezTo>
                    <a:lnTo>
                      <a:pt x="2114917" y="2222900"/>
                    </a:lnTo>
                    <a:lnTo>
                      <a:pt x="2151582" y="2233012"/>
                    </a:lnTo>
                    <a:cubicBezTo>
                      <a:pt x="2185563" y="2239191"/>
                      <a:pt x="2220746" y="2242435"/>
                      <a:pt x="2256782" y="2242435"/>
                    </a:cubicBezTo>
                    <a:cubicBezTo>
                      <a:pt x="2545073" y="2242435"/>
                      <a:pt x="2778778" y="2034784"/>
                      <a:pt x="2778778" y="1778634"/>
                    </a:cubicBezTo>
                    <a:cubicBezTo>
                      <a:pt x="2778778" y="1682578"/>
                      <a:pt x="2745913" y="1593342"/>
                      <a:pt x="2689629" y="1519319"/>
                    </a:cubicBezTo>
                    <a:lnTo>
                      <a:pt x="2646216" y="1472568"/>
                    </a:lnTo>
                    <a:close/>
                    <a:moveTo>
                      <a:pt x="3755526" y="1428245"/>
                    </a:moveTo>
                    <a:lnTo>
                      <a:pt x="3760957" y="1429412"/>
                    </a:lnTo>
                    <a:lnTo>
                      <a:pt x="3838352" y="1453081"/>
                    </a:lnTo>
                    <a:lnTo>
                      <a:pt x="3812085" y="1481368"/>
                    </a:lnTo>
                    <a:cubicBezTo>
                      <a:pt x="3755801" y="1555391"/>
                      <a:pt x="3722936" y="1644627"/>
                      <a:pt x="3722936" y="1740684"/>
                    </a:cubicBezTo>
                    <a:cubicBezTo>
                      <a:pt x="3722936" y="1996833"/>
                      <a:pt x="3956641" y="2204484"/>
                      <a:pt x="4244931" y="2204484"/>
                    </a:cubicBezTo>
                    <a:cubicBezTo>
                      <a:pt x="4389077" y="2204484"/>
                      <a:pt x="4519576" y="2152571"/>
                      <a:pt x="4614038" y="2068640"/>
                    </a:cubicBezTo>
                    <a:lnTo>
                      <a:pt x="4663714" y="2015145"/>
                    </a:lnTo>
                    <a:lnTo>
                      <a:pt x="4713628" y="2083798"/>
                    </a:lnTo>
                    <a:lnTo>
                      <a:pt x="4715916" y="2087768"/>
                    </a:lnTo>
                    <a:lnTo>
                      <a:pt x="4675694" y="2090921"/>
                    </a:lnTo>
                    <a:cubicBezTo>
                      <a:pt x="4465754" y="2124241"/>
                      <a:pt x="4299295" y="2269077"/>
                      <a:pt x="4256706" y="2454005"/>
                    </a:cubicBezTo>
                    <a:lnTo>
                      <a:pt x="4248673" y="2524799"/>
                    </a:lnTo>
                    <a:lnTo>
                      <a:pt x="4248452" y="2524050"/>
                    </a:lnTo>
                    <a:cubicBezTo>
                      <a:pt x="4128268" y="2188587"/>
                      <a:pt x="3782862" y="1939272"/>
                      <a:pt x="3365785" y="1909418"/>
                    </a:cubicBezTo>
                    <a:lnTo>
                      <a:pt x="3313256" y="1907546"/>
                    </a:lnTo>
                    <a:lnTo>
                      <a:pt x="3341130" y="1903766"/>
                    </a:lnTo>
                    <a:cubicBezTo>
                      <a:pt x="3578995" y="1860519"/>
                      <a:pt x="3757925" y="1673519"/>
                      <a:pt x="3757925" y="1449388"/>
                    </a:cubicBezTo>
                    <a:close/>
                    <a:moveTo>
                      <a:pt x="2256782" y="1314833"/>
                    </a:moveTo>
                    <a:cubicBezTo>
                      <a:pt x="2400928" y="1314833"/>
                      <a:pt x="2531426" y="1366746"/>
                      <a:pt x="2625889" y="1450678"/>
                    </a:cubicBezTo>
                    <a:lnTo>
                      <a:pt x="2646216" y="1472568"/>
                    </a:lnTo>
                    <a:lnTo>
                      <a:pt x="2636921" y="1475411"/>
                    </a:lnTo>
                    <a:cubicBezTo>
                      <a:pt x="2343136" y="1579241"/>
                      <a:pt x="2093173" y="1752693"/>
                      <a:pt x="1916657" y="1971013"/>
                    </a:cubicBezTo>
                    <a:lnTo>
                      <a:pt x="1848645" y="2064559"/>
                    </a:lnTo>
                    <a:lnTo>
                      <a:pt x="1823936" y="2037950"/>
                    </a:lnTo>
                    <a:cubicBezTo>
                      <a:pt x="1767652" y="1963927"/>
                      <a:pt x="1734787" y="1874691"/>
                      <a:pt x="1734787" y="1778634"/>
                    </a:cubicBezTo>
                    <a:lnTo>
                      <a:pt x="1742831" y="1707733"/>
                    </a:lnTo>
                    <a:lnTo>
                      <a:pt x="2207788" y="1319222"/>
                    </a:lnTo>
                    <a:close/>
                    <a:moveTo>
                      <a:pt x="4244931" y="1276882"/>
                    </a:moveTo>
                    <a:cubicBezTo>
                      <a:pt x="4280968" y="1276882"/>
                      <a:pt x="4316151" y="1280127"/>
                      <a:pt x="4350132" y="1286305"/>
                    </a:cubicBezTo>
                    <a:lnTo>
                      <a:pt x="4360837" y="1289258"/>
                    </a:lnTo>
                    <a:lnTo>
                      <a:pt x="4322748" y="1304391"/>
                    </a:lnTo>
                    <a:lnTo>
                      <a:pt x="4758762" y="1668719"/>
                    </a:lnTo>
                    <a:lnTo>
                      <a:pt x="4766927" y="1740684"/>
                    </a:lnTo>
                    <a:cubicBezTo>
                      <a:pt x="4766927" y="1836740"/>
                      <a:pt x="4734062" y="1925976"/>
                      <a:pt x="4677779" y="1999999"/>
                    </a:cubicBezTo>
                    <a:lnTo>
                      <a:pt x="4663714" y="2015145"/>
                    </a:lnTo>
                    <a:lnTo>
                      <a:pt x="4631627" y="1971013"/>
                    </a:lnTo>
                    <a:cubicBezTo>
                      <a:pt x="4455111" y="1752693"/>
                      <a:pt x="4205149" y="1579241"/>
                      <a:pt x="3911364" y="1475411"/>
                    </a:cubicBezTo>
                    <a:lnTo>
                      <a:pt x="3838352" y="1453081"/>
                    </a:lnTo>
                    <a:lnTo>
                      <a:pt x="3875825" y="1412727"/>
                    </a:lnTo>
                    <a:cubicBezTo>
                      <a:pt x="3970288" y="1328795"/>
                      <a:pt x="4100786" y="1276882"/>
                      <a:pt x="4244931" y="1276882"/>
                    </a:cubicBezTo>
                    <a:close/>
                    <a:moveTo>
                      <a:pt x="2890574" y="1104020"/>
                    </a:moveTo>
                    <a:lnTo>
                      <a:pt x="3581286" y="1104020"/>
                    </a:lnTo>
                    <a:lnTo>
                      <a:pt x="3605036" y="1121431"/>
                    </a:lnTo>
                    <a:cubicBezTo>
                      <a:pt x="3675883" y="1184380"/>
                      <a:pt x="3726460" y="1265339"/>
                      <a:pt x="3747320" y="1355916"/>
                    </a:cubicBezTo>
                    <a:lnTo>
                      <a:pt x="3755526" y="1428245"/>
                    </a:lnTo>
                    <a:lnTo>
                      <a:pt x="3604069" y="1395704"/>
                    </a:lnTo>
                    <a:cubicBezTo>
                      <a:pt x="3497500" y="1377482"/>
                      <a:pt x="3387158" y="1367913"/>
                      <a:pt x="3274142" y="1367913"/>
                    </a:cubicBezTo>
                    <a:cubicBezTo>
                      <a:pt x="3104618" y="1367913"/>
                      <a:pt x="2941112" y="1389444"/>
                      <a:pt x="2787328" y="1429412"/>
                    </a:cubicBezTo>
                    <a:lnTo>
                      <a:pt x="2714189" y="1451780"/>
                    </a:lnTo>
                    <a:lnTo>
                      <a:pt x="2713934" y="1449388"/>
                    </a:lnTo>
                    <a:cubicBezTo>
                      <a:pt x="2713934" y="1321313"/>
                      <a:pt x="2772361" y="1205363"/>
                      <a:pt x="2866823" y="1121431"/>
                    </a:cubicBezTo>
                    <a:close/>
                    <a:moveTo>
                      <a:pt x="5589082" y="801242"/>
                    </a:moveTo>
                    <a:lnTo>
                      <a:pt x="4987233" y="1859626"/>
                    </a:lnTo>
                    <a:lnTo>
                      <a:pt x="4758762" y="1668719"/>
                    </a:lnTo>
                    <a:lnTo>
                      <a:pt x="4756322" y="1647212"/>
                    </a:lnTo>
                    <a:cubicBezTo>
                      <a:pt x="4721555" y="1496250"/>
                      <a:pt x="4604243" y="1372004"/>
                      <a:pt x="4448116" y="1313330"/>
                    </a:cubicBezTo>
                    <a:lnTo>
                      <a:pt x="4360837" y="1289258"/>
                    </a:lnTo>
                    <a:close/>
                    <a:moveTo>
                      <a:pt x="958899" y="801242"/>
                    </a:moveTo>
                    <a:lnTo>
                      <a:pt x="2225536" y="1304391"/>
                    </a:lnTo>
                    <a:lnTo>
                      <a:pt x="2207788" y="1319222"/>
                    </a:lnTo>
                    <a:lnTo>
                      <a:pt x="2151582" y="1324256"/>
                    </a:lnTo>
                    <a:cubicBezTo>
                      <a:pt x="1947698" y="1361326"/>
                      <a:pt x="1787113" y="1504008"/>
                      <a:pt x="1745392" y="1685162"/>
                    </a:cubicBezTo>
                    <a:lnTo>
                      <a:pt x="1742831" y="1707733"/>
                    </a:lnTo>
                    <a:lnTo>
                      <a:pt x="1561051" y="1859626"/>
                    </a:lnTo>
                    <a:close/>
                    <a:moveTo>
                      <a:pt x="3274142" y="0"/>
                    </a:moveTo>
                    <a:lnTo>
                      <a:pt x="3744011" y="1104020"/>
                    </a:lnTo>
                    <a:lnTo>
                      <a:pt x="3581286" y="1104020"/>
                    </a:lnTo>
                    <a:lnTo>
                      <a:pt x="3527783" y="1064797"/>
                    </a:lnTo>
                    <a:cubicBezTo>
                      <a:pt x="3444472" y="1014788"/>
                      <a:pt x="3344039" y="985587"/>
                      <a:pt x="3235930" y="985587"/>
                    </a:cubicBezTo>
                    <a:cubicBezTo>
                      <a:pt x="3127821" y="985587"/>
                      <a:pt x="3027388" y="1014788"/>
                      <a:pt x="2944077" y="1064797"/>
                    </a:cubicBezTo>
                    <a:lnTo>
                      <a:pt x="2890574" y="1104020"/>
                    </a:lnTo>
                    <a:lnTo>
                      <a:pt x="2804273" y="110402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EA9C8CC2-D525-4C17-BFC4-997E8C5490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backgroundMark x1="73750" y1="39333" x2="80750" y2="56000"/>
                            <a14:backgroundMark x1="80750" y1="56000" x2="91500" y2="44333"/>
                            <a14:backgroundMark x1="91500" y1="44333" x2="80250" y2="34000"/>
                            <a14:backgroundMark x1="80250" y1="34000" x2="72750" y2="3900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23751" y="767005"/>
                <a:ext cx="4251054" cy="318829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F393C39-BFC6-41BB-A8EF-9252D3B95827}"/>
                </a:ext>
              </a:extLst>
            </p:cNvPr>
            <p:cNvSpPr/>
            <p:nvPr/>
          </p:nvSpPr>
          <p:spPr>
            <a:xfrm>
              <a:off x="2471262" y="1474277"/>
              <a:ext cx="2365688" cy="316560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endParaRPr lang="en-US" sz="115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FF36488-4BB0-4439-9D57-63EB6CEBC857}"/>
              </a:ext>
            </a:extLst>
          </p:cNvPr>
          <p:cNvGrpSpPr/>
          <p:nvPr/>
        </p:nvGrpSpPr>
        <p:grpSpPr>
          <a:xfrm>
            <a:off x="2332472" y="4012033"/>
            <a:ext cx="2497730" cy="2213673"/>
            <a:chOff x="1528580" y="1075217"/>
            <a:chExt cx="4434685" cy="3763394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AB00838F-B0A1-46C6-9A6B-C8D543C41478}"/>
                </a:ext>
              </a:extLst>
            </p:cNvPr>
            <p:cNvGrpSpPr/>
            <p:nvPr/>
          </p:nvGrpSpPr>
          <p:grpSpPr>
            <a:xfrm>
              <a:off x="1528580" y="1075217"/>
              <a:ext cx="4434685" cy="3763394"/>
              <a:chOff x="1331935" y="675871"/>
              <a:chExt cx="4434685" cy="3763394"/>
            </a:xfrm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6A1B265-472A-42C3-8DEE-17EEFE233EF3}"/>
                  </a:ext>
                </a:extLst>
              </p:cNvPr>
              <p:cNvSpPr/>
              <p:nvPr/>
            </p:nvSpPr>
            <p:spPr>
              <a:xfrm>
                <a:off x="1331935" y="675871"/>
                <a:ext cx="4434685" cy="3763394"/>
              </a:xfrm>
              <a:custGeom>
                <a:avLst/>
                <a:gdLst>
                  <a:gd name="connsiteX0" fmla="*/ 3138977 w 6548284"/>
                  <a:gd name="connsiteY0" fmla="*/ 4367632 h 5471652"/>
                  <a:gd name="connsiteX1" fmla="*/ 3468599 w 6548284"/>
                  <a:gd name="connsiteY1" fmla="*/ 4367632 h 5471652"/>
                  <a:gd name="connsiteX2" fmla="*/ 3480125 w 6548284"/>
                  <a:gd name="connsiteY2" fmla="*/ 4375679 h 5471652"/>
                  <a:gd name="connsiteX3" fmla="*/ 3692483 w 6548284"/>
                  <a:gd name="connsiteY3" fmla="*/ 4449545 h 5471652"/>
                  <a:gd name="connsiteX4" fmla="*/ 3708686 w 6548284"/>
                  <a:gd name="connsiteY4" fmla="*/ 4450634 h 5471652"/>
                  <a:gd name="connsiteX5" fmla="*/ 3274142 w 6548284"/>
                  <a:gd name="connsiteY5" fmla="*/ 5471652 h 5471652"/>
                  <a:gd name="connsiteX6" fmla="*/ 2852905 w 6548284"/>
                  <a:gd name="connsiteY6" fmla="*/ 4481900 h 5471652"/>
                  <a:gd name="connsiteX7" fmla="*/ 2870436 w 6548284"/>
                  <a:gd name="connsiteY7" fmla="*/ 4480721 h 5471652"/>
                  <a:gd name="connsiteX8" fmla="*/ 3082794 w 6548284"/>
                  <a:gd name="connsiteY8" fmla="*/ 4406855 h 5471652"/>
                  <a:gd name="connsiteX9" fmla="*/ 4225228 w 6548284"/>
                  <a:gd name="connsiteY9" fmla="*/ 3765171 h 5471652"/>
                  <a:gd name="connsiteX10" fmla="*/ 4245168 w 6548284"/>
                  <a:gd name="connsiteY10" fmla="*/ 3786646 h 5471652"/>
                  <a:gd name="connsiteX11" fmla="*/ 4281000 w 6548284"/>
                  <a:gd name="connsiteY11" fmla="*/ 3812913 h 5471652"/>
                  <a:gd name="connsiteX12" fmla="*/ 4258654 w 6548284"/>
                  <a:gd name="connsiteY12" fmla="*/ 3826876 h 5471652"/>
                  <a:gd name="connsiteX13" fmla="*/ 4252952 w 6548284"/>
                  <a:gd name="connsiteY13" fmla="*/ 3810556 h 5471652"/>
                  <a:gd name="connsiteX14" fmla="*/ 5047324 w 6548284"/>
                  <a:gd name="connsiteY14" fmla="*/ 3717673 h 5471652"/>
                  <a:gd name="connsiteX15" fmla="*/ 5589082 w 6548284"/>
                  <a:gd name="connsiteY15" fmla="*/ 4670156 h 5471652"/>
                  <a:gd name="connsiteX16" fmla="*/ 4322748 w 6548284"/>
                  <a:gd name="connsiteY16" fmla="*/ 4167261 h 5471652"/>
                  <a:gd name="connsiteX17" fmla="*/ 4615851 w 6548284"/>
                  <a:gd name="connsiteY17" fmla="*/ 3922348 h 5471652"/>
                  <a:gd name="connsiteX18" fmla="*/ 4719475 w 6548284"/>
                  <a:gd name="connsiteY18" fmla="*/ 3913067 h 5471652"/>
                  <a:gd name="connsiteX19" fmla="*/ 5047122 w 6548284"/>
                  <a:gd name="connsiteY19" fmla="*/ 3718004 h 5471652"/>
                  <a:gd name="connsiteX20" fmla="*/ 1523689 w 6548284"/>
                  <a:gd name="connsiteY20" fmla="*/ 3677682 h 5471652"/>
                  <a:gd name="connsiteX21" fmla="*/ 1568789 w 6548284"/>
                  <a:gd name="connsiteY21" fmla="*/ 3751510 h 5471652"/>
                  <a:gd name="connsiteX22" fmla="*/ 1896435 w 6548284"/>
                  <a:gd name="connsiteY22" fmla="*/ 3946572 h 5471652"/>
                  <a:gd name="connsiteX23" fmla="*/ 1969227 w 6548284"/>
                  <a:gd name="connsiteY23" fmla="*/ 3953092 h 5471652"/>
                  <a:gd name="connsiteX24" fmla="*/ 2225536 w 6548284"/>
                  <a:gd name="connsiteY24" fmla="*/ 4167261 h 5471652"/>
                  <a:gd name="connsiteX25" fmla="*/ 958899 w 6548284"/>
                  <a:gd name="connsiteY25" fmla="*/ 4670156 h 5471652"/>
                  <a:gd name="connsiteX26" fmla="*/ 3097833 w 6548284"/>
                  <a:gd name="connsiteY26" fmla="*/ 3648698 h 5471652"/>
                  <a:gd name="connsiteX27" fmla="*/ 3165195 w 6548284"/>
                  <a:gd name="connsiteY27" fmla="*/ 3658753 h 5471652"/>
                  <a:gd name="connsiteX28" fmla="*/ 3281459 w 6548284"/>
                  <a:gd name="connsiteY28" fmla="*/ 3664485 h 5471652"/>
                  <a:gd name="connsiteX29" fmla="*/ 3384983 w 6548284"/>
                  <a:gd name="connsiteY29" fmla="*/ 3659947 h 5471652"/>
                  <a:gd name="connsiteX30" fmla="*/ 3412120 w 6548284"/>
                  <a:gd name="connsiteY30" fmla="*/ 3656351 h 5471652"/>
                  <a:gd name="connsiteX31" fmla="*/ 3402871 w 6548284"/>
                  <a:gd name="connsiteY31" fmla="*/ 3663132 h 5471652"/>
                  <a:gd name="connsiteX32" fmla="*/ 3291004 w 6548284"/>
                  <a:gd name="connsiteY32" fmla="*/ 3810556 h 5471652"/>
                  <a:gd name="connsiteX33" fmla="*/ 3276013 w 6548284"/>
                  <a:gd name="connsiteY33" fmla="*/ 3853461 h 5471652"/>
                  <a:gd name="connsiteX34" fmla="*/ 3271916 w 6548284"/>
                  <a:gd name="connsiteY34" fmla="*/ 3841732 h 5471652"/>
                  <a:gd name="connsiteX35" fmla="*/ 3160048 w 6548284"/>
                  <a:gd name="connsiteY35" fmla="*/ 3694308 h 5471652"/>
                  <a:gd name="connsiteX36" fmla="*/ 2489996 w 6548284"/>
                  <a:gd name="connsiteY36" fmla="*/ 3332804 h 5471652"/>
                  <a:gd name="connsiteX37" fmla="*/ 2500154 w 6548284"/>
                  <a:gd name="connsiteY37" fmla="*/ 3344598 h 5471652"/>
                  <a:gd name="connsiteX38" fmla="*/ 2746038 w 6548284"/>
                  <a:gd name="connsiteY38" fmla="*/ 3531665 h 5471652"/>
                  <a:gd name="connsiteX39" fmla="*/ 2803213 w 6548284"/>
                  <a:gd name="connsiteY39" fmla="*/ 3559014 h 5471652"/>
                  <a:gd name="connsiteX40" fmla="*/ 2790941 w 6548284"/>
                  <a:gd name="connsiteY40" fmla="*/ 3558463 h 5471652"/>
                  <a:gd name="connsiteX41" fmla="*/ 2499089 w 6548284"/>
                  <a:gd name="connsiteY41" fmla="*/ 3637673 h 5471652"/>
                  <a:gd name="connsiteX42" fmla="*/ 2493399 w 6548284"/>
                  <a:gd name="connsiteY42" fmla="*/ 3641844 h 5471652"/>
                  <a:gd name="connsiteX43" fmla="*/ 2513026 w 6548284"/>
                  <a:gd name="connsiteY43" fmla="*/ 3585667 h 5471652"/>
                  <a:gd name="connsiteX44" fmla="*/ 2523631 w 6548284"/>
                  <a:gd name="connsiteY44" fmla="*/ 3492194 h 5471652"/>
                  <a:gd name="connsiteX45" fmla="*/ 2513026 w 6548284"/>
                  <a:gd name="connsiteY45" fmla="*/ 3398722 h 5471652"/>
                  <a:gd name="connsiteX46" fmla="*/ 1701720 w 6548284"/>
                  <a:gd name="connsiteY46" fmla="*/ 3113514 h 5471652"/>
                  <a:gd name="connsiteX47" fmla="*/ 1710671 w 6548284"/>
                  <a:gd name="connsiteY47" fmla="*/ 3142601 h 5471652"/>
                  <a:gd name="connsiteX48" fmla="*/ 3274142 w 6548284"/>
                  <a:gd name="connsiteY48" fmla="*/ 4103739 h 5471652"/>
                  <a:gd name="connsiteX49" fmla="*/ 4189444 w 6548284"/>
                  <a:gd name="connsiteY49" fmla="*/ 3870121 h 5471652"/>
                  <a:gd name="connsiteX50" fmla="*/ 4258654 w 6548284"/>
                  <a:gd name="connsiteY50" fmla="*/ 3826876 h 5471652"/>
                  <a:gd name="connsiteX51" fmla="*/ 4283368 w 6548284"/>
                  <a:gd name="connsiteY51" fmla="*/ 3897616 h 5471652"/>
                  <a:gd name="connsiteX52" fmla="*/ 4293973 w 6548284"/>
                  <a:gd name="connsiteY52" fmla="*/ 3991088 h 5471652"/>
                  <a:gd name="connsiteX53" fmla="*/ 3771978 w 6548284"/>
                  <a:gd name="connsiteY53" fmla="*/ 4454889 h 5471652"/>
                  <a:gd name="connsiteX54" fmla="*/ 3708686 w 6548284"/>
                  <a:gd name="connsiteY54" fmla="*/ 4450634 h 5471652"/>
                  <a:gd name="connsiteX55" fmla="*/ 3744011 w 6548284"/>
                  <a:gd name="connsiteY55" fmla="*/ 4367632 h 5471652"/>
                  <a:gd name="connsiteX56" fmla="*/ 3468599 w 6548284"/>
                  <a:gd name="connsiteY56" fmla="*/ 4367632 h 5471652"/>
                  <a:gd name="connsiteX57" fmla="*/ 3421000 w 6548284"/>
                  <a:gd name="connsiteY57" fmla="*/ 4334402 h 5471652"/>
                  <a:gd name="connsiteX58" fmla="*/ 3291004 w 6548284"/>
                  <a:gd name="connsiteY58" fmla="*/ 4171620 h 5471652"/>
                  <a:gd name="connsiteX59" fmla="*/ 3286905 w 6548284"/>
                  <a:gd name="connsiteY59" fmla="*/ 4159891 h 5471652"/>
                  <a:gd name="connsiteX60" fmla="*/ 3271916 w 6548284"/>
                  <a:gd name="connsiteY60" fmla="*/ 4202796 h 5471652"/>
                  <a:gd name="connsiteX61" fmla="*/ 3141920 w 6548284"/>
                  <a:gd name="connsiteY61" fmla="*/ 4365578 h 5471652"/>
                  <a:gd name="connsiteX62" fmla="*/ 3138977 w 6548284"/>
                  <a:gd name="connsiteY62" fmla="*/ 4367632 h 5471652"/>
                  <a:gd name="connsiteX63" fmla="*/ 2804273 w 6548284"/>
                  <a:gd name="connsiteY63" fmla="*/ 4367632 h 5471652"/>
                  <a:gd name="connsiteX64" fmla="*/ 2852905 w 6548284"/>
                  <a:gd name="connsiteY64" fmla="*/ 4481900 h 5471652"/>
                  <a:gd name="connsiteX65" fmla="*/ 2790941 w 6548284"/>
                  <a:gd name="connsiteY65" fmla="*/ 4486065 h 5471652"/>
                  <a:gd name="connsiteX66" fmla="*/ 2268946 w 6548284"/>
                  <a:gd name="connsiteY66" fmla="*/ 4022264 h 5471652"/>
                  <a:gd name="connsiteX67" fmla="*/ 2279551 w 6548284"/>
                  <a:gd name="connsiteY67" fmla="*/ 3928792 h 5471652"/>
                  <a:gd name="connsiteX68" fmla="*/ 2299177 w 6548284"/>
                  <a:gd name="connsiteY68" fmla="*/ 3872615 h 5471652"/>
                  <a:gd name="connsiteX69" fmla="*/ 2293488 w 6548284"/>
                  <a:gd name="connsiteY69" fmla="*/ 3876786 h 5471652"/>
                  <a:gd name="connsiteX70" fmla="*/ 2001635 w 6548284"/>
                  <a:gd name="connsiteY70" fmla="*/ 3955995 h 5471652"/>
                  <a:gd name="connsiteX71" fmla="*/ 1969227 w 6548284"/>
                  <a:gd name="connsiteY71" fmla="*/ 3953092 h 5471652"/>
                  <a:gd name="connsiteX72" fmla="*/ 1561051 w 6548284"/>
                  <a:gd name="connsiteY72" fmla="*/ 3612026 h 5471652"/>
                  <a:gd name="connsiteX73" fmla="*/ 1523689 w 6548284"/>
                  <a:gd name="connsiteY73" fmla="*/ 3677682 h 5471652"/>
                  <a:gd name="connsiteX74" fmla="*/ 1520662 w 6548284"/>
                  <a:gd name="connsiteY74" fmla="*/ 3672727 h 5471652"/>
                  <a:gd name="connsiteX75" fmla="*/ 1479641 w 6548284"/>
                  <a:gd name="connsiteY75" fmla="*/ 3492194 h 5471652"/>
                  <a:gd name="connsiteX76" fmla="*/ 1632529 w 6548284"/>
                  <a:gd name="connsiteY76" fmla="*/ 3164238 h 5471652"/>
                  <a:gd name="connsiteX77" fmla="*/ 4865174 w 6548284"/>
                  <a:gd name="connsiteY77" fmla="*/ 3053039 h 5471652"/>
                  <a:gd name="connsiteX78" fmla="*/ 4884949 w 6548284"/>
                  <a:gd name="connsiteY78" fmla="*/ 3062034 h 5471652"/>
                  <a:gd name="connsiteX79" fmla="*/ 5136270 w 6548284"/>
                  <a:gd name="connsiteY79" fmla="*/ 3458689 h 5471652"/>
                  <a:gd name="connsiteX80" fmla="*/ 5095249 w 6548284"/>
                  <a:gd name="connsiteY80" fmla="*/ 3639221 h 5471652"/>
                  <a:gd name="connsiteX81" fmla="*/ 5047324 w 6548284"/>
                  <a:gd name="connsiteY81" fmla="*/ 3717673 h 5471652"/>
                  <a:gd name="connsiteX82" fmla="*/ 4987233 w 6548284"/>
                  <a:gd name="connsiteY82" fmla="*/ 3612026 h 5471652"/>
                  <a:gd name="connsiteX83" fmla="*/ 4615851 w 6548284"/>
                  <a:gd name="connsiteY83" fmla="*/ 3922348 h 5471652"/>
                  <a:gd name="connsiteX84" fmla="*/ 4614275 w 6548284"/>
                  <a:gd name="connsiteY84" fmla="*/ 3922490 h 5471652"/>
                  <a:gd name="connsiteX85" fmla="*/ 4322422 w 6548284"/>
                  <a:gd name="connsiteY85" fmla="*/ 3843280 h 5471652"/>
                  <a:gd name="connsiteX86" fmla="*/ 4281000 w 6548284"/>
                  <a:gd name="connsiteY86" fmla="*/ 3812913 h 5471652"/>
                  <a:gd name="connsiteX87" fmla="*/ 4315471 w 6548284"/>
                  <a:gd name="connsiteY87" fmla="*/ 3791374 h 5471652"/>
                  <a:gd name="connsiteX88" fmla="*/ 4837614 w 6548284"/>
                  <a:gd name="connsiteY88" fmla="*/ 3142601 h 5471652"/>
                  <a:gd name="connsiteX89" fmla="*/ 4880057 w 6548284"/>
                  <a:gd name="connsiteY89" fmla="*/ 2999991 h 5471652"/>
                  <a:gd name="connsiteX90" fmla="*/ 4877954 w 6548284"/>
                  <a:gd name="connsiteY90" fmla="*/ 3011508 h 5471652"/>
                  <a:gd name="connsiteX91" fmla="*/ 4865174 w 6548284"/>
                  <a:gd name="connsiteY91" fmla="*/ 3053039 h 5471652"/>
                  <a:gd name="connsiteX92" fmla="*/ 4817459 w 6548284"/>
                  <a:gd name="connsiteY92" fmla="*/ 3031336 h 5471652"/>
                  <a:gd name="connsiteX93" fmla="*/ 4738782 w 6548284"/>
                  <a:gd name="connsiteY93" fmla="*/ 3009635 h 5471652"/>
                  <a:gd name="connsiteX94" fmla="*/ 4768096 w 6548284"/>
                  <a:gd name="connsiteY94" fmla="*/ 3011279 h 5471652"/>
                  <a:gd name="connsiteX95" fmla="*/ 4873296 w 6548284"/>
                  <a:gd name="connsiteY95" fmla="*/ 3001856 h 5471652"/>
                  <a:gd name="connsiteX96" fmla="*/ 4291001 w 6548284"/>
                  <a:gd name="connsiteY96" fmla="*/ 2734361 h 5471652"/>
                  <a:gd name="connsiteX97" fmla="*/ 4335249 w 6548284"/>
                  <a:gd name="connsiteY97" fmla="*/ 2806793 h 5471652"/>
                  <a:gd name="connsiteX98" fmla="*/ 4576693 w 6548284"/>
                  <a:gd name="connsiteY98" fmla="*/ 2979108 h 5471652"/>
                  <a:gd name="connsiteX99" fmla="*/ 4634597 w 6548284"/>
                  <a:gd name="connsiteY99" fmla="*/ 2995800 h 5471652"/>
                  <a:gd name="connsiteX100" fmla="*/ 4614275 w 6548284"/>
                  <a:gd name="connsiteY100" fmla="*/ 2994888 h 5471652"/>
                  <a:gd name="connsiteX101" fmla="*/ 4092279 w 6548284"/>
                  <a:gd name="connsiteY101" fmla="*/ 3458689 h 5471652"/>
                  <a:gd name="connsiteX102" fmla="*/ 4133300 w 6548284"/>
                  <a:gd name="connsiteY102" fmla="*/ 3639221 h 5471652"/>
                  <a:gd name="connsiteX103" fmla="*/ 4161025 w 6548284"/>
                  <a:gd name="connsiteY103" fmla="*/ 3684606 h 5471652"/>
                  <a:gd name="connsiteX104" fmla="*/ 4141084 w 6548284"/>
                  <a:gd name="connsiteY104" fmla="*/ 3663132 h 5471652"/>
                  <a:gd name="connsiteX105" fmla="*/ 3825349 w 6548284"/>
                  <a:gd name="connsiteY105" fmla="*/ 3529682 h 5471652"/>
                  <a:gd name="connsiteX106" fmla="*/ 3819050 w 6548284"/>
                  <a:gd name="connsiteY106" fmla="*/ 3529399 h 5471652"/>
                  <a:gd name="connsiteX107" fmla="*/ 3847565 w 6548284"/>
                  <a:gd name="connsiteY107" fmla="*/ 3514360 h 5471652"/>
                  <a:gd name="connsiteX108" fmla="*/ 4293972 w 6548284"/>
                  <a:gd name="connsiteY108" fmla="*/ 2785449 h 5471652"/>
                  <a:gd name="connsiteX109" fmla="*/ 2272347 w 6548284"/>
                  <a:gd name="connsiteY109" fmla="*/ 2726978 h 5471652"/>
                  <a:gd name="connsiteX110" fmla="*/ 2268946 w 6548284"/>
                  <a:gd name="connsiteY110" fmla="*/ 2785449 h 5471652"/>
                  <a:gd name="connsiteX111" fmla="*/ 2348514 w 6548284"/>
                  <a:gd name="connsiteY111" fmla="*/ 3127609 h 5471652"/>
                  <a:gd name="connsiteX112" fmla="*/ 2367533 w 6548284"/>
                  <a:gd name="connsiteY112" fmla="*/ 3161885 h 5471652"/>
                  <a:gd name="connsiteX113" fmla="*/ 2293488 w 6548284"/>
                  <a:gd name="connsiteY113" fmla="*/ 3107604 h 5471652"/>
                  <a:gd name="connsiteX114" fmla="*/ 2001635 w 6548284"/>
                  <a:gd name="connsiteY114" fmla="*/ 3028394 h 5471652"/>
                  <a:gd name="connsiteX115" fmla="*/ 1709783 w 6548284"/>
                  <a:gd name="connsiteY115" fmla="*/ 3107604 h 5471652"/>
                  <a:gd name="connsiteX116" fmla="*/ 1701720 w 6548284"/>
                  <a:gd name="connsiteY116" fmla="*/ 3113514 h 5471652"/>
                  <a:gd name="connsiteX117" fmla="*/ 1676947 w 6548284"/>
                  <a:gd name="connsiteY117" fmla="*/ 3033010 h 5471652"/>
                  <a:gd name="connsiteX118" fmla="*/ 1780189 w 6548284"/>
                  <a:gd name="connsiteY118" fmla="*/ 3042258 h 5471652"/>
                  <a:gd name="connsiteX119" fmla="*/ 2261163 w 6548284"/>
                  <a:gd name="connsiteY119" fmla="*/ 2758989 h 5471652"/>
                  <a:gd name="connsiteX120" fmla="*/ 5236243 w 6548284"/>
                  <a:gd name="connsiteY120" fmla="*/ 2345948 h 5471652"/>
                  <a:gd name="connsiteX121" fmla="*/ 6548284 w 6548284"/>
                  <a:gd name="connsiteY121" fmla="*/ 2735826 h 5471652"/>
                  <a:gd name="connsiteX122" fmla="*/ 5227032 w 6548284"/>
                  <a:gd name="connsiteY122" fmla="*/ 3128441 h 5471652"/>
                  <a:gd name="connsiteX123" fmla="*/ 5227032 w 6548284"/>
                  <a:gd name="connsiteY123" fmla="*/ 2764086 h 5471652"/>
                  <a:gd name="connsiteX124" fmla="*/ 5249070 w 6548284"/>
                  <a:gd name="connsiteY124" fmla="*/ 2728010 h 5471652"/>
                  <a:gd name="connsiteX125" fmla="*/ 5290091 w 6548284"/>
                  <a:gd name="connsiteY125" fmla="*/ 2547478 h 5471652"/>
                  <a:gd name="connsiteX126" fmla="*/ 5249070 w 6548284"/>
                  <a:gd name="connsiteY126" fmla="*/ 2366945 h 5471652"/>
                  <a:gd name="connsiteX127" fmla="*/ 1321252 w 6548284"/>
                  <a:gd name="connsiteY127" fmla="*/ 2343211 h 5471652"/>
                  <a:gd name="connsiteX128" fmla="*/ 1321252 w 6548284"/>
                  <a:gd name="connsiteY128" fmla="*/ 2361849 h 5471652"/>
                  <a:gd name="connsiteX129" fmla="*/ 1299214 w 6548284"/>
                  <a:gd name="connsiteY129" fmla="*/ 2397925 h 5471652"/>
                  <a:gd name="connsiteX130" fmla="*/ 1258193 w 6548284"/>
                  <a:gd name="connsiteY130" fmla="*/ 2578457 h 5471652"/>
                  <a:gd name="connsiteX131" fmla="*/ 1299214 w 6548284"/>
                  <a:gd name="connsiteY131" fmla="*/ 2758989 h 5471652"/>
                  <a:gd name="connsiteX132" fmla="*/ 1321252 w 6548284"/>
                  <a:gd name="connsiteY132" fmla="*/ 2795065 h 5471652"/>
                  <a:gd name="connsiteX133" fmla="*/ 1321252 w 6548284"/>
                  <a:gd name="connsiteY133" fmla="*/ 3128441 h 5471652"/>
                  <a:gd name="connsiteX134" fmla="*/ 0 w 6548284"/>
                  <a:gd name="connsiteY134" fmla="*/ 2735826 h 5471652"/>
                  <a:gd name="connsiteX135" fmla="*/ 1780189 w 6548284"/>
                  <a:gd name="connsiteY135" fmla="*/ 2114656 h 5471652"/>
                  <a:gd name="connsiteX136" fmla="*/ 1815281 w 6548284"/>
                  <a:gd name="connsiteY136" fmla="*/ 2117407 h 5471652"/>
                  <a:gd name="connsiteX137" fmla="*/ 1765720 w 6548284"/>
                  <a:gd name="connsiteY137" fmla="*/ 2203373 h 5471652"/>
                  <a:gd name="connsiteX138" fmla="*/ 1637071 w 6548284"/>
                  <a:gd name="connsiteY138" fmla="*/ 2735826 h 5471652"/>
                  <a:gd name="connsiteX139" fmla="*/ 1670331 w 6548284"/>
                  <a:gd name="connsiteY139" fmla="*/ 3011508 h 5471652"/>
                  <a:gd name="connsiteX140" fmla="*/ 1676947 w 6548284"/>
                  <a:gd name="connsiteY140" fmla="*/ 3033010 h 5471652"/>
                  <a:gd name="connsiteX141" fmla="*/ 1674988 w 6548284"/>
                  <a:gd name="connsiteY141" fmla="*/ 3032835 h 5471652"/>
                  <a:gd name="connsiteX142" fmla="*/ 1347342 w 6548284"/>
                  <a:gd name="connsiteY142" fmla="*/ 2837772 h 5471652"/>
                  <a:gd name="connsiteX143" fmla="*/ 1321252 w 6548284"/>
                  <a:gd name="connsiteY143" fmla="*/ 2795065 h 5471652"/>
                  <a:gd name="connsiteX144" fmla="*/ 1321252 w 6548284"/>
                  <a:gd name="connsiteY144" fmla="*/ 2361849 h 5471652"/>
                  <a:gd name="connsiteX145" fmla="*/ 1347342 w 6548284"/>
                  <a:gd name="connsiteY145" fmla="*/ 2319141 h 5471652"/>
                  <a:gd name="connsiteX146" fmla="*/ 1780189 w 6548284"/>
                  <a:gd name="connsiteY146" fmla="*/ 2114656 h 5471652"/>
                  <a:gd name="connsiteX147" fmla="*/ 4768096 w 6548284"/>
                  <a:gd name="connsiteY147" fmla="*/ 2083677 h 5471652"/>
                  <a:gd name="connsiteX148" fmla="*/ 5200943 w 6548284"/>
                  <a:gd name="connsiteY148" fmla="*/ 2288162 h 5471652"/>
                  <a:gd name="connsiteX149" fmla="*/ 5236243 w 6548284"/>
                  <a:gd name="connsiteY149" fmla="*/ 2345948 h 5471652"/>
                  <a:gd name="connsiteX150" fmla="*/ 5227032 w 6548284"/>
                  <a:gd name="connsiteY150" fmla="*/ 2343211 h 5471652"/>
                  <a:gd name="connsiteX151" fmla="*/ 5227032 w 6548284"/>
                  <a:gd name="connsiteY151" fmla="*/ 2764086 h 5471652"/>
                  <a:gd name="connsiteX152" fmla="*/ 5200943 w 6548284"/>
                  <a:gd name="connsiteY152" fmla="*/ 2806793 h 5471652"/>
                  <a:gd name="connsiteX153" fmla="*/ 4971280 w 6548284"/>
                  <a:gd name="connsiteY153" fmla="*/ 2974831 h 5471652"/>
                  <a:gd name="connsiteX154" fmla="*/ 4880057 w 6548284"/>
                  <a:gd name="connsiteY154" fmla="*/ 2999991 h 5471652"/>
                  <a:gd name="connsiteX155" fmla="*/ 4902761 w 6548284"/>
                  <a:gd name="connsiteY155" fmla="*/ 2875687 h 5471652"/>
                  <a:gd name="connsiteX156" fmla="*/ 4911213 w 6548284"/>
                  <a:gd name="connsiteY156" fmla="*/ 2735826 h 5471652"/>
                  <a:gd name="connsiteX157" fmla="*/ 4782564 w 6548284"/>
                  <a:gd name="connsiteY157" fmla="*/ 2203373 h 5471652"/>
                  <a:gd name="connsiteX158" fmla="*/ 4715916 w 6548284"/>
                  <a:gd name="connsiteY158" fmla="*/ 2087768 h 5471652"/>
                  <a:gd name="connsiteX159" fmla="*/ 1848645 w 6548284"/>
                  <a:gd name="connsiteY159" fmla="*/ 2064559 h 5471652"/>
                  <a:gd name="connsiteX160" fmla="*/ 1887676 w 6548284"/>
                  <a:gd name="connsiteY160" fmla="*/ 2106591 h 5471652"/>
                  <a:gd name="connsiteX161" fmla="*/ 1926066 w 6548284"/>
                  <a:gd name="connsiteY161" fmla="*/ 2134735 h 5471652"/>
                  <a:gd name="connsiteX162" fmla="*/ 1872591 w 6548284"/>
                  <a:gd name="connsiteY162" fmla="*/ 2121900 h 5471652"/>
                  <a:gd name="connsiteX163" fmla="*/ 1815281 w 6548284"/>
                  <a:gd name="connsiteY163" fmla="*/ 2117407 h 5471652"/>
                  <a:gd name="connsiteX164" fmla="*/ 1834657 w 6548284"/>
                  <a:gd name="connsiteY164" fmla="*/ 2083798 h 5471652"/>
                  <a:gd name="connsiteX165" fmla="*/ 2714189 w 6548284"/>
                  <a:gd name="connsiteY165" fmla="*/ 1451780 h 5471652"/>
                  <a:gd name="connsiteX166" fmla="*/ 2723274 w 6548284"/>
                  <a:gd name="connsiteY166" fmla="*/ 1537187 h 5471652"/>
                  <a:gd name="connsiteX167" fmla="*/ 3182559 w 6548284"/>
                  <a:gd name="connsiteY167" fmla="*/ 1910794 h 5471652"/>
                  <a:gd name="connsiteX168" fmla="*/ 3183806 w 6548284"/>
                  <a:gd name="connsiteY168" fmla="*/ 1910851 h 5471652"/>
                  <a:gd name="connsiteX169" fmla="*/ 3114720 w 6548284"/>
                  <a:gd name="connsiteY169" fmla="*/ 1918276 h 5471652"/>
                  <a:gd name="connsiteX170" fmla="*/ 2314466 w 6548284"/>
                  <a:gd name="connsiteY170" fmla="*/ 2524050 h 5471652"/>
                  <a:gd name="connsiteX171" fmla="*/ 2301123 w 6548284"/>
                  <a:gd name="connsiteY171" fmla="*/ 2569104 h 5471652"/>
                  <a:gd name="connsiteX172" fmla="*/ 2291579 w 6548284"/>
                  <a:gd name="connsiteY172" fmla="*/ 2484985 h 5471652"/>
                  <a:gd name="connsiteX173" fmla="*/ 2174894 w 6548284"/>
                  <a:gd name="connsiteY173" fmla="*/ 2274934 h 5471652"/>
                  <a:gd name="connsiteX174" fmla="*/ 2114917 w 6548284"/>
                  <a:gd name="connsiteY174" fmla="*/ 2222900 h 5471652"/>
                  <a:gd name="connsiteX175" fmla="*/ 2151582 w 6548284"/>
                  <a:gd name="connsiteY175" fmla="*/ 2233012 h 5471652"/>
                  <a:gd name="connsiteX176" fmla="*/ 2256782 w 6548284"/>
                  <a:gd name="connsiteY176" fmla="*/ 2242435 h 5471652"/>
                  <a:gd name="connsiteX177" fmla="*/ 2778778 w 6548284"/>
                  <a:gd name="connsiteY177" fmla="*/ 1778634 h 5471652"/>
                  <a:gd name="connsiteX178" fmla="*/ 2689629 w 6548284"/>
                  <a:gd name="connsiteY178" fmla="*/ 1519319 h 5471652"/>
                  <a:gd name="connsiteX179" fmla="*/ 2646216 w 6548284"/>
                  <a:gd name="connsiteY179" fmla="*/ 1472568 h 5471652"/>
                  <a:gd name="connsiteX180" fmla="*/ 3755526 w 6548284"/>
                  <a:gd name="connsiteY180" fmla="*/ 1428245 h 5471652"/>
                  <a:gd name="connsiteX181" fmla="*/ 3760957 w 6548284"/>
                  <a:gd name="connsiteY181" fmla="*/ 1429412 h 5471652"/>
                  <a:gd name="connsiteX182" fmla="*/ 3838352 w 6548284"/>
                  <a:gd name="connsiteY182" fmla="*/ 1453081 h 5471652"/>
                  <a:gd name="connsiteX183" fmla="*/ 3812085 w 6548284"/>
                  <a:gd name="connsiteY183" fmla="*/ 1481368 h 5471652"/>
                  <a:gd name="connsiteX184" fmla="*/ 3722936 w 6548284"/>
                  <a:gd name="connsiteY184" fmla="*/ 1740684 h 5471652"/>
                  <a:gd name="connsiteX185" fmla="*/ 4244931 w 6548284"/>
                  <a:gd name="connsiteY185" fmla="*/ 2204484 h 5471652"/>
                  <a:gd name="connsiteX186" fmla="*/ 4614038 w 6548284"/>
                  <a:gd name="connsiteY186" fmla="*/ 2068640 h 5471652"/>
                  <a:gd name="connsiteX187" fmla="*/ 4663714 w 6548284"/>
                  <a:gd name="connsiteY187" fmla="*/ 2015145 h 5471652"/>
                  <a:gd name="connsiteX188" fmla="*/ 4713628 w 6548284"/>
                  <a:gd name="connsiteY188" fmla="*/ 2083798 h 5471652"/>
                  <a:gd name="connsiteX189" fmla="*/ 4715916 w 6548284"/>
                  <a:gd name="connsiteY189" fmla="*/ 2087768 h 5471652"/>
                  <a:gd name="connsiteX190" fmla="*/ 4675694 w 6548284"/>
                  <a:gd name="connsiteY190" fmla="*/ 2090921 h 5471652"/>
                  <a:gd name="connsiteX191" fmla="*/ 4256706 w 6548284"/>
                  <a:gd name="connsiteY191" fmla="*/ 2454005 h 5471652"/>
                  <a:gd name="connsiteX192" fmla="*/ 4248673 w 6548284"/>
                  <a:gd name="connsiteY192" fmla="*/ 2524799 h 5471652"/>
                  <a:gd name="connsiteX193" fmla="*/ 4248452 w 6548284"/>
                  <a:gd name="connsiteY193" fmla="*/ 2524050 h 5471652"/>
                  <a:gd name="connsiteX194" fmla="*/ 3365785 w 6548284"/>
                  <a:gd name="connsiteY194" fmla="*/ 1909418 h 5471652"/>
                  <a:gd name="connsiteX195" fmla="*/ 3313256 w 6548284"/>
                  <a:gd name="connsiteY195" fmla="*/ 1907546 h 5471652"/>
                  <a:gd name="connsiteX196" fmla="*/ 3341130 w 6548284"/>
                  <a:gd name="connsiteY196" fmla="*/ 1903766 h 5471652"/>
                  <a:gd name="connsiteX197" fmla="*/ 3757925 w 6548284"/>
                  <a:gd name="connsiteY197" fmla="*/ 1449388 h 5471652"/>
                  <a:gd name="connsiteX198" fmla="*/ 2256782 w 6548284"/>
                  <a:gd name="connsiteY198" fmla="*/ 1314833 h 5471652"/>
                  <a:gd name="connsiteX199" fmla="*/ 2625889 w 6548284"/>
                  <a:gd name="connsiteY199" fmla="*/ 1450678 h 5471652"/>
                  <a:gd name="connsiteX200" fmla="*/ 2646216 w 6548284"/>
                  <a:gd name="connsiteY200" fmla="*/ 1472568 h 5471652"/>
                  <a:gd name="connsiteX201" fmla="*/ 2636921 w 6548284"/>
                  <a:gd name="connsiteY201" fmla="*/ 1475411 h 5471652"/>
                  <a:gd name="connsiteX202" fmla="*/ 1916657 w 6548284"/>
                  <a:gd name="connsiteY202" fmla="*/ 1971013 h 5471652"/>
                  <a:gd name="connsiteX203" fmla="*/ 1848645 w 6548284"/>
                  <a:gd name="connsiteY203" fmla="*/ 2064559 h 5471652"/>
                  <a:gd name="connsiteX204" fmla="*/ 1823936 w 6548284"/>
                  <a:gd name="connsiteY204" fmla="*/ 2037950 h 5471652"/>
                  <a:gd name="connsiteX205" fmla="*/ 1734787 w 6548284"/>
                  <a:gd name="connsiteY205" fmla="*/ 1778634 h 5471652"/>
                  <a:gd name="connsiteX206" fmla="*/ 1742831 w 6548284"/>
                  <a:gd name="connsiteY206" fmla="*/ 1707733 h 5471652"/>
                  <a:gd name="connsiteX207" fmla="*/ 2207788 w 6548284"/>
                  <a:gd name="connsiteY207" fmla="*/ 1319222 h 5471652"/>
                  <a:gd name="connsiteX208" fmla="*/ 4244931 w 6548284"/>
                  <a:gd name="connsiteY208" fmla="*/ 1276882 h 5471652"/>
                  <a:gd name="connsiteX209" fmla="*/ 4350132 w 6548284"/>
                  <a:gd name="connsiteY209" fmla="*/ 1286305 h 5471652"/>
                  <a:gd name="connsiteX210" fmla="*/ 4360837 w 6548284"/>
                  <a:gd name="connsiteY210" fmla="*/ 1289258 h 5471652"/>
                  <a:gd name="connsiteX211" fmla="*/ 4322748 w 6548284"/>
                  <a:gd name="connsiteY211" fmla="*/ 1304391 h 5471652"/>
                  <a:gd name="connsiteX212" fmla="*/ 4758762 w 6548284"/>
                  <a:gd name="connsiteY212" fmla="*/ 1668719 h 5471652"/>
                  <a:gd name="connsiteX213" fmla="*/ 4766927 w 6548284"/>
                  <a:gd name="connsiteY213" fmla="*/ 1740684 h 5471652"/>
                  <a:gd name="connsiteX214" fmla="*/ 4677779 w 6548284"/>
                  <a:gd name="connsiteY214" fmla="*/ 1999999 h 5471652"/>
                  <a:gd name="connsiteX215" fmla="*/ 4663714 w 6548284"/>
                  <a:gd name="connsiteY215" fmla="*/ 2015145 h 5471652"/>
                  <a:gd name="connsiteX216" fmla="*/ 4631627 w 6548284"/>
                  <a:gd name="connsiteY216" fmla="*/ 1971013 h 5471652"/>
                  <a:gd name="connsiteX217" fmla="*/ 3911364 w 6548284"/>
                  <a:gd name="connsiteY217" fmla="*/ 1475411 h 5471652"/>
                  <a:gd name="connsiteX218" fmla="*/ 3838352 w 6548284"/>
                  <a:gd name="connsiteY218" fmla="*/ 1453081 h 5471652"/>
                  <a:gd name="connsiteX219" fmla="*/ 3875825 w 6548284"/>
                  <a:gd name="connsiteY219" fmla="*/ 1412727 h 5471652"/>
                  <a:gd name="connsiteX220" fmla="*/ 4244931 w 6548284"/>
                  <a:gd name="connsiteY220" fmla="*/ 1276882 h 5471652"/>
                  <a:gd name="connsiteX221" fmla="*/ 2890574 w 6548284"/>
                  <a:gd name="connsiteY221" fmla="*/ 1104020 h 5471652"/>
                  <a:gd name="connsiteX222" fmla="*/ 3581286 w 6548284"/>
                  <a:gd name="connsiteY222" fmla="*/ 1104020 h 5471652"/>
                  <a:gd name="connsiteX223" fmla="*/ 3605036 w 6548284"/>
                  <a:gd name="connsiteY223" fmla="*/ 1121431 h 5471652"/>
                  <a:gd name="connsiteX224" fmla="*/ 3747320 w 6548284"/>
                  <a:gd name="connsiteY224" fmla="*/ 1355916 h 5471652"/>
                  <a:gd name="connsiteX225" fmla="*/ 3755526 w 6548284"/>
                  <a:gd name="connsiteY225" fmla="*/ 1428245 h 5471652"/>
                  <a:gd name="connsiteX226" fmla="*/ 3604069 w 6548284"/>
                  <a:gd name="connsiteY226" fmla="*/ 1395704 h 5471652"/>
                  <a:gd name="connsiteX227" fmla="*/ 3274142 w 6548284"/>
                  <a:gd name="connsiteY227" fmla="*/ 1367913 h 5471652"/>
                  <a:gd name="connsiteX228" fmla="*/ 2787328 w 6548284"/>
                  <a:gd name="connsiteY228" fmla="*/ 1429412 h 5471652"/>
                  <a:gd name="connsiteX229" fmla="*/ 2714189 w 6548284"/>
                  <a:gd name="connsiteY229" fmla="*/ 1451780 h 5471652"/>
                  <a:gd name="connsiteX230" fmla="*/ 2713934 w 6548284"/>
                  <a:gd name="connsiteY230" fmla="*/ 1449388 h 5471652"/>
                  <a:gd name="connsiteX231" fmla="*/ 2866823 w 6548284"/>
                  <a:gd name="connsiteY231" fmla="*/ 1121431 h 5471652"/>
                  <a:gd name="connsiteX232" fmla="*/ 5589082 w 6548284"/>
                  <a:gd name="connsiteY232" fmla="*/ 801242 h 5471652"/>
                  <a:gd name="connsiteX233" fmla="*/ 4987233 w 6548284"/>
                  <a:gd name="connsiteY233" fmla="*/ 1859626 h 5471652"/>
                  <a:gd name="connsiteX234" fmla="*/ 4758762 w 6548284"/>
                  <a:gd name="connsiteY234" fmla="*/ 1668719 h 5471652"/>
                  <a:gd name="connsiteX235" fmla="*/ 4756322 w 6548284"/>
                  <a:gd name="connsiteY235" fmla="*/ 1647212 h 5471652"/>
                  <a:gd name="connsiteX236" fmla="*/ 4448116 w 6548284"/>
                  <a:gd name="connsiteY236" fmla="*/ 1313330 h 5471652"/>
                  <a:gd name="connsiteX237" fmla="*/ 4360837 w 6548284"/>
                  <a:gd name="connsiteY237" fmla="*/ 1289258 h 5471652"/>
                  <a:gd name="connsiteX238" fmla="*/ 958899 w 6548284"/>
                  <a:gd name="connsiteY238" fmla="*/ 801242 h 5471652"/>
                  <a:gd name="connsiteX239" fmla="*/ 2225536 w 6548284"/>
                  <a:gd name="connsiteY239" fmla="*/ 1304391 h 5471652"/>
                  <a:gd name="connsiteX240" fmla="*/ 2207788 w 6548284"/>
                  <a:gd name="connsiteY240" fmla="*/ 1319222 h 5471652"/>
                  <a:gd name="connsiteX241" fmla="*/ 2151582 w 6548284"/>
                  <a:gd name="connsiteY241" fmla="*/ 1324256 h 5471652"/>
                  <a:gd name="connsiteX242" fmla="*/ 1745392 w 6548284"/>
                  <a:gd name="connsiteY242" fmla="*/ 1685162 h 5471652"/>
                  <a:gd name="connsiteX243" fmla="*/ 1742831 w 6548284"/>
                  <a:gd name="connsiteY243" fmla="*/ 1707733 h 5471652"/>
                  <a:gd name="connsiteX244" fmla="*/ 1561051 w 6548284"/>
                  <a:gd name="connsiteY244" fmla="*/ 1859626 h 5471652"/>
                  <a:gd name="connsiteX245" fmla="*/ 3274142 w 6548284"/>
                  <a:gd name="connsiteY245" fmla="*/ 0 h 5471652"/>
                  <a:gd name="connsiteX246" fmla="*/ 3744011 w 6548284"/>
                  <a:gd name="connsiteY246" fmla="*/ 1104020 h 5471652"/>
                  <a:gd name="connsiteX247" fmla="*/ 3581286 w 6548284"/>
                  <a:gd name="connsiteY247" fmla="*/ 1104020 h 5471652"/>
                  <a:gd name="connsiteX248" fmla="*/ 3527783 w 6548284"/>
                  <a:gd name="connsiteY248" fmla="*/ 1064797 h 5471652"/>
                  <a:gd name="connsiteX249" fmla="*/ 3235930 w 6548284"/>
                  <a:gd name="connsiteY249" fmla="*/ 985587 h 5471652"/>
                  <a:gd name="connsiteX250" fmla="*/ 2944077 w 6548284"/>
                  <a:gd name="connsiteY250" fmla="*/ 1064797 h 5471652"/>
                  <a:gd name="connsiteX251" fmla="*/ 2890574 w 6548284"/>
                  <a:gd name="connsiteY251" fmla="*/ 1104020 h 5471652"/>
                  <a:gd name="connsiteX252" fmla="*/ 2804273 w 6548284"/>
                  <a:gd name="connsiteY252" fmla="*/ 1104020 h 5471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</a:cxnLst>
                <a:rect l="l" t="t" r="r" b="b"/>
                <a:pathLst>
                  <a:path w="6548284" h="5471652">
                    <a:moveTo>
                      <a:pt x="3138977" y="4367632"/>
                    </a:moveTo>
                    <a:lnTo>
                      <a:pt x="3468599" y="4367632"/>
                    </a:lnTo>
                    <a:lnTo>
                      <a:pt x="3480125" y="4375679"/>
                    </a:lnTo>
                    <a:cubicBezTo>
                      <a:pt x="3542609" y="4413186"/>
                      <a:pt x="3614723" y="4438988"/>
                      <a:pt x="3692483" y="4449545"/>
                    </a:cubicBezTo>
                    <a:lnTo>
                      <a:pt x="3708686" y="4450634"/>
                    </a:lnTo>
                    <a:lnTo>
                      <a:pt x="3274142" y="5471652"/>
                    </a:lnTo>
                    <a:lnTo>
                      <a:pt x="2852905" y="4481900"/>
                    </a:lnTo>
                    <a:lnTo>
                      <a:pt x="2870436" y="4480721"/>
                    </a:lnTo>
                    <a:cubicBezTo>
                      <a:pt x="2948197" y="4470164"/>
                      <a:pt x="3020311" y="4444362"/>
                      <a:pt x="3082794" y="4406855"/>
                    </a:cubicBezTo>
                    <a:close/>
                    <a:moveTo>
                      <a:pt x="4225228" y="3765171"/>
                    </a:moveTo>
                    <a:lnTo>
                      <a:pt x="4245168" y="3786646"/>
                    </a:lnTo>
                    <a:lnTo>
                      <a:pt x="4281000" y="3812913"/>
                    </a:lnTo>
                    <a:lnTo>
                      <a:pt x="4258654" y="3826876"/>
                    </a:lnTo>
                    <a:lnTo>
                      <a:pt x="4252952" y="3810556"/>
                    </a:lnTo>
                    <a:close/>
                    <a:moveTo>
                      <a:pt x="5047324" y="3717673"/>
                    </a:moveTo>
                    <a:lnTo>
                      <a:pt x="5589082" y="4670156"/>
                    </a:lnTo>
                    <a:lnTo>
                      <a:pt x="4322748" y="4167261"/>
                    </a:lnTo>
                    <a:lnTo>
                      <a:pt x="4615851" y="3922348"/>
                    </a:lnTo>
                    <a:lnTo>
                      <a:pt x="4719475" y="3913067"/>
                    </a:lnTo>
                    <a:cubicBezTo>
                      <a:pt x="4855398" y="3888354"/>
                      <a:pt x="4972077" y="3816702"/>
                      <a:pt x="5047122" y="3718004"/>
                    </a:cubicBezTo>
                    <a:close/>
                    <a:moveTo>
                      <a:pt x="1523689" y="3677682"/>
                    </a:moveTo>
                    <a:lnTo>
                      <a:pt x="1568789" y="3751510"/>
                    </a:lnTo>
                    <a:cubicBezTo>
                      <a:pt x="1643834" y="3850207"/>
                      <a:pt x="1760513" y="3921859"/>
                      <a:pt x="1896435" y="3946572"/>
                    </a:cubicBezTo>
                    <a:lnTo>
                      <a:pt x="1969227" y="3953092"/>
                    </a:lnTo>
                    <a:lnTo>
                      <a:pt x="2225536" y="4167261"/>
                    </a:lnTo>
                    <a:lnTo>
                      <a:pt x="958899" y="4670156"/>
                    </a:lnTo>
                    <a:close/>
                    <a:moveTo>
                      <a:pt x="3097833" y="3648698"/>
                    </a:moveTo>
                    <a:lnTo>
                      <a:pt x="3165195" y="3658753"/>
                    </a:lnTo>
                    <a:cubicBezTo>
                      <a:pt x="3203346" y="3662540"/>
                      <a:pt x="3242141" y="3664485"/>
                      <a:pt x="3281459" y="3664485"/>
                    </a:cubicBezTo>
                    <a:cubicBezTo>
                      <a:pt x="3316409" y="3664485"/>
                      <a:pt x="3350945" y="3662948"/>
                      <a:pt x="3384983" y="3659947"/>
                    </a:cubicBezTo>
                    <a:lnTo>
                      <a:pt x="3412120" y="3656351"/>
                    </a:lnTo>
                    <a:lnTo>
                      <a:pt x="3402871" y="3663132"/>
                    </a:lnTo>
                    <a:cubicBezTo>
                      <a:pt x="3355640" y="3705097"/>
                      <a:pt x="3317418" y="3755068"/>
                      <a:pt x="3291004" y="3810556"/>
                    </a:cubicBezTo>
                    <a:lnTo>
                      <a:pt x="3276013" y="3853461"/>
                    </a:lnTo>
                    <a:lnTo>
                      <a:pt x="3271916" y="3841732"/>
                    </a:lnTo>
                    <a:cubicBezTo>
                      <a:pt x="3245501" y="3786244"/>
                      <a:pt x="3207279" y="3736273"/>
                      <a:pt x="3160048" y="3694308"/>
                    </a:cubicBezTo>
                    <a:close/>
                    <a:moveTo>
                      <a:pt x="2489996" y="3332804"/>
                    </a:moveTo>
                    <a:lnTo>
                      <a:pt x="2500154" y="3344598"/>
                    </a:lnTo>
                    <a:cubicBezTo>
                      <a:pt x="2569796" y="3417858"/>
                      <a:pt x="2652844" y="3481158"/>
                      <a:pt x="2746038" y="3531665"/>
                    </a:cubicBezTo>
                    <a:lnTo>
                      <a:pt x="2803213" y="3559014"/>
                    </a:lnTo>
                    <a:lnTo>
                      <a:pt x="2790941" y="3558463"/>
                    </a:lnTo>
                    <a:cubicBezTo>
                      <a:pt x="2682832" y="3558463"/>
                      <a:pt x="2582399" y="3587664"/>
                      <a:pt x="2499089" y="3637673"/>
                    </a:cubicBezTo>
                    <a:lnTo>
                      <a:pt x="2493399" y="3641844"/>
                    </a:lnTo>
                    <a:lnTo>
                      <a:pt x="2513026" y="3585667"/>
                    </a:lnTo>
                    <a:cubicBezTo>
                      <a:pt x="2519979" y="3555475"/>
                      <a:pt x="2523631" y="3524213"/>
                      <a:pt x="2523631" y="3492194"/>
                    </a:cubicBezTo>
                    <a:cubicBezTo>
                      <a:pt x="2523631" y="3460176"/>
                      <a:pt x="2519979" y="3428915"/>
                      <a:pt x="2513026" y="3398722"/>
                    </a:cubicBezTo>
                    <a:close/>
                    <a:moveTo>
                      <a:pt x="1701720" y="3113514"/>
                    </a:moveTo>
                    <a:lnTo>
                      <a:pt x="1710671" y="3142601"/>
                    </a:lnTo>
                    <a:cubicBezTo>
                      <a:pt x="1917943" y="3699436"/>
                      <a:pt x="2539538" y="4103739"/>
                      <a:pt x="3274142" y="4103739"/>
                    </a:cubicBezTo>
                    <a:cubicBezTo>
                      <a:pt x="3613191" y="4103739"/>
                      <a:pt x="3928166" y="4017615"/>
                      <a:pt x="4189444" y="3870121"/>
                    </a:cubicBezTo>
                    <a:lnTo>
                      <a:pt x="4258654" y="3826876"/>
                    </a:lnTo>
                    <a:lnTo>
                      <a:pt x="4283368" y="3897616"/>
                    </a:lnTo>
                    <a:cubicBezTo>
                      <a:pt x="4290322" y="3927809"/>
                      <a:pt x="4293973" y="3959069"/>
                      <a:pt x="4293973" y="3991088"/>
                    </a:cubicBezTo>
                    <a:cubicBezTo>
                      <a:pt x="4293973" y="4247238"/>
                      <a:pt x="4060268" y="4454889"/>
                      <a:pt x="3771978" y="4454889"/>
                    </a:cubicBezTo>
                    <a:lnTo>
                      <a:pt x="3708686" y="4450634"/>
                    </a:lnTo>
                    <a:lnTo>
                      <a:pt x="3744011" y="4367632"/>
                    </a:lnTo>
                    <a:lnTo>
                      <a:pt x="3468599" y="4367632"/>
                    </a:lnTo>
                    <a:lnTo>
                      <a:pt x="3421000" y="4334402"/>
                    </a:lnTo>
                    <a:cubicBezTo>
                      <a:pt x="3365380" y="4289486"/>
                      <a:pt x="3320720" y="4234045"/>
                      <a:pt x="3291004" y="4171620"/>
                    </a:cubicBezTo>
                    <a:lnTo>
                      <a:pt x="3286905" y="4159891"/>
                    </a:lnTo>
                    <a:lnTo>
                      <a:pt x="3271916" y="4202796"/>
                    </a:lnTo>
                    <a:cubicBezTo>
                      <a:pt x="3242200" y="4265221"/>
                      <a:pt x="3197539" y="4320662"/>
                      <a:pt x="3141920" y="4365578"/>
                    </a:cubicBezTo>
                    <a:lnTo>
                      <a:pt x="3138977" y="4367632"/>
                    </a:lnTo>
                    <a:lnTo>
                      <a:pt x="2804273" y="4367632"/>
                    </a:lnTo>
                    <a:lnTo>
                      <a:pt x="2852905" y="4481900"/>
                    </a:lnTo>
                    <a:lnTo>
                      <a:pt x="2790941" y="4486065"/>
                    </a:lnTo>
                    <a:cubicBezTo>
                      <a:pt x="2502651" y="4486065"/>
                      <a:pt x="2268946" y="4278414"/>
                      <a:pt x="2268946" y="4022264"/>
                    </a:cubicBezTo>
                    <a:cubicBezTo>
                      <a:pt x="2268946" y="3990245"/>
                      <a:pt x="2272598" y="3958985"/>
                      <a:pt x="2279551" y="3928792"/>
                    </a:cubicBezTo>
                    <a:lnTo>
                      <a:pt x="2299177" y="3872615"/>
                    </a:lnTo>
                    <a:lnTo>
                      <a:pt x="2293488" y="3876786"/>
                    </a:lnTo>
                    <a:cubicBezTo>
                      <a:pt x="2210177" y="3926795"/>
                      <a:pt x="2109744" y="3955995"/>
                      <a:pt x="2001635" y="3955995"/>
                    </a:cubicBezTo>
                    <a:lnTo>
                      <a:pt x="1969227" y="3953092"/>
                    </a:lnTo>
                    <a:lnTo>
                      <a:pt x="1561051" y="3612026"/>
                    </a:lnTo>
                    <a:lnTo>
                      <a:pt x="1523689" y="3677682"/>
                    </a:lnTo>
                    <a:lnTo>
                      <a:pt x="1520662" y="3672727"/>
                    </a:lnTo>
                    <a:cubicBezTo>
                      <a:pt x="1494247" y="3617238"/>
                      <a:pt x="1479641" y="3556232"/>
                      <a:pt x="1479641" y="3492194"/>
                    </a:cubicBezTo>
                    <a:cubicBezTo>
                      <a:pt x="1479641" y="3364119"/>
                      <a:pt x="1538067" y="3248169"/>
                      <a:pt x="1632529" y="3164238"/>
                    </a:cubicBezTo>
                    <a:close/>
                    <a:moveTo>
                      <a:pt x="4865174" y="3053039"/>
                    </a:moveTo>
                    <a:lnTo>
                      <a:pt x="4884949" y="3062034"/>
                    </a:lnTo>
                    <a:cubicBezTo>
                      <a:pt x="5035622" y="3143379"/>
                      <a:pt x="5136270" y="3290590"/>
                      <a:pt x="5136270" y="3458689"/>
                    </a:cubicBezTo>
                    <a:cubicBezTo>
                      <a:pt x="5136270" y="3522726"/>
                      <a:pt x="5121664" y="3583732"/>
                      <a:pt x="5095249" y="3639221"/>
                    </a:cubicBezTo>
                    <a:lnTo>
                      <a:pt x="5047324" y="3717673"/>
                    </a:lnTo>
                    <a:lnTo>
                      <a:pt x="4987233" y="3612026"/>
                    </a:lnTo>
                    <a:lnTo>
                      <a:pt x="4615851" y="3922348"/>
                    </a:lnTo>
                    <a:lnTo>
                      <a:pt x="4614275" y="3922490"/>
                    </a:lnTo>
                    <a:cubicBezTo>
                      <a:pt x="4506166" y="3922490"/>
                      <a:pt x="4405733" y="3893289"/>
                      <a:pt x="4322422" y="3843280"/>
                    </a:cubicBezTo>
                    <a:lnTo>
                      <a:pt x="4281000" y="3812913"/>
                    </a:lnTo>
                    <a:lnTo>
                      <a:pt x="4315471" y="3791374"/>
                    </a:lnTo>
                    <a:cubicBezTo>
                      <a:pt x="4558028" y="3624111"/>
                      <a:pt x="4741950" y="3399602"/>
                      <a:pt x="4837614" y="3142601"/>
                    </a:cubicBezTo>
                    <a:close/>
                    <a:moveTo>
                      <a:pt x="4880057" y="2999991"/>
                    </a:moveTo>
                    <a:lnTo>
                      <a:pt x="4877954" y="3011508"/>
                    </a:lnTo>
                    <a:lnTo>
                      <a:pt x="4865174" y="3053039"/>
                    </a:lnTo>
                    <a:lnTo>
                      <a:pt x="4817459" y="3031336"/>
                    </a:lnTo>
                    <a:lnTo>
                      <a:pt x="4738782" y="3009635"/>
                    </a:lnTo>
                    <a:lnTo>
                      <a:pt x="4768096" y="3011279"/>
                    </a:lnTo>
                    <a:cubicBezTo>
                      <a:pt x="4804132" y="3011279"/>
                      <a:pt x="4839316" y="3008034"/>
                      <a:pt x="4873296" y="3001856"/>
                    </a:cubicBezTo>
                    <a:close/>
                    <a:moveTo>
                      <a:pt x="4291001" y="2734361"/>
                    </a:moveTo>
                    <a:lnTo>
                      <a:pt x="4335249" y="2806793"/>
                    </a:lnTo>
                    <a:cubicBezTo>
                      <a:pt x="4393878" y="2883900"/>
                      <a:pt x="4477918" y="2944501"/>
                      <a:pt x="4576693" y="2979108"/>
                    </a:cubicBezTo>
                    <a:lnTo>
                      <a:pt x="4634597" y="2995800"/>
                    </a:lnTo>
                    <a:lnTo>
                      <a:pt x="4614275" y="2994888"/>
                    </a:lnTo>
                    <a:cubicBezTo>
                      <a:pt x="4325984" y="2994888"/>
                      <a:pt x="4092279" y="3202539"/>
                      <a:pt x="4092279" y="3458689"/>
                    </a:cubicBezTo>
                    <a:cubicBezTo>
                      <a:pt x="4092279" y="3522726"/>
                      <a:pt x="4106886" y="3583733"/>
                      <a:pt x="4133300" y="3639221"/>
                    </a:cubicBezTo>
                    <a:lnTo>
                      <a:pt x="4161025" y="3684606"/>
                    </a:lnTo>
                    <a:lnTo>
                      <a:pt x="4141084" y="3663132"/>
                    </a:lnTo>
                    <a:cubicBezTo>
                      <a:pt x="4058429" y="3589692"/>
                      <a:pt x="3948184" y="3540766"/>
                      <a:pt x="3825349" y="3529682"/>
                    </a:cubicBezTo>
                    <a:lnTo>
                      <a:pt x="3819050" y="3529399"/>
                    </a:lnTo>
                    <a:lnTo>
                      <a:pt x="3847565" y="3514360"/>
                    </a:lnTo>
                    <a:cubicBezTo>
                      <a:pt x="4116896" y="3356391"/>
                      <a:pt x="4293972" y="3088873"/>
                      <a:pt x="4293972" y="2785449"/>
                    </a:cubicBezTo>
                    <a:close/>
                    <a:moveTo>
                      <a:pt x="2272347" y="2726978"/>
                    </a:moveTo>
                    <a:lnTo>
                      <a:pt x="2268946" y="2785449"/>
                    </a:lnTo>
                    <a:cubicBezTo>
                      <a:pt x="2268946" y="2906818"/>
                      <a:pt x="2297279" y="3022443"/>
                      <a:pt x="2348514" y="3127609"/>
                    </a:cubicBezTo>
                    <a:lnTo>
                      <a:pt x="2367533" y="3161885"/>
                    </a:lnTo>
                    <a:lnTo>
                      <a:pt x="2293488" y="3107604"/>
                    </a:lnTo>
                    <a:cubicBezTo>
                      <a:pt x="2210177" y="3057594"/>
                      <a:pt x="2109744" y="3028394"/>
                      <a:pt x="2001635" y="3028394"/>
                    </a:cubicBezTo>
                    <a:cubicBezTo>
                      <a:pt x="1893527" y="3028394"/>
                      <a:pt x="1793094" y="3057595"/>
                      <a:pt x="1709783" y="3107604"/>
                    </a:cubicBezTo>
                    <a:lnTo>
                      <a:pt x="1701720" y="3113514"/>
                    </a:lnTo>
                    <a:lnTo>
                      <a:pt x="1676947" y="3033010"/>
                    </a:lnTo>
                    <a:lnTo>
                      <a:pt x="1780189" y="3042258"/>
                    </a:lnTo>
                    <a:cubicBezTo>
                      <a:pt x="1996406" y="3042258"/>
                      <a:pt x="2181920" y="2925454"/>
                      <a:pt x="2261163" y="2758989"/>
                    </a:cubicBezTo>
                    <a:close/>
                    <a:moveTo>
                      <a:pt x="5236243" y="2345948"/>
                    </a:moveTo>
                    <a:lnTo>
                      <a:pt x="6548284" y="2735826"/>
                    </a:lnTo>
                    <a:lnTo>
                      <a:pt x="5227032" y="3128441"/>
                    </a:lnTo>
                    <a:lnTo>
                      <a:pt x="5227032" y="2764086"/>
                    </a:lnTo>
                    <a:lnTo>
                      <a:pt x="5249070" y="2728010"/>
                    </a:lnTo>
                    <a:cubicBezTo>
                      <a:pt x="5275485" y="2672521"/>
                      <a:pt x="5290091" y="2611515"/>
                      <a:pt x="5290091" y="2547478"/>
                    </a:cubicBezTo>
                    <a:cubicBezTo>
                      <a:pt x="5290091" y="2483440"/>
                      <a:pt x="5275485" y="2422434"/>
                      <a:pt x="5249070" y="2366945"/>
                    </a:cubicBezTo>
                    <a:close/>
                    <a:moveTo>
                      <a:pt x="1321252" y="2343211"/>
                    </a:moveTo>
                    <a:lnTo>
                      <a:pt x="1321252" y="2361849"/>
                    </a:lnTo>
                    <a:lnTo>
                      <a:pt x="1299214" y="2397925"/>
                    </a:lnTo>
                    <a:cubicBezTo>
                      <a:pt x="1272800" y="2453413"/>
                      <a:pt x="1258193" y="2514419"/>
                      <a:pt x="1258193" y="2578457"/>
                    </a:cubicBezTo>
                    <a:cubicBezTo>
                      <a:pt x="1258193" y="2642494"/>
                      <a:pt x="1272800" y="2703501"/>
                      <a:pt x="1299214" y="2758989"/>
                    </a:cubicBezTo>
                    <a:lnTo>
                      <a:pt x="1321252" y="2795065"/>
                    </a:lnTo>
                    <a:lnTo>
                      <a:pt x="1321252" y="3128441"/>
                    </a:lnTo>
                    <a:lnTo>
                      <a:pt x="0" y="2735826"/>
                    </a:lnTo>
                    <a:close/>
                    <a:moveTo>
                      <a:pt x="1780189" y="2114656"/>
                    </a:moveTo>
                    <a:lnTo>
                      <a:pt x="1815281" y="2117407"/>
                    </a:lnTo>
                    <a:lnTo>
                      <a:pt x="1765720" y="2203373"/>
                    </a:lnTo>
                    <a:cubicBezTo>
                      <a:pt x="1682880" y="2367028"/>
                      <a:pt x="1637071" y="2546957"/>
                      <a:pt x="1637071" y="2735826"/>
                    </a:cubicBezTo>
                    <a:cubicBezTo>
                      <a:pt x="1637071" y="2830261"/>
                      <a:pt x="1648523" y="2922460"/>
                      <a:pt x="1670331" y="3011508"/>
                    </a:cubicBezTo>
                    <a:lnTo>
                      <a:pt x="1676947" y="3033010"/>
                    </a:lnTo>
                    <a:lnTo>
                      <a:pt x="1674988" y="3032835"/>
                    </a:lnTo>
                    <a:cubicBezTo>
                      <a:pt x="1539066" y="3008122"/>
                      <a:pt x="1422387" y="2936470"/>
                      <a:pt x="1347342" y="2837772"/>
                    </a:cubicBezTo>
                    <a:lnTo>
                      <a:pt x="1321252" y="2795065"/>
                    </a:lnTo>
                    <a:lnTo>
                      <a:pt x="1321252" y="2361849"/>
                    </a:lnTo>
                    <a:lnTo>
                      <a:pt x="1347342" y="2319141"/>
                    </a:lnTo>
                    <a:cubicBezTo>
                      <a:pt x="1441148" y="2195769"/>
                      <a:pt x="1600007" y="2114656"/>
                      <a:pt x="1780189" y="2114656"/>
                    </a:cubicBezTo>
                    <a:close/>
                    <a:moveTo>
                      <a:pt x="4768096" y="2083677"/>
                    </a:moveTo>
                    <a:cubicBezTo>
                      <a:pt x="4948277" y="2083677"/>
                      <a:pt x="5107136" y="2164791"/>
                      <a:pt x="5200943" y="2288162"/>
                    </a:cubicBezTo>
                    <a:lnTo>
                      <a:pt x="5236243" y="2345948"/>
                    </a:lnTo>
                    <a:lnTo>
                      <a:pt x="5227032" y="2343211"/>
                    </a:lnTo>
                    <a:lnTo>
                      <a:pt x="5227032" y="2764086"/>
                    </a:lnTo>
                    <a:lnTo>
                      <a:pt x="5200943" y="2806793"/>
                    </a:lnTo>
                    <a:cubicBezTo>
                      <a:pt x="5144659" y="2880816"/>
                      <a:pt x="5064956" y="2939626"/>
                      <a:pt x="4971280" y="2974831"/>
                    </a:cubicBezTo>
                    <a:lnTo>
                      <a:pt x="4880057" y="2999991"/>
                    </a:lnTo>
                    <a:lnTo>
                      <a:pt x="4902761" y="2875687"/>
                    </a:lnTo>
                    <a:cubicBezTo>
                      <a:pt x="4908350" y="2829702"/>
                      <a:pt x="4911213" y="2783043"/>
                      <a:pt x="4911213" y="2735826"/>
                    </a:cubicBezTo>
                    <a:cubicBezTo>
                      <a:pt x="4911213" y="2546957"/>
                      <a:pt x="4865404" y="2367028"/>
                      <a:pt x="4782564" y="2203373"/>
                    </a:cubicBezTo>
                    <a:lnTo>
                      <a:pt x="4715916" y="2087768"/>
                    </a:lnTo>
                    <a:close/>
                    <a:moveTo>
                      <a:pt x="1848645" y="2064559"/>
                    </a:moveTo>
                    <a:lnTo>
                      <a:pt x="1887676" y="2106591"/>
                    </a:lnTo>
                    <a:lnTo>
                      <a:pt x="1926066" y="2134735"/>
                    </a:lnTo>
                    <a:lnTo>
                      <a:pt x="1872591" y="2121900"/>
                    </a:lnTo>
                    <a:lnTo>
                      <a:pt x="1815281" y="2117407"/>
                    </a:lnTo>
                    <a:lnTo>
                      <a:pt x="1834657" y="2083798"/>
                    </a:lnTo>
                    <a:close/>
                    <a:moveTo>
                      <a:pt x="2714189" y="1451780"/>
                    </a:moveTo>
                    <a:lnTo>
                      <a:pt x="2723274" y="1537187"/>
                    </a:lnTo>
                    <a:cubicBezTo>
                      <a:pt x="2766189" y="1736192"/>
                      <a:pt x="2952242" y="1890012"/>
                      <a:pt x="3182559" y="1910794"/>
                    </a:cubicBezTo>
                    <a:lnTo>
                      <a:pt x="3183806" y="1910851"/>
                    </a:lnTo>
                    <a:lnTo>
                      <a:pt x="3114720" y="1918276"/>
                    </a:lnTo>
                    <a:cubicBezTo>
                      <a:pt x="2735004" y="1972897"/>
                      <a:pt x="2426638" y="2210951"/>
                      <a:pt x="2314466" y="2524050"/>
                    </a:cubicBezTo>
                    <a:lnTo>
                      <a:pt x="2301123" y="2569104"/>
                    </a:lnTo>
                    <a:lnTo>
                      <a:pt x="2291579" y="2484985"/>
                    </a:lnTo>
                    <a:cubicBezTo>
                      <a:pt x="2273327" y="2405730"/>
                      <a:pt x="2232322" y="2333839"/>
                      <a:pt x="2174894" y="2274934"/>
                    </a:cubicBezTo>
                    <a:lnTo>
                      <a:pt x="2114917" y="2222900"/>
                    </a:lnTo>
                    <a:lnTo>
                      <a:pt x="2151582" y="2233012"/>
                    </a:lnTo>
                    <a:cubicBezTo>
                      <a:pt x="2185563" y="2239191"/>
                      <a:pt x="2220746" y="2242435"/>
                      <a:pt x="2256782" y="2242435"/>
                    </a:cubicBezTo>
                    <a:cubicBezTo>
                      <a:pt x="2545073" y="2242435"/>
                      <a:pt x="2778778" y="2034784"/>
                      <a:pt x="2778778" y="1778634"/>
                    </a:cubicBezTo>
                    <a:cubicBezTo>
                      <a:pt x="2778778" y="1682578"/>
                      <a:pt x="2745913" y="1593342"/>
                      <a:pt x="2689629" y="1519319"/>
                    </a:cubicBezTo>
                    <a:lnTo>
                      <a:pt x="2646216" y="1472568"/>
                    </a:lnTo>
                    <a:close/>
                    <a:moveTo>
                      <a:pt x="3755526" y="1428245"/>
                    </a:moveTo>
                    <a:lnTo>
                      <a:pt x="3760957" y="1429412"/>
                    </a:lnTo>
                    <a:lnTo>
                      <a:pt x="3838352" y="1453081"/>
                    </a:lnTo>
                    <a:lnTo>
                      <a:pt x="3812085" y="1481368"/>
                    </a:lnTo>
                    <a:cubicBezTo>
                      <a:pt x="3755801" y="1555391"/>
                      <a:pt x="3722936" y="1644627"/>
                      <a:pt x="3722936" y="1740684"/>
                    </a:cubicBezTo>
                    <a:cubicBezTo>
                      <a:pt x="3722936" y="1996833"/>
                      <a:pt x="3956641" y="2204484"/>
                      <a:pt x="4244931" y="2204484"/>
                    </a:cubicBezTo>
                    <a:cubicBezTo>
                      <a:pt x="4389077" y="2204484"/>
                      <a:pt x="4519576" y="2152571"/>
                      <a:pt x="4614038" y="2068640"/>
                    </a:cubicBezTo>
                    <a:lnTo>
                      <a:pt x="4663714" y="2015145"/>
                    </a:lnTo>
                    <a:lnTo>
                      <a:pt x="4713628" y="2083798"/>
                    </a:lnTo>
                    <a:lnTo>
                      <a:pt x="4715916" y="2087768"/>
                    </a:lnTo>
                    <a:lnTo>
                      <a:pt x="4675694" y="2090921"/>
                    </a:lnTo>
                    <a:cubicBezTo>
                      <a:pt x="4465754" y="2124241"/>
                      <a:pt x="4299295" y="2269077"/>
                      <a:pt x="4256706" y="2454005"/>
                    </a:cubicBezTo>
                    <a:lnTo>
                      <a:pt x="4248673" y="2524799"/>
                    </a:lnTo>
                    <a:lnTo>
                      <a:pt x="4248452" y="2524050"/>
                    </a:lnTo>
                    <a:cubicBezTo>
                      <a:pt x="4128268" y="2188587"/>
                      <a:pt x="3782862" y="1939272"/>
                      <a:pt x="3365785" y="1909418"/>
                    </a:cubicBezTo>
                    <a:lnTo>
                      <a:pt x="3313256" y="1907546"/>
                    </a:lnTo>
                    <a:lnTo>
                      <a:pt x="3341130" y="1903766"/>
                    </a:lnTo>
                    <a:cubicBezTo>
                      <a:pt x="3578995" y="1860519"/>
                      <a:pt x="3757925" y="1673519"/>
                      <a:pt x="3757925" y="1449388"/>
                    </a:cubicBezTo>
                    <a:close/>
                    <a:moveTo>
                      <a:pt x="2256782" y="1314833"/>
                    </a:moveTo>
                    <a:cubicBezTo>
                      <a:pt x="2400928" y="1314833"/>
                      <a:pt x="2531426" y="1366746"/>
                      <a:pt x="2625889" y="1450678"/>
                    </a:cubicBezTo>
                    <a:lnTo>
                      <a:pt x="2646216" y="1472568"/>
                    </a:lnTo>
                    <a:lnTo>
                      <a:pt x="2636921" y="1475411"/>
                    </a:lnTo>
                    <a:cubicBezTo>
                      <a:pt x="2343136" y="1579241"/>
                      <a:pt x="2093173" y="1752693"/>
                      <a:pt x="1916657" y="1971013"/>
                    </a:cubicBezTo>
                    <a:lnTo>
                      <a:pt x="1848645" y="2064559"/>
                    </a:lnTo>
                    <a:lnTo>
                      <a:pt x="1823936" y="2037950"/>
                    </a:lnTo>
                    <a:cubicBezTo>
                      <a:pt x="1767652" y="1963927"/>
                      <a:pt x="1734787" y="1874691"/>
                      <a:pt x="1734787" y="1778634"/>
                    </a:cubicBezTo>
                    <a:lnTo>
                      <a:pt x="1742831" y="1707733"/>
                    </a:lnTo>
                    <a:lnTo>
                      <a:pt x="2207788" y="1319222"/>
                    </a:lnTo>
                    <a:close/>
                    <a:moveTo>
                      <a:pt x="4244931" y="1276882"/>
                    </a:moveTo>
                    <a:cubicBezTo>
                      <a:pt x="4280968" y="1276882"/>
                      <a:pt x="4316151" y="1280127"/>
                      <a:pt x="4350132" y="1286305"/>
                    </a:cubicBezTo>
                    <a:lnTo>
                      <a:pt x="4360837" y="1289258"/>
                    </a:lnTo>
                    <a:lnTo>
                      <a:pt x="4322748" y="1304391"/>
                    </a:lnTo>
                    <a:lnTo>
                      <a:pt x="4758762" y="1668719"/>
                    </a:lnTo>
                    <a:lnTo>
                      <a:pt x="4766927" y="1740684"/>
                    </a:lnTo>
                    <a:cubicBezTo>
                      <a:pt x="4766927" y="1836740"/>
                      <a:pt x="4734062" y="1925976"/>
                      <a:pt x="4677779" y="1999999"/>
                    </a:cubicBezTo>
                    <a:lnTo>
                      <a:pt x="4663714" y="2015145"/>
                    </a:lnTo>
                    <a:lnTo>
                      <a:pt x="4631627" y="1971013"/>
                    </a:lnTo>
                    <a:cubicBezTo>
                      <a:pt x="4455111" y="1752693"/>
                      <a:pt x="4205149" y="1579241"/>
                      <a:pt x="3911364" y="1475411"/>
                    </a:cubicBezTo>
                    <a:lnTo>
                      <a:pt x="3838352" y="1453081"/>
                    </a:lnTo>
                    <a:lnTo>
                      <a:pt x="3875825" y="1412727"/>
                    </a:lnTo>
                    <a:cubicBezTo>
                      <a:pt x="3970288" y="1328795"/>
                      <a:pt x="4100786" y="1276882"/>
                      <a:pt x="4244931" y="1276882"/>
                    </a:cubicBezTo>
                    <a:close/>
                    <a:moveTo>
                      <a:pt x="2890574" y="1104020"/>
                    </a:moveTo>
                    <a:lnTo>
                      <a:pt x="3581286" y="1104020"/>
                    </a:lnTo>
                    <a:lnTo>
                      <a:pt x="3605036" y="1121431"/>
                    </a:lnTo>
                    <a:cubicBezTo>
                      <a:pt x="3675883" y="1184380"/>
                      <a:pt x="3726460" y="1265339"/>
                      <a:pt x="3747320" y="1355916"/>
                    </a:cubicBezTo>
                    <a:lnTo>
                      <a:pt x="3755526" y="1428245"/>
                    </a:lnTo>
                    <a:lnTo>
                      <a:pt x="3604069" y="1395704"/>
                    </a:lnTo>
                    <a:cubicBezTo>
                      <a:pt x="3497500" y="1377482"/>
                      <a:pt x="3387158" y="1367913"/>
                      <a:pt x="3274142" y="1367913"/>
                    </a:cubicBezTo>
                    <a:cubicBezTo>
                      <a:pt x="3104618" y="1367913"/>
                      <a:pt x="2941112" y="1389444"/>
                      <a:pt x="2787328" y="1429412"/>
                    </a:cubicBezTo>
                    <a:lnTo>
                      <a:pt x="2714189" y="1451780"/>
                    </a:lnTo>
                    <a:lnTo>
                      <a:pt x="2713934" y="1449388"/>
                    </a:lnTo>
                    <a:cubicBezTo>
                      <a:pt x="2713934" y="1321313"/>
                      <a:pt x="2772361" y="1205363"/>
                      <a:pt x="2866823" y="1121431"/>
                    </a:cubicBezTo>
                    <a:close/>
                    <a:moveTo>
                      <a:pt x="5589082" y="801242"/>
                    </a:moveTo>
                    <a:lnTo>
                      <a:pt x="4987233" y="1859626"/>
                    </a:lnTo>
                    <a:lnTo>
                      <a:pt x="4758762" y="1668719"/>
                    </a:lnTo>
                    <a:lnTo>
                      <a:pt x="4756322" y="1647212"/>
                    </a:lnTo>
                    <a:cubicBezTo>
                      <a:pt x="4721555" y="1496250"/>
                      <a:pt x="4604243" y="1372004"/>
                      <a:pt x="4448116" y="1313330"/>
                    </a:cubicBezTo>
                    <a:lnTo>
                      <a:pt x="4360837" y="1289258"/>
                    </a:lnTo>
                    <a:close/>
                    <a:moveTo>
                      <a:pt x="958899" y="801242"/>
                    </a:moveTo>
                    <a:lnTo>
                      <a:pt x="2225536" y="1304391"/>
                    </a:lnTo>
                    <a:lnTo>
                      <a:pt x="2207788" y="1319222"/>
                    </a:lnTo>
                    <a:lnTo>
                      <a:pt x="2151582" y="1324256"/>
                    </a:lnTo>
                    <a:cubicBezTo>
                      <a:pt x="1947698" y="1361326"/>
                      <a:pt x="1787113" y="1504008"/>
                      <a:pt x="1745392" y="1685162"/>
                    </a:cubicBezTo>
                    <a:lnTo>
                      <a:pt x="1742831" y="1707733"/>
                    </a:lnTo>
                    <a:lnTo>
                      <a:pt x="1561051" y="1859626"/>
                    </a:lnTo>
                    <a:close/>
                    <a:moveTo>
                      <a:pt x="3274142" y="0"/>
                    </a:moveTo>
                    <a:lnTo>
                      <a:pt x="3744011" y="1104020"/>
                    </a:lnTo>
                    <a:lnTo>
                      <a:pt x="3581286" y="1104020"/>
                    </a:lnTo>
                    <a:lnTo>
                      <a:pt x="3527783" y="1064797"/>
                    </a:lnTo>
                    <a:cubicBezTo>
                      <a:pt x="3444472" y="1014788"/>
                      <a:pt x="3344039" y="985587"/>
                      <a:pt x="3235930" y="985587"/>
                    </a:cubicBezTo>
                    <a:cubicBezTo>
                      <a:pt x="3127821" y="985587"/>
                      <a:pt x="3027388" y="1014788"/>
                      <a:pt x="2944077" y="1064797"/>
                    </a:cubicBezTo>
                    <a:lnTo>
                      <a:pt x="2890574" y="1104020"/>
                    </a:lnTo>
                    <a:lnTo>
                      <a:pt x="2804273" y="110402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5794015C-0E3C-45F3-8B22-EF8B1E0DEA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backgroundMark x1="73750" y1="39333" x2="80750" y2="56000"/>
                            <a14:backgroundMark x1="80750" y1="56000" x2="91500" y2="44333"/>
                            <a14:backgroundMark x1="91500" y1="44333" x2="80250" y2="34000"/>
                            <a14:backgroundMark x1="80250" y1="34000" x2="72750" y2="3900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31935" y="848095"/>
                <a:ext cx="4251054" cy="318829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E54BF82-4D88-4100-B9A7-CF976A94C46E}"/>
                </a:ext>
              </a:extLst>
            </p:cNvPr>
            <p:cNvSpPr/>
            <p:nvPr/>
          </p:nvSpPr>
          <p:spPr>
            <a:xfrm>
              <a:off x="2545261" y="1474277"/>
              <a:ext cx="2217690" cy="316560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115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E8FC210-D633-45C1-8D4A-A88775613F61}"/>
              </a:ext>
            </a:extLst>
          </p:cNvPr>
          <p:cNvGrpSpPr/>
          <p:nvPr/>
        </p:nvGrpSpPr>
        <p:grpSpPr>
          <a:xfrm>
            <a:off x="4847135" y="3338083"/>
            <a:ext cx="2497730" cy="2213673"/>
            <a:chOff x="1528580" y="1075217"/>
            <a:chExt cx="4434685" cy="3763394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D4403D3-CE37-4B16-91A2-E44A6AE14B6F}"/>
                </a:ext>
              </a:extLst>
            </p:cNvPr>
            <p:cNvGrpSpPr/>
            <p:nvPr/>
          </p:nvGrpSpPr>
          <p:grpSpPr>
            <a:xfrm>
              <a:off x="1528580" y="1075217"/>
              <a:ext cx="4434685" cy="3763394"/>
              <a:chOff x="1331935" y="675871"/>
              <a:chExt cx="4434685" cy="3763394"/>
            </a:xfrm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6AE93D6-A41B-42DB-B47F-CE469CA1CDA2}"/>
                  </a:ext>
                </a:extLst>
              </p:cNvPr>
              <p:cNvSpPr/>
              <p:nvPr/>
            </p:nvSpPr>
            <p:spPr>
              <a:xfrm>
                <a:off x="1331935" y="675871"/>
                <a:ext cx="4434685" cy="3763394"/>
              </a:xfrm>
              <a:custGeom>
                <a:avLst/>
                <a:gdLst>
                  <a:gd name="connsiteX0" fmla="*/ 3138977 w 6548284"/>
                  <a:gd name="connsiteY0" fmla="*/ 4367632 h 5471652"/>
                  <a:gd name="connsiteX1" fmla="*/ 3468599 w 6548284"/>
                  <a:gd name="connsiteY1" fmla="*/ 4367632 h 5471652"/>
                  <a:gd name="connsiteX2" fmla="*/ 3480125 w 6548284"/>
                  <a:gd name="connsiteY2" fmla="*/ 4375679 h 5471652"/>
                  <a:gd name="connsiteX3" fmla="*/ 3692483 w 6548284"/>
                  <a:gd name="connsiteY3" fmla="*/ 4449545 h 5471652"/>
                  <a:gd name="connsiteX4" fmla="*/ 3708686 w 6548284"/>
                  <a:gd name="connsiteY4" fmla="*/ 4450634 h 5471652"/>
                  <a:gd name="connsiteX5" fmla="*/ 3274142 w 6548284"/>
                  <a:gd name="connsiteY5" fmla="*/ 5471652 h 5471652"/>
                  <a:gd name="connsiteX6" fmla="*/ 2852905 w 6548284"/>
                  <a:gd name="connsiteY6" fmla="*/ 4481900 h 5471652"/>
                  <a:gd name="connsiteX7" fmla="*/ 2870436 w 6548284"/>
                  <a:gd name="connsiteY7" fmla="*/ 4480721 h 5471652"/>
                  <a:gd name="connsiteX8" fmla="*/ 3082794 w 6548284"/>
                  <a:gd name="connsiteY8" fmla="*/ 4406855 h 5471652"/>
                  <a:gd name="connsiteX9" fmla="*/ 4225228 w 6548284"/>
                  <a:gd name="connsiteY9" fmla="*/ 3765171 h 5471652"/>
                  <a:gd name="connsiteX10" fmla="*/ 4245168 w 6548284"/>
                  <a:gd name="connsiteY10" fmla="*/ 3786646 h 5471652"/>
                  <a:gd name="connsiteX11" fmla="*/ 4281000 w 6548284"/>
                  <a:gd name="connsiteY11" fmla="*/ 3812913 h 5471652"/>
                  <a:gd name="connsiteX12" fmla="*/ 4258654 w 6548284"/>
                  <a:gd name="connsiteY12" fmla="*/ 3826876 h 5471652"/>
                  <a:gd name="connsiteX13" fmla="*/ 4252952 w 6548284"/>
                  <a:gd name="connsiteY13" fmla="*/ 3810556 h 5471652"/>
                  <a:gd name="connsiteX14" fmla="*/ 5047324 w 6548284"/>
                  <a:gd name="connsiteY14" fmla="*/ 3717673 h 5471652"/>
                  <a:gd name="connsiteX15" fmla="*/ 5589082 w 6548284"/>
                  <a:gd name="connsiteY15" fmla="*/ 4670156 h 5471652"/>
                  <a:gd name="connsiteX16" fmla="*/ 4322748 w 6548284"/>
                  <a:gd name="connsiteY16" fmla="*/ 4167261 h 5471652"/>
                  <a:gd name="connsiteX17" fmla="*/ 4615851 w 6548284"/>
                  <a:gd name="connsiteY17" fmla="*/ 3922348 h 5471652"/>
                  <a:gd name="connsiteX18" fmla="*/ 4719475 w 6548284"/>
                  <a:gd name="connsiteY18" fmla="*/ 3913067 h 5471652"/>
                  <a:gd name="connsiteX19" fmla="*/ 5047122 w 6548284"/>
                  <a:gd name="connsiteY19" fmla="*/ 3718004 h 5471652"/>
                  <a:gd name="connsiteX20" fmla="*/ 1523689 w 6548284"/>
                  <a:gd name="connsiteY20" fmla="*/ 3677682 h 5471652"/>
                  <a:gd name="connsiteX21" fmla="*/ 1568789 w 6548284"/>
                  <a:gd name="connsiteY21" fmla="*/ 3751510 h 5471652"/>
                  <a:gd name="connsiteX22" fmla="*/ 1896435 w 6548284"/>
                  <a:gd name="connsiteY22" fmla="*/ 3946572 h 5471652"/>
                  <a:gd name="connsiteX23" fmla="*/ 1969227 w 6548284"/>
                  <a:gd name="connsiteY23" fmla="*/ 3953092 h 5471652"/>
                  <a:gd name="connsiteX24" fmla="*/ 2225536 w 6548284"/>
                  <a:gd name="connsiteY24" fmla="*/ 4167261 h 5471652"/>
                  <a:gd name="connsiteX25" fmla="*/ 958899 w 6548284"/>
                  <a:gd name="connsiteY25" fmla="*/ 4670156 h 5471652"/>
                  <a:gd name="connsiteX26" fmla="*/ 3097833 w 6548284"/>
                  <a:gd name="connsiteY26" fmla="*/ 3648698 h 5471652"/>
                  <a:gd name="connsiteX27" fmla="*/ 3165195 w 6548284"/>
                  <a:gd name="connsiteY27" fmla="*/ 3658753 h 5471652"/>
                  <a:gd name="connsiteX28" fmla="*/ 3281459 w 6548284"/>
                  <a:gd name="connsiteY28" fmla="*/ 3664485 h 5471652"/>
                  <a:gd name="connsiteX29" fmla="*/ 3384983 w 6548284"/>
                  <a:gd name="connsiteY29" fmla="*/ 3659947 h 5471652"/>
                  <a:gd name="connsiteX30" fmla="*/ 3412120 w 6548284"/>
                  <a:gd name="connsiteY30" fmla="*/ 3656351 h 5471652"/>
                  <a:gd name="connsiteX31" fmla="*/ 3402871 w 6548284"/>
                  <a:gd name="connsiteY31" fmla="*/ 3663132 h 5471652"/>
                  <a:gd name="connsiteX32" fmla="*/ 3291004 w 6548284"/>
                  <a:gd name="connsiteY32" fmla="*/ 3810556 h 5471652"/>
                  <a:gd name="connsiteX33" fmla="*/ 3276013 w 6548284"/>
                  <a:gd name="connsiteY33" fmla="*/ 3853461 h 5471652"/>
                  <a:gd name="connsiteX34" fmla="*/ 3271916 w 6548284"/>
                  <a:gd name="connsiteY34" fmla="*/ 3841732 h 5471652"/>
                  <a:gd name="connsiteX35" fmla="*/ 3160048 w 6548284"/>
                  <a:gd name="connsiteY35" fmla="*/ 3694308 h 5471652"/>
                  <a:gd name="connsiteX36" fmla="*/ 2489996 w 6548284"/>
                  <a:gd name="connsiteY36" fmla="*/ 3332804 h 5471652"/>
                  <a:gd name="connsiteX37" fmla="*/ 2500154 w 6548284"/>
                  <a:gd name="connsiteY37" fmla="*/ 3344598 h 5471652"/>
                  <a:gd name="connsiteX38" fmla="*/ 2746038 w 6548284"/>
                  <a:gd name="connsiteY38" fmla="*/ 3531665 h 5471652"/>
                  <a:gd name="connsiteX39" fmla="*/ 2803213 w 6548284"/>
                  <a:gd name="connsiteY39" fmla="*/ 3559014 h 5471652"/>
                  <a:gd name="connsiteX40" fmla="*/ 2790941 w 6548284"/>
                  <a:gd name="connsiteY40" fmla="*/ 3558463 h 5471652"/>
                  <a:gd name="connsiteX41" fmla="*/ 2499089 w 6548284"/>
                  <a:gd name="connsiteY41" fmla="*/ 3637673 h 5471652"/>
                  <a:gd name="connsiteX42" fmla="*/ 2493399 w 6548284"/>
                  <a:gd name="connsiteY42" fmla="*/ 3641844 h 5471652"/>
                  <a:gd name="connsiteX43" fmla="*/ 2513026 w 6548284"/>
                  <a:gd name="connsiteY43" fmla="*/ 3585667 h 5471652"/>
                  <a:gd name="connsiteX44" fmla="*/ 2523631 w 6548284"/>
                  <a:gd name="connsiteY44" fmla="*/ 3492194 h 5471652"/>
                  <a:gd name="connsiteX45" fmla="*/ 2513026 w 6548284"/>
                  <a:gd name="connsiteY45" fmla="*/ 3398722 h 5471652"/>
                  <a:gd name="connsiteX46" fmla="*/ 1701720 w 6548284"/>
                  <a:gd name="connsiteY46" fmla="*/ 3113514 h 5471652"/>
                  <a:gd name="connsiteX47" fmla="*/ 1710671 w 6548284"/>
                  <a:gd name="connsiteY47" fmla="*/ 3142601 h 5471652"/>
                  <a:gd name="connsiteX48" fmla="*/ 3274142 w 6548284"/>
                  <a:gd name="connsiteY48" fmla="*/ 4103739 h 5471652"/>
                  <a:gd name="connsiteX49" fmla="*/ 4189444 w 6548284"/>
                  <a:gd name="connsiteY49" fmla="*/ 3870121 h 5471652"/>
                  <a:gd name="connsiteX50" fmla="*/ 4258654 w 6548284"/>
                  <a:gd name="connsiteY50" fmla="*/ 3826876 h 5471652"/>
                  <a:gd name="connsiteX51" fmla="*/ 4283368 w 6548284"/>
                  <a:gd name="connsiteY51" fmla="*/ 3897616 h 5471652"/>
                  <a:gd name="connsiteX52" fmla="*/ 4293973 w 6548284"/>
                  <a:gd name="connsiteY52" fmla="*/ 3991088 h 5471652"/>
                  <a:gd name="connsiteX53" fmla="*/ 3771978 w 6548284"/>
                  <a:gd name="connsiteY53" fmla="*/ 4454889 h 5471652"/>
                  <a:gd name="connsiteX54" fmla="*/ 3708686 w 6548284"/>
                  <a:gd name="connsiteY54" fmla="*/ 4450634 h 5471652"/>
                  <a:gd name="connsiteX55" fmla="*/ 3744011 w 6548284"/>
                  <a:gd name="connsiteY55" fmla="*/ 4367632 h 5471652"/>
                  <a:gd name="connsiteX56" fmla="*/ 3468599 w 6548284"/>
                  <a:gd name="connsiteY56" fmla="*/ 4367632 h 5471652"/>
                  <a:gd name="connsiteX57" fmla="*/ 3421000 w 6548284"/>
                  <a:gd name="connsiteY57" fmla="*/ 4334402 h 5471652"/>
                  <a:gd name="connsiteX58" fmla="*/ 3291004 w 6548284"/>
                  <a:gd name="connsiteY58" fmla="*/ 4171620 h 5471652"/>
                  <a:gd name="connsiteX59" fmla="*/ 3286905 w 6548284"/>
                  <a:gd name="connsiteY59" fmla="*/ 4159891 h 5471652"/>
                  <a:gd name="connsiteX60" fmla="*/ 3271916 w 6548284"/>
                  <a:gd name="connsiteY60" fmla="*/ 4202796 h 5471652"/>
                  <a:gd name="connsiteX61" fmla="*/ 3141920 w 6548284"/>
                  <a:gd name="connsiteY61" fmla="*/ 4365578 h 5471652"/>
                  <a:gd name="connsiteX62" fmla="*/ 3138977 w 6548284"/>
                  <a:gd name="connsiteY62" fmla="*/ 4367632 h 5471652"/>
                  <a:gd name="connsiteX63" fmla="*/ 2804273 w 6548284"/>
                  <a:gd name="connsiteY63" fmla="*/ 4367632 h 5471652"/>
                  <a:gd name="connsiteX64" fmla="*/ 2852905 w 6548284"/>
                  <a:gd name="connsiteY64" fmla="*/ 4481900 h 5471652"/>
                  <a:gd name="connsiteX65" fmla="*/ 2790941 w 6548284"/>
                  <a:gd name="connsiteY65" fmla="*/ 4486065 h 5471652"/>
                  <a:gd name="connsiteX66" fmla="*/ 2268946 w 6548284"/>
                  <a:gd name="connsiteY66" fmla="*/ 4022264 h 5471652"/>
                  <a:gd name="connsiteX67" fmla="*/ 2279551 w 6548284"/>
                  <a:gd name="connsiteY67" fmla="*/ 3928792 h 5471652"/>
                  <a:gd name="connsiteX68" fmla="*/ 2299177 w 6548284"/>
                  <a:gd name="connsiteY68" fmla="*/ 3872615 h 5471652"/>
                  <a:gd name="connsiteX69" fmla="*/ 2293488 w 6548284"/>
                  <a:gd name="connsiteY69" fmla="*/ 3876786 h 5471652"/>
                  <a:gd name="connsiteX70" fmla="*/ 2001635 w 6548284"/>
                  <a:gd name="connsiteY70" fmla="*/ 3955995 h 5471652"/>
                  <a:gd name="connsiteX71" fmla="*/ 1969227 w 6548284"/>
                  <a:gd name="connsiteY71" fmla="*/ 3953092 h 5471652"/>
                  <a:gd name="connsiteX72" fmla="*/ 1561051 w 6548284"/>
                  <a:gd name="connsiteY72" fmla="*/ 3612026 h 5471652"/>
                  <a:gd name="connsiteX73" fmla="*/ 1523689 w 6548284"/>
                  <a:gd name="connsiteY73" fmla="*/ 3677682 h 5471652"/>
                  <a:gd name="connsiteX74" fmla="*/ 1520662 w 6548284"/>
                  <a:gd name="connsiteY74" fmla="*/ 3672727 h 5471652"/>
                  <a:gd name="connsiteX75" fmla="*/ 1479641 w 6548284"/>
                  <a:gd name="connsiteY75" fmla="*/ 3492194 h 5471652"/>
                  <a:gd name="connsiteX76" fmla="*/ 1632529 w 6548284"/>
                  <a:gd name="connsiteY76" fmla="*/ 3164238 h 5471652"/>
                  <a:gd name="connsiteX77" fmla="*/ 4865174 w 6548284"/>
                  <a:gd name="connsiteY77" fmla="*/ 3053039 h 5471652"/>
                  <a:gd name="connsiteX78" fmla="*/ 4884949 w 6548284"/>
                  <a:gd name="connsiteY78" fmla="*/ 3062034 h 5471652"/>
                  <a:gd name="connsiteX79" fmla="*/ 5136270 w 6548284"/>
                  <a:gd name="connsiteY79" fmla="*/ 3458689 h 5471652"/>
                  <a:gd name="connsiteX80" fmla="*/ 5095249 w 6548284"/>
                  <a:gd name="connsiteY80" fmla="*/ 3639221 h 5471652"/>
                  <a:gd name="connsiteX81" fmla="*/ 5047324 w 6548284"/>
                  <a:gd name="connsiteY81" fmla="*/ 3717673 h 5471652"/>
                  <a:gd name="connsiteX82" fmla="*/ 4987233 w 6548284"/>
                  <a:gd name="connsiteY82" fmla="*/ 3612026 h 5471652"/>
                  <a:gd name="connsiteX83" fmla="*/ 4615851 w 6548284"/>
                  <a:gd name="connsiteY83" fmla="*/ 3922348 h 5471652"/>
                  <a:gd name="connsiteX84" fmla="*/ 4614275 w 6548284"/>
                  <a:gd name="connsiteY84" fmla="*/ 3922490 h 5471652"/>
                  <a:gd name="connsiteX85" fmla="*/ 4322422 w 6548284"/>
                  <a:gd name="connsiteY85" fmla="*/ 3843280 h 5471652"/>
                  <a:gd name="connsiteX86" fmla="*/ 4281000 w 6548284"/>
                  <a:gd name="connsiteY86" fmla="*/ 3812913 h 5471652"/>
                  <a:gd name="connsiteX87" fmla="*/ 4315471 w 6548284"/>
                  <a:gd name="connsiteY87" fmla="*/ 3791374 h 5471652"/>
                  <a:gd name="connsiteX88" fmla="*/ 4837614 w 6548284"/>
                  <a:gd name="connsiteY88" fmla="*/ 3142601 h 5471652"/>
                  <a:gd name="connsiteX89" fmla="*/ 4880057 w 6548284"/>
                  <a:gd name="connsiteY89" fmla="*/ 2999991 h 5471652"/>
                  <a:gd name="connsiteX90" fmla="*/ 4877954 w 6548284"/>
                  <a:gd name="connsiteY90" fmla="*/ 3011508 h 5471652"/>
                  <a:gd name="connsiteX91" fmla="*/ 4865174 w 6548284"/>
                  <a:gd name="connsiteY91" fmla="*/ 3053039 h 5471652"/>
                  <a:gd name="connsiteX92" fmla="*/ 4817459 w 6548284"/>
                  <a:gd name="connsiteY92" fmla="*/ 3031336 h 5471652"/>
                  <a:gd name="connsiteX93" fmla="*/ 4738782 w 6548284"/>
                  <a:gd name="connsiteY93" fmla="*/ 3009635 h 5471652"/>
                  <a:gd name="connsiteX94" fmla="*/ 4768096 w 6548284"/>
                  <a:gd name="connsiteY94" fmla="*/ 3011279 h 5471652"/>
                  <a:gd name="connsiteX95" fmla="*/ 4873296 w 6548284"/>
                  <a:gd name="connsiteY95" fmla="*/ 3001856 h 5471652"/>
                  <a:gd name="connsiteX96" fmla="*/ 4291001 w 6548284"/>
                  <a:gd name="connsiteY96" fmla="*/ 2734361 h 5471652"/>
                  <a:gd name="connsiteX97" fmla="*/ 4335249 w 6548284"/>
                  <a:gd name="connsiteY97" fmla="*/ 2806793 h 5471652"/>
                  <a:gd name="connsiteX98" fmla="*/ 4576693 w 6548284"/>
                  <a:gd name="connsiteY98" fmla="*/ 2979108 h 5471652"/>
                  <a:gd name="connsiteX99" fmla="*/ 4634597 w 6548284"/>
                  <a:gd name="connsiteY99" fmla="*/ 2995800 h 5471652"/>
                  <a:gd name="connsiteX100" fmla="*/ 4614275 w 6548284"/>
                  <a:gd name="connsiteY100" fmla="*/ 2994888 h 5471652"/>
                  <a:gd name="connsiteX101" fmla="*/ 4092279 w 6548284"/>
                  <a:gd name="connsiteY101" fmla="*/ 3458689 h 5471652"/>
                  <a:gd name="connsiteX102" fmla="*/ 4133300 w 6548284"/>
                  <a:gd name="connsiteY102" fmla="*/ 3639221 h 5471652"/>
                  <a:gd name="connsiteX103" fmla="*/ 4161025 w 6548284"/>
                  <a:gd name="connsiteY103" fmla="*/ 3684606 h 5471652"/>
                  <a:gd name="connsiteX104" fmla="*/ 4141084 w 6548284"/>
                  <a:gd name="connsiteY104" fmla="*/ 3663132 h 5471652"/>
                  <a:gd name="connsiteX105" fmla="*/ 3825349 w 6548284"/>
                  <a:gd name="connsiteY105" fmla="*/ 3529682 h 5471652"/>
                  <a:gd name="connsiteX106" fmla="*/ 3819050 w 6548284"/>
                  <a:gd name="connsiteY106" fmla="*/ 3529399 h 5471652"/>
                  <a:gd name="connsiteX107" fmla="*/ 3847565 w 6548284"/>
                  <a:gd name="connsiteY107" fmla="*/ 3514360 h 5471652"/>
                  <a:gd name="connsiteX108" fmla="*/ 4293972 w 6548284"/>
                  <a:gd name="connsiteY108" fmla="*/ 2785449 h 5471652"/>
                  <a:gd name="connsiteX109" fmla="*/ 2272347 w 6548284"/>
                  <a:gd name="connsiteY109" fmla="*/ 2726978 h 5471652"/>
                  <a:gd name="connsiteX110" fmla="*/ 2268946 w 6548284"/>
                  <a:gd name="connsiteY110" fmla="*/ 2785449 h 5471652"/>
                  <a:gd name="connsiteX111" fmla="*/ 2348514 w 6548284"/>
                  <a:gd name="connsiteY111" fmla="*/ 3127609 h 5471652"/>
                  <a:gd name="connsiteX112" fmla="*/ 2367533 w 6548284"/>
                  <a:gd name="connsiteY112" fmla="*/ 3161885 h 5471652"/>
                  <a:gd name="connsiteX113" fmla="*/ 2293488 w 6548284"/>
                  <a:gd name="connsiteY113" fmla="*/ 3107604 h 5471652"/>
                  <a:gd name="connsiteX114" fmla="*/ 2001635 w 6548284"/>
                  <a:gd name="connsiteY114" fmla="*/ 3028394 h 5471652"/>
                  <a:gd name="connsiteX115" fmla="*/ 1709783 w 6548284"/>
                  <a:gd name="connsiteY115" fmla="*/ 3107604 h 5471652"/>
                  <a:gd name="connsiteX116" fmla="*/ 1701720 w 6548284"/>
                  <a:gd name="connsiteY116" fmla="*/ 3113514 h 5471652"/>
                  <a:gd name="connsiteX117" fmla="*/ 1676947 w 6548284"/>
                  <a:gd name="connsiteY117" fmla="*/ 3033010 h 5471652"/>
                  <a:gd name="connsiteX118" fmla="*/ 1780189 w 6548284"/>
                  <a:gd name="connsiteY118" fmla="*/ 3042258 h 5471652"/>
                  <a:gd name="connsiteX119" fmla="*/ 2261163 w 6548284"/>
                  <a:gd name="connsiteY119" fmla="*/ 2758989 h 5471652"/>
                  <a:gd name="connsiteX120" fmla="*/ 5236243 w 6548284"/>
                  <a:gd name="connsiteY120" fmla="*/ 2345948 h 5471652"/>
                  <a:gd name="connsiteX121" fmla="*/ 6548284 w 6548284"/>
                  <a:gd name="connsiteY121" fmla="*/ 2735826 h 5471652"/>
                  <a:gd name="connsiteX122" fmla="*/ 5227032 w 6548284"/>
                  <a:gd name="connsiteY122" fmla="*/ 3128441 h 5471652"/>
                  <a:gd name="connsiteX123" fmla="*/ 5227032 w 6548284"/>
                  <a:gd name="connsiteY123" fmla="*/ 2764086 h 5471652"/>
                  <a:gd name="connsiteX124" fmla="*/ 5249070 w 6548284"/>
                  <a:gd name="connsiteY124" fmla="*/ 2728010 h 5471652"/>
                  <a:gd name="connsiteX125" fmla="*/ 5290091 w 6548284"/>
                  <a:gd name="connsiteY125" fmla="*/ 2547478 h 5471652"/>
                  <a:gd name="connsiteX126" fmla="*/ 5249070 w 6548284"/>
                  <a:gd name="connsiteY126" fmla="*/ 2366945 h 5471652"/>
                  <a:gd name="connsiteX127" fmla="*/ 1321252 w 6548284"/>
                  <a:gd name="connsiteY127" fmla="*/ 2343211 h 5471652"/>
                  <a:gd name="connsiteX128" fmla="*/ 1321252 w 6548284"/>
                  <a:gd name="connsiteY128" fmla="*/ 2361849 h 5471652"/>
                  <a:gd name="connsiteX129" fmla="*/ 1299214 w 6548284"/>
                  <a:gd name="connsiteY129" fmla="*/ 2397925 h 5471652"/>
                  <a:gd name="connsiteX130" fmla="*/ 1258193 w 6548284"/>
                  <a:gd name="connsiteY130" fmla="*/ 2578457 h 5471652"/>
                  <a:gd name="connsiteX131" fmla="*/ 1299214 w 6548284"/>
                  <a:gd name="connsiteY131" fmla="*/ 2758989 h 5471652"/>
                  <a:gd name="connsiteX132" fmla="*/ 1321252 w 6548284"/>
                  <a:gd name="connsiteY132" fmla="*/ 2795065 h 5471652"/>
                  <a:gd name="connsiteX133" fmla="*/ 1321252 w 6548284"/>
                  <a:gd name="connsiteY133" fmla="*/ 3128441 h 5471652"/>
                  <a:gd name="connsiteX134" fmla="*/ 0 w 6548284"/>
                  <a:gd name="connsiteY134" fmla="*/ 2735826 h 5471652"/>
                  <a:gd name="connsiteX135" fmla="*/ 1780189 w 6548284"/>
                  <a:gd name="connsiteY135" fmla="*/ 2114656 h 5471652"/>
                  <a:gd name="connsiteX136" fmla="*/ 1815281 w 6548284"/>
                  <a:gd name="connsiteY136" fmla="*/ 2117407 h 5471652"/>
                  <a:gd name="connsiteX137" fmla="*/ 1765720 w 6548284"/>
                  <a:gd name="connsiteY137" fmla="*/ 2203373 h 5471652"/>
                  <a:gd name="connsiteX138" fmla="*/ 1637071 w 6548284"/>
                  <a:gd name="connsiteY138" fmla="*/ 2735826 h 5471652"/>
                  <a:gd name="connsiteX139" fmla="*/ 1670331 w 6548284"/>
                  <a:gd name="connsiteY139" fmla="*/ 3011508 h 5471652"/>
                  <a:gd name="connsiteX140" fmla="*/ 1676947 w 6548284"/>
                  <a:gd name="connsiteY140" fmla="*/ 3033010 h 5471652"/>
                  <a:gd name="connsiteX141" fmla="*/ 1674988 w 6548284"/>
                  <a:gd name="connsiteY141" fmla="*/ 3032835 h 5471652"/>
                  <a:gd name="connsiteX142" fmla="*/ 1347342 w 6548284"/>
                  <a:gd name="connsiteY142" fmla="*/ 2837772 h 5471652"/>
                  <a:gd name="connsiteX143" fmla="*/ 1321252 w 6548284"/>
                  <a:gd name="connsiteY143" fmla="*/ 2795065 h 5471652"/>
                  <a:gd name="connsiteX144" fmla="*/ 1321252 w 6548284"/>
                  <a:gd name="connsiteY144" fmla="*/ 2361849 h 5471652"/>
                  <a:gd name="connsiteX145" fmla="*/ 1347342 w 6548284"/>
                  <a:gd name="connsiteY145" fmla="*/ 2319141 h 5471652"/>
                  <a:gd name="connsiteX146" fmla="*/ 1780189 w 6548284"/>
                  <a:gd name="connsiteY146" fmla="*/ 2114656 h 5471652"/>
                  <a:gd name="connsiteX147" fmla="*/ 4768096 w 6548284"/>
                  <a:gd name="connsiteY147" fmla="*/ 2083677 h 5471652"/>
                  <a:gd name="connsiteX148" fmla="*/ 5200943 w 6548284"/>
                  <a:gd name="connsiteY148" fmla="*/ 2288162 h 5471652"/>
                  <a:gd name="connsiteX149" fmla="*/ 5236243 w 6548284"/>
                  <a:gd name="connsiteY149" fmla="*/ 2345948 h 5471652"/>
                  <a:gd name="connsiteX150" fmla="*/ 5227032 w 6548284"/>
                  <a:gd name="connsiteY150" fmla="*/ 2343211 h 5471652"/>
                  <a:gd name="connsiteX151" fmla="*/ 5227032 w 6548284"/>
                  <a:gd name="connsiteY151" fmla="*/ 2764086 h 5471652"/>
                  <a:gd name="connsiteX152" fmla="*/ 5200943 w 6548284"/>
                  <a:gd name="connsiteY152" fmla="*/ 2806793 h 5471652"/>
                  <a:gd name="connsiteX153" fmla="*/ 4971280 w 6548284"/>
                  <a:gd name="connsiteY153" fmla="*/ 2974831 h 5471652"/>
                  <a:gd name="connsiteX154" fmla="*/ 4880057 w 6548284"/>
                  <a:gd name="connsiteY154" fmla="*/ 2999991 h 5471652"/>
                  <a:gd name="connsiteX155" fmla="*/ 4902761 w 6548284"/>
                  <a:gd name="connsiteY155" fmla="*/ 2875687 h 5471652"/>
                  <a:gd name="connsiteX156" fmla="*/ 4911213 w 6548284"/>
                  <a:gd name="connsiteY156" fmla="*/ 2735826 h 5471652"/>
                  <a:gd name="connsiteX157" fmla="*/ 4782564 w 6548284"/>
                  <a:gd name="connsiteY157" fmla="*/ 2203373 h 5471652"/>
                  <a:gd name="connsiteX158" fmla="*/ 4715916 w 6548284"/>
                  <a:gd name="connsiteY158" fmla="*/ 2087768 h 5471652"/>
                  <a:gd name="connsiteX159" fmla="*/ 1848645 w 6548284"/>
                  <a:gd name="connsiteY159" fmla="*/ 2064559 h 5471652"/>
                  <a:gd name="connsiteX160" fmla="*/ 1887676 w 6548284"/>
                  <a:gd name="connsiteY160" fmla="*/ 2106591 h 5471652"/>
                  <a:gd name="connsiteX161" fmla="*/ 1926066 w 6548284"/>
                  <a:gd name="connsiteY161" fmla="*/ 2134735 h 5471652"/>
                  <a:gd name="connsiteX162" fmla="*/ 1872591 w 6548284"/>
                  <a:gd name="connsiteY162" fmla="*/ 2121900 h 5471652"/>
                  <a:gd name="connsiteX163" fmla="*/ 1815281 w 6548284"/>
                  <a:gd name="connsiteY163" fmla="*/ 2117407 h 5471652"/>
                  <a:gd name="connsiteX164" fmla="*/ 1834657 w 6548284"/>
                  <a:gd name="connsiteY164" fmla="*/ 2083798 h 5471652"/>
                  <a:gd name="connsiteX165" fmla="*/ 2714189 w 6548284"/>
                  <a:gd name="connsiteY165" fmla="*/ 1451780 h 5471652"/>
                  <a:gd name="connsiteX166" fmla="*/ 2723274 w 6548284"/>
                  <a:gd name="connsiteY166" fmla="*/ 1537187 h 5471652"/>
                  <a:gd name="connsiteX167" fmla="*/ 3182559 w 6548284"/>
                  <a:gd name="connsiteY167" fmla="*/ 1910794 h 5471652"/>
                  <a:gd name="connsiteX168" fmla="*/ 3183806 w 6548284"/>
                  <a:gd name="connsiteY168" fmla="*/ 1910851 h 5471652"/>
                  <a:gd name="connsiteX169" fmla="*/ 3114720 w 6548284"/>
                  <a:gd name="connsiteY169" fmla="*/ 1918276 h 5471652"/>
                  <a:gd name="connsiteX170" fmla="*/ 2314466 w 6548284"/>
                  <a:gd name="connsiteY170" fmla="*/ 2524050 h 5471652"/>
                  <a:gd name="connsiteX171" fmla="*/ 2301123 w 6548284"/>
                  <a:gd name="connsiteY171" fmla="*/ 2569104 h 5471652"/>
                  <a:gd name="connsiteX172" fmla="*/ 2291579 w 6548284"/>
                  <a:gd name="connsiteY172" fmla="*/ 2484985 h 5471652"/>
                  <a:gd name="connsiteX173" fmla="*/ 2174894 w 6548284"/>
                  <a:gd name="connsiteY173" fmla="*/ 2274934 h 5471652"/>
                  <a:gd name="connsiteX174" fmla="*/ 2114917 w 6548284"/>
                  <a:gd name="connsiteY174" fmla="*/ 2222900 h 5471652"/>
                  <a:gd name="connsiteX175" fmla="*/ 2151582 w 6548284"/>
                  <a:gd name="connsiteY175" fmla="*/ 2233012 h 5471652"/>
                  <a:gd name="connsiteX176" fmla="*/ 2256782 w 6548284"/>
                  <a:gd name="connsiteY176" fmla="*/ 2242435 h 5471652"/>
                  <a:gd name="connsiteX177" fmla="*/ 2778778 w 6548284"/>
                  <a:gd name="connsiteY177" fmla="*/ 1778634 h 5471652"/>
                  <a:gd name="connsiteX178" fmla="*/ 2689629 w 6548284"/>
                  <a:gd name="connsiteY178" fmla="*/ 1519319 h 5471652"/>
                  <a:gd name="connsiteX179" fmla="*/ 2646216 w 6548284"/>
                  <a:gd name="connsiteY179" fmla="*/ 1472568 h 5471652"/>
                  <a:gd name="connsiteX180" fmla="*/ 3755526 w 6548284"/>
                  <a:gd name="connsiteY180" fmla="*/ 1428245 h 5471652"/>
                  <a:gd name="connsiteX181" fmla="*/ 3760957 w 6548284"/>
                  <a:gd name="connsiteY181" fmla="*/ 1429412 h 5471652"/>
                  <a:gd name="connsiteX182" fmla="*/ 3838352 w 6548284"/>
                  <a:gd name="connsiteY182" fmla="*/ 1453081 h 5471652"/>
                  <a:gd name="connsiteX183" fmla="*/ 3812085 w 6548284"/>
                  <a:gd name="connsiteY183" fmla="*/ 1481368 h 5471652"/>
                  <a:gd name="connsiteX184" fmla="*/ 3722936 w 6548284"/>
                  <a:gd name="connsiteY184" fmla="*/ 1740684 h 5471652"/>
                  <a:gd name="connsiteX185" fmla="*/ 4244931 w 6548284"/>
                  <a:gd name="connsiteY185" fmla="*/ 2204484 h 5471652"/>
                  <a:gd name="connsiteX186" fmla="*/ 4614038 w 6548284"/>
                  <a:gd name="connsiteY186" fmla="*/ 2068640 h 5471652"/>
                  <a:gd name="connsiteX187" fmla="*/ 4663714 w 6548284"/>
                  <a:gd name="connsiteY187" fmla="*/ 2015145 h 5471652"/>
                  <a:gd name="connsiteX188" fmla="*/ 4713628 w 6548284"/>
                  <a:gd name="connsiteY188" fmla="*/ 2083798 h 5471652"/>
                  <a:gd name="connsiteX189" fmla="*/ 4715916 w 6548284"/>
                  <a:gd name="connsiteY189" fmla="*/ 2087768 h 5471652"/>
                  <a:gd name="connsiteX190" fmla="*/ 4675694 w 6548284"/>
                  <a:gd name="connsiteY190" fmla="*/ 2090921 h 5471652"/>
                  <a:gd name="connsiteX191" fmla="*/ 4256706 w 6548284"/>
                  <a:gd name="connsiteY191" fmla="*/ 2454005 h 5471652"/>
                  <a:gd name="connsiteX192" fmla="*/ 4248673 w 6548284"/>
                  <a:gd name="connsiteY192" fmla="*/ 2524799 h 5471652"/>
                  <a:gd name="connsiteX193" fmla="*/ 4248452 w 6548284"/>
                  <a:gd name="connsiteY193" fmla="*/ 2524050 h 5471652"/>
                  <a:gd name="connsiteX194" fmla="*/ 3365785 w 6548284"/>
                  <a:gd name="connsiteY194" fmla="*/ 1909418 h 5471652"/>
                  <a:gd name="connsiteX195" fmla="*/ 3313256 w 6548284"/>
                  <a:gd name="connsiteY195" fmla="*/ 1907546 h 5471652"/>
                  <a:gd name="connsiteX196" fmla="*/ 3341130 w 6548284"/>
                  <a:gd name="connsiteY196" fmla="*/ 1903766 h 5471652"/>
                  <a:gd name="connsiteX197" fmla="*/ 3757925 w 6548284"/>
                  <a:gd name="connsiteY197" fmla="*/ 1449388 h 5471652"/>
                  <a:gd name="connsiteX198" fmla="*/ 2256782 w 6548284"/>
                  <a:gd name="connsiteY198" fmla="*/ 1314833 h 5471652"/>
                  <a:gd name="connsiteX199" fmla="*/ 2625889 w 6548284"/>
                  <a:gd name="connsiteY199" fmla="*/ 1450678 h 5471652"/>
                  <a:gd name="connsiteX200" fmla="*/ 2646216 w 6548284"/>
                  <a:gd name="connsiteY200" fmla="*/ 1472568 h 5471652"/>
                  <a:gd name="connsiteX201" fmla="*/ 2636921 w 6548284"/>
                  <a:gd name="connsiteY201" fmla="*/ 1475411 h 5471652"/>
                  <a:gd name="connsiteX202" fmla="*/ 1916657 w 6548284"/>
                  <a:gd name="connsiteY202" fmla="*/ 1971013 h 5471652"/>
                  <a:gd name="connsiteX203" fmla="*/ 1848645 w 6548284"/>
                  <a:gd name="connsiteY203" fmla="*/ 2064559 h 5471652"/>
                  <a:gd name="connsiteX204" fmla="*/ 1823936 w 6548284"/>
                  <a:gd name="connsiteY204" fmla="*/ 2037950 h 5471652"/>
                  <a:gd name="connsiteX205" fmla="*/ 1734787 w 6548284"/>
                  <a:gd name="connsiteY205" fmla="*/ 1778634 h 5471652"/>
                  <a:gd name="connsiteX206" fmla="*/ 1742831 w 6548284"/>
                  <a:gd name="connsiteY206" fmla="*/ 1707733 h 5471652"/>
                  <a:gd name="connsiteX207" fmla="*/ 2207788 w 6548284"/>
                  <a:gd name="connsiteY207" fmla="*/ 1319222 h 5471652"/>
                  <a:gd name="connsiteX208" fmla="*/ 4244931 w 6548284"/>
                  <a:gd name="connsiteY208" fmla="*/ 1276882 h 5471652"/>
                  <a:gd name="connsiteX209" fmla="*/ 4350132 w 6548284"/>
                  <a:gd name="connsiteY209" fmla="*/ 1286305 h 5471652"/>
                  <a:gd name="connsiteX210" fmla="*/ 4360837 w 6548284"/>
                  <a:gd name="connsiteY210" fmla="*/ 1289258 h 5471652"/>
                  <a:gd name="connsiteX211" fmla="*/ 4322748 w 6548284"/>
                  <a:gd name="connsiteY211" fmla="*/ 1304391 h 5471652"/>
                  <a:gd name="connsiteX212" fmla="*/ 4758762 w 6548284"/>
                  <a:gd name="connsiteY212" fmla="*/ 1668719 h 5471652"/>
                  <a:gd name="connsiteX213" fmla="*/ 4766927 w 6548284"/>
                  <a:gd name="connsiteY213" fmla="*/ 1740684 h 5471652"/>
                  <a:gd name="connsiteX214" fmla="*/ 4677779 w 6548284"/>
                  <a:gd name="connsiteY214" fmla="*/ 1999999 h 5471652"/>
                  <a:gd name="connsiteX215" fmla="*/ 4663714 w 6548284"/>
                  <a:gd name="connsiteY215" fmla="*/ 2015145 h 5471652"/>
                  <a:gd name="connsiteX216" fmla="*/ 4631627 w 6548284"/>
                  <a:gd name="connsiteY216" fmla="*/ 1971013 h 5471652"/>
                  <a:gd name="connsiteX217" fmla="*/ 3911364 w 6548284"/>
                  <a:gd name="connsiteY217" fmla="*/ 1475411 h 5471652"/>
                  <a:gd name="connsiteX218" fmla="*/ 3838352 w 6548284"/>
                  <a:gd name="connsiteY218" fmla="*/ 1453081 h 5471652"/>
                  <a:gd name="connsiteX219" fmla="*/ 3875825 w 6548284"/>
                  <a:gd name="connsiteY219" fmla="*/ 1412727 h 5471652"/>
                  <a:gd name="connsiteX220" fmla="*/ 4244931 w 6548284"/>
                  <a:gd name="connsiteY220" fmla="*/ 1276882 h 5471652"/>
                  <a:gd name="connsiteX221" fmla="*/ 2890574 w 6548284"/>
                  <a:gd name="connsiteY221" fmla="*/ 1104020 h 5471652"/>
                  <a:gd name="connsiteX222" fmla="*/ 3581286 w 6548284"/>
                  <a:gd name="connsiteY222" fmla="*/ 1104020 h 5471652"/>
                  <a:gd name="connsiteX223" fmla="*/ 3605036 w 6548284"/>
                  <a:gd name="connsiteY223" fmla="*/ 1121431 h 5471652"/>
                  <a:gd name="connsiteX224" fmla="*/ 3747320 w 6548284"/>
                  <a:gd name="connsiteY224" fmla="*/ 1355916 h 5471652"/>
                  <a:gd name="connsiteX225" fmla="*/ 3755526 w 6548284"/>
                  <a:gd name="connsiteY225" fmla="*/ 1428245 h 5471652"/>
                  <a:gd name="connsiteX226" fmla="*/ 3604069 w 6548284"/>
                  <a:gd name="connsiteY226" fmla="*/ 1395704 h 5471652"/>
                  <a:gd name="connsiteX227" fmla="*/ 3274142 w 6548284"/>
                  <a:gd name="connsiteY227" fmla="*/ 1367913 h 5471652"/>
                  <a:gd name="connsiteX228" fmla="*/ 2787328 w 6548284"/>
                  <a:gd name="connsiteY228" fmla="*/ 1429412 h 5471652"/>
                  <a:gd name="connsiteX229" fmla="*/ 2714189 w 6548284"/>
                  <a:gd name="connsiteY229" fmla="*/ 1451780 h 5471652"/>
                  <a:gd name="connsiteX230" fmla="*/ 2713934 w 6548284"/>
                  <a:gd name="connsiteY230" fmla="*/ 1449388 h 5471652"/>
                  <a:gd name="connsiteX231" fmla="*/ 2866823 w 6548284"/>
                  <a:gd name="connsiteY231" fmla="*/ 1121431 h 5471652"/>
                  <a:gd name="connsiteX232" fmla="*/ 5589082 w 6548284"/>
                  <a:gd name="connsiteY232" fmla="*/ 801242 h 5471652"/>
                  <a:gd name="connsiteX233" fmla="*/ 4987233 w 6548284"/>
                  <a:gd name="connsiteY233" fmla="*/ 1859626 h 5471652"/>
                  <a:gd name="connsiteX234" fmla="*/ 4758762 w 6548284"/>
                  <a:gd name="connsiteY234" fmla="*/ 1668719 h 5471652"/>
                  <a:gd name="connsiteX235" fmla="*/ 4756322 w 6548284"/>
                  <a:gd name="connsiteY235" fmla="*/ 1647212 h 5471652"/>
                  <a:gd name="connsiteX236" fmla="*/ 4448116 w 6548284"/>
                  <a:gd name="connsiteY236" fmla="*/ 1313330 h 5471652"/>
                  <a:gd name="connsiteX237" fmla="*/ 4360837 w 6548284"/>
                  <a:gd name="connsiteY237" fmla="*/ 1289258 h 5471652"/>
                  <a:gd name="connsiteX238" fmla="*/ 958899 w 6548284"/>
                  <a:gd name="connsiteY238" fmla="*/ 801242 h 5471652"/>
                  <a:gd name="connsiteX239" fmla="*/ 2225536 w 6548284"/>
                  <a:gd name="connsiteY239" fmla="*/ 1304391 h 5471652"/>
                  <a:gd name="connsiteX240" fmla="*/ 2207788 w 6548284"/>
                  <a:gd name="connsiteY240" fmla="*/ 1319222 h 5471652"/>
                  <a:gd name="connsiteX241" fmla="*/ 2151582 w 6548284"/>
                  <a:gd name="connsiteY241" fmla="*/ 1324256 h 5471652"/>
                  <a:gd name="connsiteX242" fmla="*/ 1745392 w 6548284"/>
                  <a:gd name="connsiteY242" fmla="*/ 1685162 h 5471652"/>
                  <a:gd name="connsiteX243" fmla="*/ 1742831 w 6548284"/>
                  <a:gd name="connsiteY243" fmla="*/ 1707733 h 5471652"/>
                  <a:gd name="connsiteX244" fmla="*/ 1561051 w 6548284"/>
                  <a:gd name="connsiteY244" fmla="*/ 1859626 h 5471652"/>
                  <a:gd name="connsiteX245" fmla="*/ 3274142 w 6548284"/>
                  <a:gd name="connsiteY245" fmla="*/ 0 h 5471652"/>
                  <a:gd name="connsiteX246" fmla="*/ 3744011 w 6548284"/>
                  <a:gd name="connsiteY246" fmla="*/ 1104020 h 5471652"/>
                  <a:gd name="connsiteX247" fmla="*/ 3581286 w 6548284"/>
                  <a:gd name="connsiteY247" fmla="*/ 1104020 h 5471652"/>
                  <a:gd name="connsiteX248" fmla="*/ 3527783 w 6548284"/>
                  <a:gd name="connsiteY248" fmla="*/ 1064797 h 5471652"/>
                  <a:gd name="connsiteX249" fmla="*/ 3235930 w 6548284"/>
                  <a:gd name="connsiteY249" fmla="*/ 985587 h 5471652"/>
                  <a:gd name="connsiteX250" fmla="*/ 2944077 w 6548284"/>
                  <a:gd name="connsiteY250" fmla="*/ 1064797 h 5471652"/>
                  <a:gd name="connsiteX251" fmla="*/ 2890574 w 6548284"/>
                  <a:gd name="connsiteY251" fmla="*/ 1104020 h 5471652"/>
                  <a:gd name="connsiteX252" fmla="*/ 2804273 w 6548284"/>
                  <a:gd name="connsiteY252" fmla="*/ 1104020 h 5471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</a:cxnLst>
                <a:rect l="l" t="t" r="r" b="b"/>
                <a:pathLst>
                  <a:path w="6548284" h="5471652">
                    <a:moveTo>
                      <a:pt x="3138977" y="4367632"/>
                    </a:moveTo>
                    <a:lnTo>
                      <a:pt x="3468599" y="4367632"/>
                    </a:lnTo>
                    <a:lnTo>
                      <a:pt x="3480125" y="4375679"/>
                    </a:lnTo>
                    <a:cubicBezTo>
                      <a:pt x="3542609" y="4413186"/>
                      <a:pt x="3614723" y="4438988"/>
                      <a:pt x="3692483" y="4449545"/>
                    </a:cubicBezTo>
                    <a:lnTo>
                      <a:pt x="3708686" y="4450634"/>
                    </a:lnTo>
                    <a:lnTo>
                      <a:pt x="3274142" y="5471652"/>
                    </a:lnTo>
                    <a:lnTo>
                      <a:pt x="2852905" y="4481900"/>
                    </a:lnTo>
                    <a:lnTo>
                      <a:pt x="2870436" y="4480721"/>
                    </a:lnTo>
                    <a:cubicBezTo>
                      <a:pt x="2948197" y="4470164"/>
                      <a:pt x="3020311" y="4444362"/>
                      <a:pt x="3082794" y="4406855"/>
                    </a:cubicBezTo>
                    <a:close/>
                    <a:moveTo>
                      <a:pt x="4225228" y="3765171"/>
                    </a:moveTo>
                    <a:lnTo>
                      <a:pt x="4245168" y="3786646"/>
                    </a:lnTo>
                    <a:lnTo>
                      <a:pt x="4281000" y="3812913"/>
                    </a:lnTo>
                    <a:lnTo>
                      <a:pt x="4258654" y="3826876"/>
                    </a:lnTo>
                    <a:lnTo>
                      <a:pt x="4252952" y="3810556"/>
                    </a:lnTo>
                    <a:close/>
                    <a:moveTo>
                      <a:pt x="5047324" y="3717673"/>
                    </a:moveTo>
                    <a:lnTo>
                      <a:pt x="5589082" y="4670156"/>
                    </a:lnTo>
                    <a:lnTo>
                      <a:pt x="4322748" y="4167261"/>
                    </a:lnTo>
                    <a:lnTo>
                      <a:pt x="4615851" y="3922348"/>
                    </a:lnTo>
                    <a:lnTo>
                      <a:pt x="4719475" y="3913067"/>
                    </a:lnTo>
                    <a:cubicBezTo>
                      <a:pt x="4855398" y="3888354"/>
                      <a:pt x="4972077" y="3816702"/>
                      <a:pt x="5047122" y="3718004"/>
                    </a:cubicBezTo>
                    <a:close/>
                    <a:moveTo>
                      <a:pt x="1523689" y="3677682"/>
                    </a:moveTo>
                    <a:lnTo>
                      <a:pt x="1568789" y="3751510"/>
                    </a:lnTo>
                    <a:cubicBezTo>
                      <a:pt x="1643834" y="3850207"/>
                      <a:pt x="1760513" y="3921859"/>
                      <a:pt x="1896435" y="3946572"/>
                    </a:cubicBezTo>
                    <a:lnTo>
                      <a:pt x="1969227" y="3953092"/>
                    </a:lnTo>
                    <a:lnTo>
                      <a:pt x="2225536" y="4167261"/>
                    </a:lnTo>
                    <a:lnTo>
                      <a:pt x="958899" y="4670156"/>
                    </a:lnTo>
                    <a:close/>
                    <a:moveTo>
                      <a:pt x="3097833" y="3648698"/>
                    </a:moveTo>
                    <a:lnTo>
                      <a:pt x="3165195" y="3658753"/>
                    </a:lnTo>
                    <a:cubicBezTo>
                      <a:pt x="3203346" y="3662540"/>
                      <a:pt x="3242141" y="3664485"/>
                      <a:pt x="3281459" y="3664485"/>
                    </a:cubicBezTo>
                    <a:cubicBezTo>
                      <a:pt x="3316409" y="3664485"/>
                      <a:pt x="3350945" y="3662948"/>
                      <a:pt x="3384983" y="3659947"/>
                    </a:cubicBezTo>
                    <a:lnTo>
                      <a:pt x="3412120" y="3656351"/>
                    </a:lnTo>
                    <a:lnTo>
                      <a:pt x="3402871" y="3663132"/>
                    </a:lnTo>
                    <a:cubicBezTo>
                      <a:pt x="3355640" y="3705097"/>
                      <a:pt x="3317418" y="3755068"/>
                      <a:pt x="3291004" y="3810556"/>
                    </a:cubicBezTo>
                    <a:lnTo>
                      <a:pt x="3276013" y="3853461"/>
                    </a:lnTo>
                    <a:lnTo>
                      <a:pt x="3271916" y="3841732"/>
                    </a:lnTo>
                    <a:cubicBezTo>
                      <a:pt x="3245501" y="3786244"/>
                      <a:pt x="3207279" y="3736273"/>
                      <a:pt x="3160048" y="3694308"/>
                    </a:cubicBezTo>
                    <a:close/>
                    <a:moveTo>
                      <a:pt x="2489996" y="3332804"/>
                    </a:moveTo>
                    <a:lnTo>
                      <a:pt x="2500154" y="3344598"/>
                    </a:lnTo>
                    <a:cubicBezTo>
                      <a:pt x="2569796" y="3417858"/>
                      <a:pt x="2652844" y="3481158"/>
                      <a:pt x="2746038" y="3531665"/>
                    </a:cubicBezTo>
                    <a:lnTo>
                      <a:pt x="2803213" y="3559014"/>
                    </a:lnTo>
                    <a:lnTo>
                      <a:pt x="2790941" y="3558463"/>
                    </a:lnTo>
                    <a:cubicBezTo>
                      <a:pt x="2682832" y="3558463"/>
                      <a:pt x="2582399" y="3587664"/>
                      <a:pt x="2499089" y="3637673"/>
                    </a:cubicBezTo>
                    <a:lnTo>
                      <a:pt x="2493399" y="3641844"/>
                    </a:lnTo>
                    <a:lnTo>
                      <a:pt x="2513026" y="3585667"/>
                    </a:lnTo>
                    <a:cubicBezTo>
                      <a:pt x="2519979" y="3555475"/>
                      <a:pt x="2523631" y="3524213"/>
                      <a:pt x="2523631" y="3492194"/>
                    </a:cubicBezTo>
                    <a:cubicBezTo>
                      <a:pt x="2523631" y="3460176"/>
                      <a:pt x="2519979" y="3428915"/>
                      <a:pt x="2513026" y="3398722"/>
                    </a:cubicBezTo>
                    <a:close/>
                    <a:moveTo>
                      <a:pt x="1701720" y="3113514"/>
                    </a:moveTo>
                    <a:lnTo>
                      <a:pt x="1710671" y="3142601"/>
                    </a:lnTo>
                    <a:cubicBezTo>
                      <a:pt x="1917943" y="3699436"/>
                      <a:pt x="2539538" y="4103739"/>
                      <a:pt x="3274142" y="4103739"/>
                    </a:cubicBezTo>
                    <a:cubicBezTo>
                      <a:pt x="3613191" y="4103739"/>
                      <a:pt x="3928166" y="4017615"/>
                      <a:pt x="4189444" y="3870121"/>
                    </a:cubicBezTo>
                    <a:lnTo>
                      <a:pt x="4258654" y="3826876"/>
                    </a:lnTo>
                    <a:lnTo>
                      <a:pt x="4283368" y="3897616"/>
                    </a:lnTo>
                    <a:cubicBezTo>
                      <a:pt x="4290322" y="3927809"/>
                      <a:pt x="4293973" y="3959069"/>
                      <a:pt x="4293973" y="3991088"/>
                    </a:cubicBezTo>
                    <a:cubicBezTo>
                      <a:pt x="4293973" y="4247238"/>
                      <a:pt x="4060268" y="4454889"/>
                      <a:pt x="3771978" y="4454889"/>
                    </a:cubicBezTo>
                    <a:lnTo>
                      <a:pt x="3708686" y="4450634"/>
                    </a:lnTo>
                    <a:lnTo>
                      <a:pt x="3744011" y="4367632"/>
                    </a:lnTo>
                    <a:lnTo>
                      <a:pt x="3468599" y="4367632"/>
                    </a:lnTo>
                    <a:lnTo>
                      <a:pt x="3421000" y="4334402"/>
                    </a:lnTo>
                    <a:cubicBezTo>
                      <a:pt x="3365380" y="4289486"/>
                      <a:pt x="3320720" y="4234045"/>
                      <a:pt x="3291004" y="4171620"/>
                    </a:cubicBezTo>
                    <a:lnTo>
                      <a:pt x="3286905" y="4159891"/>
                    </a:lnTo>
                    <a:lnTo>
                      <a:pt x="3271916" y="4202796"/>
                    </a:lnTo>
                    <a:cubicBezTo>
                      <a:pt x="3242200" y="4265221"/>
                      <a:pt x="3197539" y="4320662"/>
                      <a:pt x="3141920" y="4365578"/>
                    </a:cubicBezTo>
                    <a:lnTo>
                      <a:pt x="3138977" y="4367632"/>
                    </a:lnTo>
                    <a:lnTo>
                      <a:pt x="2804273" y="4367632"/>
                    </a:lnTo>
                    <a:lnTo>
                      <a:pt x="2852905" y="4481900"/>
                    </a:lnTo>
                    <a:lnTo>
                      <a:pt x="2790941" y="4486065"/>
                    </a:lnTo>
                    <a:cubicBezTo>
                      <a:pt x="2502651" y="4486065"/>
                      <a:pt x="2268946" y="4278414"/>
                      <a:pt x="2268946" y="4022264"/>
                    </a:cubicBezTo>
                    <a:cubicBezTo>
                      <a:pt x="2268946" y="3990245"/>
                      <a:pt x="2272598" y="3958985"/>
                      <a:pt x="2279551" y="3928792"/>
                    </a:cubicBezTo>
                    <a:lnTo>
                      <a:pt x="2299177" y="3872615"/>
                    </a:lnTo>
                    <a:lnTo>
                      <a:pt x="2293488" y="3876786"/>
                    </a:lnTo>
                    <a:cubicBezTo>
                      <a:pt x="2210177" y="3926795"/>
                      <a:pt x="2109744" y="3955995"/>
                      <a:pt x="2001635" y="3955995"/>
                    </a:cubicBezTo>
                    <a:lnTo>
                      <a:pt x="1969227" y="3953092"/>
                    </a:lnTo>
                    <a:lnTo>
                      <a:pt x="1561051" y="3612026"/>
                    </a:lnTo>
                    <a:lnTo>
                      <a:pt x="1523689" y="3677682"/>
                    </a:lnTo>
                    <a:lnTo>
                      <a:pt x="1520662" y="3672727"/>
                    </a:lnTo>
                    <a:cubicBezTo>
                      <a:pt x="1494247" y="3617238"/>
                      <a:pt x="1479641" y="3556232"/>
                      <a:pt x="1479641" y="3492194"/>
                    </a:cubicBezTo>
                    <a:cubicBezTo>
                      <a:pt x="1479641" y="3364119"/>
                      <a:pt x="1538067" y="3248169"/>
                      <a:pt x="1632529" y="3164238"/>
                    </a:cubicBezTo>
                    <a:close/>
                    <a:moveTo>
                      <a:pt x="4865174" y="3053039"/>
                    </a:moveTo>
                    <a:lnTo>
                      <a:pt x="4884949" y="3062034"/>
                    </a:lnTo>
                    <a:cubicBezTo>
                      <a:pt x="5035622" y="3143379"/>
                      <a:pt x="5136270" y="3290590"/>
                      <a:pt x="5136270" y="3458689"/>
                    </a:cubicBezTo>
                    <a:cubicBezTo>
                      <a:pt x="5136270" y="3522726"/>
                      <a:pt x="5121664" y="3583732"/>
                      <a:pt x="5095249" y="3639221"/>
                    </a:cubicBezTo>
                    <a:lnTo>
                      <a:pt x="5047324" y="3717673"/>
                    </a:lnTo>
                    <a:lnTo>
                      <a:pt x="4987233" y="3612026"/>
                    </a:lnTo>
                    <a:lnTo>
                      <a:pt x="4615851" y="3922348"/>
                    </a:lnTo>
                    <a:lnTo>
                      <a:pt x="4614275" y="3922490"/>
                    </a:lnTo>
                    <a:cubicBezTo>
                      <a:pt x="4506166" y="3922490"/>
                      <a:pt x="4405733" y="3893289"/>
                      <a:pt x="4322422" y="3843280"/>
                    </a:cubicBezTo>
                    <a:lnTo>
                      <a:pt x="4281000" y="3812913"/>
                    </a:lnTo>
                    <a:lnTo>
                      <a:pt x="4315471" y="3791374"/>
                    </a:lnTo>
                    <a:cubicBezTo>
                      <a:pt x="4558028" y="3624111"/>
                      <a:pt x="4741950" y="3399602"/>
                      <a:pt x="4837614" y="3142601"/>
                    </a:cubicBezTo>
                    <a:close/>
                    <a:moveTo>
                      <a:pt x="4880057" y="2999991"/>
                    </a:moveTo>
                    <a:lnTo>
                      <a:pt x="4877954" y="3011508"/>
                    </a:lnTo>
                    <a:lnTo>
                      <a:pt x="4865174" y="3053039"/>
                    </a:lnTo>
                    <a:lnTo>
                      <a:pt x="4817459" y="3031336"/>
                    </a:lnTo>
                    <a:lnTo>
                      <a:pt x="4738782" y="3009635"/>
                    </a:lnTo>
                    <a:lnTo>
                      <a:pt x="4768096" y="3011279"/>
                    </a:lnTo>
                    <a:cubicBezTo>
                      <a:pt x="4804132" y="3011279"/>
                      <a:pt x="4839316" y="3008034"/>
                      <a:pt x="4873296" y="3001856"/>
                    </a:cubicBezTo>
                    <a:close/>
                    <a:moveTo>
                      <a:pt x="4291001" y="2734361"/>
                    </a:moveTo>
                    <a:lnTo>
                      <a:pt x="4335249" y="2806793"/>
                    </a:lnTo>
                    <a:cubicBezTo>
                      <a:pt x="4393878" y="2883900"/>
                      <a:pt x="4477918" y="2944501"/>
                      <a:pt x="4576693" y="2979108"/>
                    </a:cubicBezTo>
                    <a:lnTo>
                      <a:pt x="4634597" y="2995800"/>
                    </a:lnTo>
                    <a:lnTo>
                      <a:pt x="4614275" y="2994888"/>
                    </a:lnTo>
                    <a:cubicBezTo>
                      <a:pt x="4325984" y="2994888"/>
                      <a:pt x="4092279" y="3202539"/>
                      <a:pt x="4092279" y="3458689"/>
                    </a:cubicBezTo>
                    <a:cubicBezTo>
                      <a:pt x="4092279" y="3522726"/>
                      <a:pt x="4106886" y="3583733"/>
                      <a:pt x="4133300" y="3639221"/>
                    </a:cubicBezTo>
                    <a:lnTo>
                      <a:pt x="4161025" y="3684606"/>
                    </a:lnTo>
                    <a:lnTo>
                      <a:pt x="4141084" y="3663132"/>
                    </a:lnTo>
                    <a:cubicBezTo>
                      <a:pt x="4058429" y="3589692"/>
                      <a:pt x="3948184" y="3540766"/>
                      <a:pt x="3825349" y="3529682"/>
                    </a:cubicBezTo>
                    <a:lnTo>
                      <a:pt x="3819050" y="3529399"/>
                    </a:lnTo>
                    <a:lnTo>
                      <a:pt x="3847565" y="3514360"/>
                    </a:lnTo>
                    <a:cubicBezTo>
                      <a:pt x="4116896" y="3356391"/>
                      <a:pt x="4293972" y="3088873"/>
                      <a:pt x="4293972" y="2785449"/>
                    </a:cubicBezTo>
                    <a:close/>
                    <a:moveTo>
                      <a:pt x="2272347" y="2726978"/>
                    </a:moveTo>
                    <a:lnTo>
                      <a:pt x="2268946" y="2785449"/>
                    </a:lnTo>
                    <a:cubicBezTo>
                      <a:pt x="2268946" y="2906818"/>
                      <a:pt x="2297279" y="3022443"/>
                      <a:pt x="2348514" y="3127609"/>
                    </a:cubicBezTo>
                    <a:lnTo>
                      <a:pt x="2367533" y="3161885"/>
                    </a:lnTo>
                    <a:lnTo>
                      <a:pt x="2293488" y="3107604"/>
                    </a:lnTo>
                    <a:cubicBezTo>
                      <a:pt x="2210177" y="3057594"/>
                      <a:pt x="2109744" y="3028394"/>
                      <a:pt x="2001635" y="3028394"/>
                    </a:cubicBezTo>
                    <a:cubicBezTo>
                      <a:pt x="1893527" y="3028394"/>
                      <a:pt x="1793094" y="3057595"/>
                      <a:pt x="1709783" y="3107604"/>
                    </a:cubicBezTo>
                    <a:lnTo>
                      <a:pt x="1701720" y="3113514"/>
                    </a:lnTo>
                    <a:lnTo>
                      <a:pt x="1676947" y="3033010"/>
                    </a:lnTo>
                    <a:lnTo>
                      <a:pt x="1780189" y="3042258"/>
                    </a:lnTo>
                    <a:cubicBezTo>
                      <a:pt x="1996406" y="3042258"/>
                      <a:pt x="2181920" y="2925454"/>
                      <a:pt x="2261163" y="2758989"/>
                    </a:cubicBezTo>
                    <a:close/>
                    <a:moveTo>
                      <a:pt x="5236243" y="2345948"/>
                    </a:moveTo>
                    <a:lnTo>
                      <a:pt x="6548284" y="2735826"/>
                    </a:lnTo>
                    <a:lnTo>
                      <a:pt x="5227032" y="3128441"/>
                    </a:lnTo>
                    <a:lnTo>
                      <a:pt x="5227032" y="2764086"/>
                    </a:lnTo>
                    <a:lnTo>
                      <a:pt x="5249070" y="2728010"/>
                    </a:lnTo>
                    <a:cubicBezTo>
                      <a:pt x="5275485" y="2672521"/>
                      <a:pt x="5290091" y="2611515"/>
                      <a:pt x="5290091" y="2547478"/>
                    </a:cubicBezTo>
                    <a:cubicBezTo>
                      <a:pt x="5290091" y="2483440"/>
                      <a:pt x="5275485" y="2422434"/>
                      <a:pt x="5249070" y="2366945"/>
                    </a:cubicBezTo>
                    <a:close/>
                    <a:moveTo>
                      <a:pt x="1321252" y="2343211"/>
                    </a:moveTo>
                    <a:lnTo>
                      <a:pt x="1321252" y="2361849"/>
                    </a:lnTo>
                    <a:lnTo>
                      <a:pt x="1299214" y="2397925"/>
                    </a:lnTo>
                    <a:cubicBezTo>
                      <a:pt x="1272800" y="2453413"/>
                      <a:pt x="1258193" y="2514419"/>
                      <a:pt x="1258193" y="2578457"/>
                    </a:cubicBezTo>
                    <a:cubicBezTo>
                      <a:pt x="1258193" y="2642494"/>
                      <a:pt x="1272800" y="2703501"/>
                      <a:pt x="1299214" y="2758989"/>
                    </a:cubicBezTo>
                    <a:lnTo>
                      <a:pt x="1321252" y="2795065"/>
                    </a:lnTo>
                    <a:lnTo>
                      <a:pt x="1321252" y="3128441"/>
                    </a:lnTo>
                    <a:lnTo>
                      <a:pt x="0" y="2735826"/>
                    </a:lnTo>
                    <a:close/>
                    <a:moveTo>
                      <a:pt x="1780189" y="2114656"/>
                    </a:moveTo>
                    <a:lnTo>
                      <a:pt x="1815281" y="2117407"/>
                    </a:lnTo>
                    <a:lnTo>
                      <a:pt x="1765720" y="2203373"/>
                    </a:lnTo>
                    <a:cubicBezTo>
                      <a:pt x="1682880" y="2367028"/>
                      <a:pt x="1637071" y="2546957"/>
                      <a:pt x="1637071" y="2735826"/>
                    </a:cubicBezTo>
                    <a:cubicBezTo>
                      <a:pt x="1637071" y="2830261"/>
                      <a:pt x="1648523" y="2922460"/>
                      <a:pt x="1670331" y="3011508"/>
                    </a:cubicBezTo>
                    <a:lnTo>
                      <a:pt x="1676947" y="3033010"/>
                    </a:lnTo>
                    <a:lnTo>
                      <a:pt x="1674988" y="3032835"/>
                    </a:lnTo>
                    <a:cubicBezTo>
                      <a:pt x="1539066" y="3008122"/>
                      <a:pt x="1422387" y="2936470"/>
                      <a:pt x="1347342" y="2837772"/>
                    </a:cubicBezTo>
                    <a:lnTo>
                      <a:pt x="1321252" y="2795065"/>
                    </a:lnTo>
                    <a:lnTo>
                      <a:pt x="1321252" y="2361849"/>
                    </a:lnTo>
                    <a:lnTo>
                      <a:pt x="1347342" y="2319141"/>
                    </a:lnTo>
                    <a:cubicBezTo>
                      <a:pt x="1441148" y="2195769"/>
                      <a:pt x="1600007" y="2114656"/>
                      <a:pt x="1780189" y="2114656"/>
                    </a:cubicBezTo>
                    <a:close/>
                    <a:moveTo>
                      <a:pt x="4768096" y="2083677"/>
                    </a:moveTo>
                    <a:cubicBezTo>
                      <a:pt x="4948277" y="2083677"/>
                      <a:pt x="5107136" y="2164791"/>
                      <a:pt x="5200943" y="2288162"/>
                    </a:cubicBezTo>
                    <a:lnTo>
                      <a:pt x="5236243" y="2345948"/>
                    </a:lnTo>
                    <a:lnTo>
                      <a:pt x="5227032" y="2343211"/>
                    </a:lnTo>
                    <a:lnTo>
                      <a:pt x="5227032" y="2764086"/>
                    </a:lnTo>
                    <a:lnTo>
                      <a:pt x="5200943" y="2806793"/>
                    </a:lnTo>
                    <a:cubicBezTo>
                      <a:pt x="5144659" y="2880816"/>
                      <a:pt x="5064956" y="2939626"/>
                      <a:pt x="4971280" y="2974831"/>
                    </a:cubicBezTo>
                    <a:lnTo>
                      <a:pt x="4880057" y="2999991"/>
                    </a:lnTo>
                    <a:lnTo>
                      <a:pt x="4902761" y="2875687"/>
                    </a:lnTo>
                    <a:cubicBezTo>
                      <a:pt x="4908350" y="2829702"/>
                      <a:pt x="4911213" y="2783043"/>
                      <a:pt x="4911213" y="2735826"/>
                    </a:cubicBezTo>
                    <a:cubicBezTo>
                      <a:pt x="4911213" y="2546957"/>
                      <a:pt x="4865404" y="2367028"/>
                      <a:pt x="4782564" y="2203373"/>
                    </a:cubicBezTo>
                    <a:lnTo>
                      <a:pt x="4715916" y="2087768"/>
                    </a:lnTo>
                    <a:close/>
                    <a:moveTo>
                      <a:pt x="1848645" y="2064559"/>
                    </a:moveTo>
                    <a:lnTo>
                      <a:pt x="1887676" y="2106591"/>
                    </a:lnTo>
                    <a:lnTo>
                      <a:pt x="1926066" y="2134735"/>
                    </a:lnTo>
                    <a:lnTo>
                      <a:pt x="1872591" y="2121900"/>
                    </a:lnTo>
                    <a:lnTo>
                      <a:pt x="1815281" y="2117407"/>
                    </a:lnTo>
                    <a:lnTo>
                      <a:pt x="1834657" y="2083798"/>
                    </a:lnTo>
                    <a:close/>
                    <a:moveTo>
                      <a:pt x="2714189" y="1451780"/>
                    </a:moveTo>
                    <a:lnTo>
                      <a:pt x="2723274" y="1537187"/>
                    </a:lnTo>
                    <a:cubicBezTo>
                      <a:pt x="2766189" y="1736192"/>
                      <a:pt x="2952242" y="1890012"/>
                      <a:pt x="3182559" y="1910794"/>
                    </a:cubicBezTo>
                    <a:lnTo>
                      <a:pt x="3183806" y="1910851"/>
                    </a:lnTo>
                    <a:lnTo>
                      <a:pt x="3114720" y="1918276"/>
                    </a:lnTo>
                    <a:cubicBezTo>
                      <a:pt x="2735004" y="1972897"/>
                      <a:pt x="2426638" y="2210951"/>
                      <a:pt x="2314466" y="2524050"/>
                    </a:cubicBezTo>
                    <a:lnTo>
                      <a:pt x="2301123" y="2569104"/>
                    </a:lnTo>
                    <a:lnTo>
                      <a:pt x="2291579" y="2484985"/>
                    </a:lnTo>
                    <a:cubicBezTo>
                      <a:pt x="2273327" y="2405730"/>
                      <a:pt x="2232322" y="2333839"/>
                      <a:pt x="2174894" y="2274934"/>
                    </a:cubicBezTo>
                    <a:lnTo>
                      <a:pt x="2114917" y="2222900"/>
                    </a:lnTo>
                    <a:lnTo>
                      <a:pt x="2151582" y="2233012"/>
                    </a:lnTo>
                    <a:cubicBezTo>
                      <a:pt x="2185563" y="2239191"/>
                      <a:pt x="2220746" y="2242435"/>
                      <a:pt x="2256782" y="2242435"/>
                    </a:cubicBezTo>
                    <a:cubicBezTo>
                      <a:pt x="2545073" y="2242435"/>
                      <a:pt x="2778778" y="2034784"/>
                      <a:pt x="2778778" y="1778634"/>
                    </a:cubicBezTo>
                    <a:cubicBezTo>
                      <a:pt x="2778778" y="1682578"/>
                      <a:pt x="2745913" y="1593342"/>
                      <a:pt x="2689629" y="1519319"/>
                    </a:cubicBezTo>
                    <a:lnTo>
                      <a:pt x="2646216" y="1472568"/>
                    </a:lnTo>
                    <a:close/>
                    <a:moveTo>
                      <a:pt x="3755526" y="1428245"/>
                    </a:moveTo>
                    <a:lnTo>
                      <a:pt x="3760957" y="1429412"/>
                    </a:lnTo>
                    <a:lnTo>
                      <a:pt x="3838352" y="1453081"/>
                    </a:lnTo>
                    <a:lnTo>
                      <a:pt x="3812085" y="1481368"/>
                    </a:lnTo>
                    <a:cubicBezTo>
                      <a:pt x="3755801" y="1555391"/>
                      <a:pt x="3722936" y="1644627"/>
                      <a:pt x="3722936" y="1740684"/>
                    </a:cubicBezTo>
                    <a:cubicBezTo>
                      <a:pt x="3722936" y="1996833"/>
                      <a:pt x="3956641" y="2204484"/>
                      <a:pt x="4244931" y="2204484"/>
                    </a:cubicBezTo>
                    <a:cubicBezTo>
                      <a:pt x="4389077" y="2204484"/>
                      <a:pt x="4519576" y="2152571"/>
                      <a:pt x="4614038" y="2068640"/>
                    </a:cubicBezTo>
                    <a:lnTo>
                      <a:pt x="4663714" y="2015145"/>
                    </a:lnTo>
                    <a:lnTo>
                      <a:pt x="4713628" y="2083798"/>
                    </a:lnTo>
                    <a:lnTo>
                      <a:pt x="4715916" y="2087768"/>
                    </a:lnTo>
                    <a:lnTo>
                      <a:pt x="4675694" y="2090921"/>
                    </a:lnTo>
                    <a:cubicBezTo>
                      <a:pt x="4465754" y="2124241"/>
                      <a:pt x="4299295" y="2269077"/>
                      <a:pt x="4256706" y="2454005"/>
                    </a:cubicBezTo>
                    <a:lnTo>
                      <a:pt x="4248673" y="2524799"/>
                    </a:lnTo>
                    <a:lnTo>
                      <a:pt x="4248452" y="2524050"/>
                    </a:lnTo>
                    <a:cubicBezTo>
                      <a:pt x="4128268" y="2188587"/>
                      <a:pt x="3782862" y="1939272"/>
                      <a:pt x="3365785" y="1909418"/>
                    </a:cubicBezTo>
                    <a:lnTo>
                      <a:pt x="3313256" y="1907546"/>
                    </a:lnTo>
                    <a:lnTo>
                      <a:pt x="3341130" y="1903766"/>
                    </a:lnTo>
                    <a:cubicBezTo>
                      <a:pt x="3578995" y="1860519"/>
                      <a:pt x="3757925" y="1673519"/>
                      <a:pt x="3757925" y="1449388"/>
                    </a:cubicBezTo>
                    <a:close/>
                    <a:moveTo>
                      <a:pt x="2256782" y="1314833"/>
                    </a:moveTo>
                    <a:cubicBezTo>
                      <a:pt x="2400928" y="1314833"/>
                      <a:pt x="2531426" y="1366746"/>
                      <a:pt x="2625889" y="1450678"/>
                    </a:cubicBezTo>
                    <a:lnTo>
                      <a:pt x="2646216" y="1472568"/>
                    </a:lnTo>
                    <a:lnTo>
                      <a:pt x="2636921" y="1475411"/>
                    </a:lnTo>
                    <a:cubicBezTo>
                      <a:pt x="2343136" y="1579241"/>
                      <a:pt x="2093173" y="1752693"/>
                      <a:pt x="1916657" y="1971013"/>
                    </a:cubicBezTo>
                    <a:lnTo>
                      <a:pt x="1848645" y="2064559"/>
                    </a:lnTo>
                    <a:lnTo>
                      <a:pt x="1823936" y="2037950"/>
                    </a:lnTo>
                    <a:cubicBezTo>
                      <a:pt x="1767652" y="1963927"/>
                      <a:pt x="1734787" y="1874691"/>
                      <a:pt x="1734787" y="1778634"/>
                    </a:cubicBezTo>
                    <a:lnTo>
                      <a:pt x="1742831" y="1707733"/>
                    </a:lnTo>
                    <a:lnTo>
                      <a:pt x="2207788" y="1319222"/>
                    </a:lnTo>
                    <a:close/>
                    <a:moveTo>
                      <a:pt x="4244931" y="1276882"/>
                    </a:moveTo>
                    <a:cubicBezTo>
                      <a:pt x="4280968" y="1276882"/>
                      <a:pt x="4316151" y="1280127"/>
                      <a:pt x="4350132" y="1286305"/>
                    </a:cubicBezTo>
                    <a:lnTo>
                      <a:pt x="4360837" y="1289258"/>
                    </a:lnTo>
                    <a:lnTo>
                      <a:pt x="4322748" y="1304391"/>
                    </a:lnTo>
                    <a:lnTo>
                      <a:pt x="4758762" y="1668719"/>
                    </a:lnTo>
                    <a:lnTo>
                      <a:pt x="4766927" y="1740684"/>
                    </a:lnTo>
                    <a:cubicBezTo>
                      <a:pt x="4766927" y="1836740"/>
                      <a:pt x="4734062" y="1925976"/>
                      <a:pt x="4677779" y="1999999"/>
                    </a:cubicBezTo>
                    <a:lnTo>
                      <a:pt x="4663714" y="2015145"/>
                    </a:lnTo>
                    <a:lnTo>
                      <a:pt x="4631627" y="1971013"/>
                    </a:lnTo>
                    <a:cubicBezTo>
                      <a:pt x="4455111" y="1752693"/>
                      <a:pt x="4205149" y="1579241"/>
                      <a:pt x="3911364" y="1475411"/>
                    </a:cubicBezTo>
                    <a:lnTo>
                      <a:pt x="3838352" y="1453081"/>
                    </a:lnTo>
                    <a:lnTo>
                      <a:pt x="3875825" y="1412727"/>
                    </a:lnTo>
                    <a:cubicBezTo>
                      <a:pt x="3970288" y="1328795"/>
                      <a:pt x="4100786" y="1276882"/>
                      <a:pt x="4244931" y="1276882"/>
                    </a:cubicBezTo>
                    <a:close/>
                    <a:moveTo>
                      <a:pt x="2890574" y="1104020"/>
                    </a:moveTo>
                    <a:lnTo>
                      <a:pt x="3581286" y="1104020"/>
                    </a:lnTo>
                    <a:lnTo>
                      <a:pt x="3605036" y="1121431"/>
                    </a:lnTo>
                    <a:cubicBezTo>
                      <a:pt x="3675883" y="1184380"/>
                      <a:pt x="3726460" y="1265339"/>
                      <a:pt x="3747320" y="1355916"/>
                    </a:cubicBezTo>
                    <a:lnTo>
                      <a:pt x="3755526" y="1428245"/>
                    </a:lnTo>
                    <a:lnTo>
                      <a:pt x="3604069" y="1395704"/>
                    </a:lnTo>
                    <a:cubicBezTo>
                      <a:pt x="3497500" y="1377482"/>
                      <a:pt x="3387158" y="1367913"/>
                      <a:pt x="3274142" y="1367913"/>
                    </a:cubicBezTo>
                    <a:cubicBezTo>
                      <a:pt x="3104618" y="1367913"/>
                      <a:pt x="2941112" y="1389444"/>
                      <a:pt x="2787328" y="1429412"/>
                    </a:cubicBezTo>
                    <a:lnTo>
                      <a:pt x="2714189" y="1451780"/>
                    </a:lnTo>
                    <a:lnTo>
                      <a:pt x="2713934" y="1449388"/>
                    </a:lnTo>
                    <a:cubicBezTo>
                      <a:pt x="2713934" y="1321313"/>
                      <a:pt x="2772361" y="1205363"/>
                      <a:pt x="2866823" y="1121431"/>
                    </a:cubicBezTo>
                    <a:close/>
                    <a:moveTo>
                      <a:pt x="5589082" y="801242"/>
                    </a:moveTo>
                    <a:lnTo>
                      <a:pt x="4987233" y="1859626"/>
                    </a:lnTo>
                    <a:lnTo>
                      <a:pt x="4758762" y="1668719"/>
                    </a:lnTo>
                    <a:lnTo>
                      <a:pt x="4756322" y="1647212"/>
                    </a:lnTo>
                    <a:cubicBezTo>
                      <a:pt x="4721555" y="1496250"/>
                      <a:pt x="4604243" y="1372004"/>
                      <a:pt x="4448116" y="1313330"/>
                    </a:cubicBezTo>
                    <a:lnTo>
                      <a:pt x="4360837" y="1289258"/>
                    </a:lnTo>
                    <a:close/>
                    <a:moveTo>
                      <a:pt x="958899" y="801242"/>
                    </a:moveTo>
                    <a:lnTo>
                      <a:pt x="2225536" y="1304391"/>
                    </a:lnTo>
                    <a:lnTo>
                      <a:pt x="2207788" y="1319222"/>
                    </a:lnTo>
                    <a:lnTo>
                      <a:pt x="2151582" y="1324256"/>
                    </a:lnTo>
                    <a:cubicBezTo>
                      <a:pt x="1947698" y="1361326"/>
                      <a:pt x="1787113" y="1504008"/>
                      <a:pt x="1745392" y="1685162"/>
                    </a:cubicBezTo>
                    <a:lnTo>
                      <a:pt x="1742831" y="1707733"/>
                    </a:lnTo>
                    <a:lnTo>
                      <a:pt x="1561051" y="1859626"/>
                    </a:lnTo>
                    <a:close/>
                    <a:moveTo>
                      <a:pt x="3274142" y="0"/>
                    </a:moveTo>
                    <a:lnTo>
                      <a:pt x="3744011" y="1104020"/>
                    </a:lnTo>
                    <a:lnTo>
                      <a:pt x="3581286" y="1104020"/>
                    </a:lnTo>
                    <a:lnTo>
                      <a:pt x="3527783" y="1064797"/>
                    </a:lnTo>
                    <a:cubicBezTo>
                      <a:pt x="3444472" y="1014788"/>
                      <a:pt x="3344039" y="985587"/>
                      <a:pt x="3235930" y="985587"/>
                    </a:cubicBezTo>
                    <a:cubicBezTo>
                      <a:pt x="3127821" y="985587"/>
                      <a:pt x="3027388" y="1014788"/>
                      <a:pt x="2944077" y="1064797"/>
                    </a:cubicBezTo>
                    <a:lnTo>
                      <a:pt x="2890574" y="1104020"/>
                    </a:lnTo>
                    <a:lnTo>
                      <a:pt x="2804273" y="110402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8FE248C6-5C01-427B-9745-79CA4FE663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backgroundMark x1="73750" y1="39333" x2="80750" y2="56000"/>
                            <a14:backgroundMark x1="80750" y1="56000" x2="91500" y2="44333"/>
                            <a14:backgroundMark x1="91500" y1="44333" x2="80250" y2="34000"/>
                            <a14:backgroundMark x1="80250" y1="34000" x2="72750" y2="3900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31935" y="848095"/>
                <a:ext cx="4251054" cy="318829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C1665EB-86CA-4A9F-9332-5760FFA8C3FD}"/>
                </a:ext>
              </a:extLst>
            </p:cNvPr>
            <p:cNvSpPr/>
            <p:nvPr/>
          </p:nvSpPr>
          <p:spPr>
            <a:xfrm>
              <a:off x="2471260" y="1474277"/>
              <a:ext cx="2365688" cy="316560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1500" b="1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9521651-FAC0-4303-89E9-74EE47CFBAD3}"/>
              </a:ext>
            </a:extLst>
          </p:cNvPr>
          <p:cNvGrpSpPr/>
          <p:nvPr/>
        </p:nvGrpSpPr>
        <p:grpSpPr>
          <a:xfrm>
            <a:off x="7275305" y="4012034"/>
            <a:ext cx="2497730" cy="2213673"/>
            <a:chOff x="1528580" y="1075217"/>
            <a:chExt cx="4434685" cy="3763394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9F9C8F12-96E4-4BCE-A9EC-9018F2D47129}"/>
                </a:ext>
              </a:extLst>
            </p:cNvPr>
            <p:cNvGrpSpPr/>
            <p:nvPr/>
          </p:nvGrpSpPr>
          <p:grpSpPr>
            <a:xfrm>
              <a:off x="1528580" y="1075217"/>
              <a:ext cx="4434685" cy="3763394"/>
              <a:chOff x="1331935" y="675871"/>
              <a:chExt cx="4434685" cy="3763394"/>
            </a:xfrm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56C5930C-D04A-48B0-9309-3B104811C0C7}"/>
                  </a:ext>
                </a:extLst>
              </p:cNvPr>
              <p:cNvSpPr/>
              <p:nvPr/>
            </p:nvSpPr>
            <p:spPr>
              <a:xfrm>
                <a:off x="1331935" y="675871"/>
                <a:ext cx="4434685" cy="3763394"/>
              </a:xfrm>
              <a:custGeom>
                <a:avLst/>
                <a:gdLst>
                  <a:gd name="connsiteX0" fmla="*/ 3138977 w 6548284"/>
                  <a:gd name="connsiteY0" fmla="*/ 4367632 h 5471652"/>
                  <a:gd name="connsiteX1" fmla="*/ 3468599 w 6548284"/>
                  <a:gd name="connsiteY1" fmla="*/ 4367632 h 5471652"/>
                  <a:gd name="connsiteX2" fmla="*/ 3480125 w 6548284"/>
                  <a:gd name="connsiteY2" fmla="*/ 4375679 h 5471652"/>
                  <a:gd name="connsiteX3" fmla="*/ 3692483 w 6548284"/>
                  <a:gd name="connsiteY3" fmla="*/ 4449545 h 5471652"/>
                  <a:gd name="connsiteX4" fmla="*/ 3708686 w 6548284"/>
                  <a:gd name="connsiteY4" fmla="*/ 4450634 h 5471652"/>
                  <a:gd name="connsiteX5" fmla="*/ 3274142 w 6548284"/>
                  <a:gd name="connsiteY5" fmla="*/ 5471652 h 5471652"/>
                  <a:gd name="connsiteX6" fmla="*/ 2852905 w 6548284"/>
                  <a:gd name="connsiteY6" fmla="*/ 4481900 h 5471652"/>
                  <a:gd name="connsiteX7" fmla="*/ 2870436 w 6548284"/>
                  <a:gd name="connsiteY7" fmla="*/ 4480721 h 5471652"/>
                  <a:gd name="connsiteX8" fmla="*/ 3082794 w 6548284"/>
                  <a:gd name="connsiteY8" fmla="*/ 4406855 h 5471652"/>
                  <a:gd name="connsiteX9" fmla="*/ 4225228 w 6548284"/>
                  <a:gd name="connsiteY9" fmla="*/ 3765171 h 5471652"/>
                  <a:gd name="connsiteX10" fmla="*/ 4245168 w 6548284"/>
                  <a:gd name="connsiteY10" fmla="*/ 3786646 h 5471652"/>
                  <a:gd name="connsiteX11" fmla="*/ 4281000 w 6548284"/>
                  <a:gd name="connsiteY11" fmla="*/ 3812913 h 5471652"/>
                  <a:gd name="connsiteX12" fmla="*/ 4258654 w 6548284"/>
                  <a:gd name="connsiteY12" fmla="*/ 3826876 h 5471652"/>
                  <a:gd name="connsiteX13" fmla="*/ 4252952 w 6548284"/>
                  <a:gd name="connsiteY13" fmla="*/ 3810556 h 5471652"/>
                  <a:gd name="connsiteX14" fmla="*/ 5047324 w 6548284"/>
                  <a:gd name="connsiteY14" fmla="*/ 3717673 h 5471652"/>
                  <a:gd name="connsiteX15" fmla="*/ 5589082 w 6548284"/>
                  <a:gd name="connsiteY15" fmla="*/ 4670156 h 5471652"/>
                  <a:gd name="connsiteX16" fmla="*/ 4322748 w 6548284"/>
                  <a:gd name="connsiteY16" fmla="*/ 4167261 h 5471652"/>
                  <a:gd name="connsiteX17" fmla="*/ 4615851 w 6548284"/>
                  <a:gd name="connsiteY17" fmla="*/ 3922348 h 5471652"/>
                  <a:gd name="connsiteX18" fmla="*/ 4719475 w 6548284"/>
                  <a:gd name="connsiteY18" fmla="*/ 3913067 h 5471652"/>
                  <a:gd name="connsiteX19" fmla="*/ 5047122 w 6548284"/>
                  <a:gd name="connsiteY19" fmla="*/ 3718004 h 5471652"/>
                  <a:gd name="connsiteX20" fmla="*/ 1523689 w 6548284"/>
                  <a:gd name="connsiteY20" fmla="*/ 3677682 h 5471652"/>
                  <a:gd name="connsiteX21" fmla="*/ 1568789 w 6548284"/>
                  <a:gd name="connsiteY21" fmla="*/ 3751510 h 5471652"/>
                  <a:gd name="connsiteX22" fmla="*/ 1896435 w 6548284"/>
                  <a:gd name="connsiteY22" fmla="*/ 3946572 h 5471652"/>
                  <a:gd name="connsiteX23" fmla="*/ 1969227 w 6548284"/>
                  <a:gd name="connsiteY23" fmla="*/ 3953092 h 5471652"/>
                  <a:gd name="connsiteX24" fmla="*/ 2225536 w 6548284"/>
                  <a:gd name="connsiteY24" fmla="*/ 4167261 h 5471652"/>
                  <a:gd name="connsiteX25" fmla="*/ 958899 w 6548284"/>
                  <a:gd name="connsiteY25" fmla="*/ 4670156 h 5471652"/>
                  <a:gd name="connsiteX26" fmla="*/ 3097833 w 6548284"/>
                  <a:gd name="connsiteY26" fmla="*/ 3648698 h 5471652"/>
                  <a:gd name="connsiteX27" fmla="*/ 3165195 w 6548284"/>
                  <a:gd name="connsiteY27" fmla="*/ 3658753 h 5471652"/>
                  <a:gd name="connsiteX28" fmla="*/ 3281459 w 6548284"/>
                  <a:gd name="connsiteY28" fmla="*/ 3664485 h 5471652"/>
                  <a:gd name="connsiteX29" fmla="*/ 3384983 w 6548284"/>
                  <a:gd name="connsiteY29" fmla="*/ 3659947 h 5471652"/>
                  <a:gd name="connsiteX30" fmla="*/ 3412120 w 6548284"/>
                  <a:gd name="connsiteY30" fmla="*/ 3656351 h 5471652"/>
                  <a:gd name="connsiteX31" fmla="*/ 3402871 w 6548284"/>
                  <a:gd name="connsiteY31" fmla="*/ 3663132 h 5471652"/>
                  <a:gd name="connsiteX32" fmla="*/ 3291004 w 6548284"/>
                  <a:gd name="connsiteY32" fmla="*/ 3810556 h 5471652"/>
                  <a:gd name="connsiteX33" fmla="*/ 3276013 w 6548284"/>
                  <a:gd name="connsiteY33" fmla="*/ 3853461 h 5471652"/>
                  <a:gd name="connsiteX34" fmla="*/ 3271916 w 6548284"/>
                  <a:gd name="connsiteY34" fmla="*/ 3841732 h 5471652"/>
                  <a:gd name="connsiteX35" fmla="*/ 3160048 w 6548284"/>
                  <a:gd name="connsiteY35" fmla="*/ 3694308 h 5471652"/>
                  <a:gd name="connsiteX36" fmla="*/ 2489996 w 6548284"/>
                  <a:gd name="connsiteY36" fmla="*/ 3332804 h 5471652"/>
                  <a:gd name="connsiteX37" fmla="*/ 2500154 w 6548284"/>
                  <a:gd name="connsiteY37" fmla="*/ 3344598 h 5471652"/>
                  <a:gd name="connsiteX38" fmla="*/ 2746038 w 6548284"/>
                  <a:gd name="connsiteY38" fmla="*/ 3531665 h 5471652"/>
                  <a:gd name="connsiteX39" fmla="*/ 2803213 w 6548284"/>
                  <a:gd name="connsiteY39" fmla="*/ 3559014 h 5471652"/>
                  <a:gd name="connsiteX40" fmla="*/ 2790941 w 6548284"/>
                  <a:gd name="connsiteY40" fmla="*/ 3558463 h 5471652"/>
                  <a:gd name="connsiteX41" fmla="*/ 2499089 w 6548284"/>
                  <a:gd name="connsiteY41" fmla="*/ 3637673 h 5471652"/>
                  <a:gd name="connsiteX42" fmla="*/ 2493399 w 6548284"/>
                  <a:gd name="connsiteY42" fmla="*/ 3641844 h 5471652"/>
                  <a:gd name="connsiteX43" fmla="*/ 2513026 w 6548284"/>
                  <a:gd name="connsiteY43" fmla="*/ 3585667 h 5471652"/>
                  <a:gd name="connsiteX44" fmla="*/ 2523631 w 6548284"/>
                  <a:gd name="connsiteY44" fmla="*/ 3492194 h 5471652"/>
                  <a:gd name="connsiteX45" fmla="*/ 2513026 w 6548284"/>
                  <a:gd name="connsiteY45" fmla="*/ 3398722 h 5471652"/>
                  <a:gd name="connsiteX46" fmla="*/ 1701720 w 6548284"/>
                  <a:gd name="connsiteY46" fmla="*/ 3113514 h 5471652"/>
                  <a:gd name="connsiteX47" fmla="*/ 1710671 w 6548284"/>
                  <a:gd name="connsiteY47" fmla="*/ 3142601 h 5471652"/>
                  <a:gd name="connsiteX48" fmla="*/ 3274142 w 6548284"/>
                  <a:gd name="connsiteY48" fmla="*/ 4103739 h 5471652"/>
                  <a:gd name="connsiteX49" fmla="*/ 4189444 w 6548284"/>
                  <a:gd name="connsiteY49" fmla="*/ 3870121 h 5471652"/>
                  <a:gd name="connsiteX50" fmla="*/ 4258654 w 6548284"/>
                  <a:gd name="connsiteY50" fmla="*/ 3826876 h 5471652"/>
                  <a:gd name="connsiteX51" fmla="*/ 4283368 w 6548284"/>
                  <a:gd name="connsiteY51" fmla="*/ 3897616 h 5471652"/>
                  <a:gd name="connsiteX52" fmla="*/ 4293973 w 6548284"/>
                  <a:gd name="connsiteY52" fmla="*/ 3991088 h 5471652"/>
                  <a:gd name="connsiteX53" fmla="*/ 3771978 w 6548284"/>
                  <a:gd name="connsiteY53" fmla="*/ 4454889 h 5471652"/>
                  <a:gd name="connsiteX54" fmla="*/ 3708686 w 6548284"/>
                  <a:gd name="connsiteY54" fmla="*/ 4450634 h 5471652"/>
                  <a:gd name="connsiteX55" fmla="*/ 3744011 w 6548284"/>
                  <a:gd name="connsiteY55" fmla="*/ 4367632 h 5471652"/>
                  <a:gd name="connsiteX56" fmla="*/ 3468599 w 6548284"/>
                  <a:gd name="connsiteY56" fmla="*/ 4367632 h 5471652"/>
                  <a:gd name="connsiteX57" fmla="*/ 3421000 w 6548284"/>
                  <a:gd name="connsiteY57" fmla="*/ 4334402 h 5471652"/>
                  <a:gd name="connsiteX58" fmla="*/ 3291004 w 6548284"/>
                  <a:gd name="connsiteY58" fmla="*/ 4171620 h 5471652"/>
                  <a:gd name="connsiteX59" fmla="*/ 3286905 w 6548284"/>
                  <a:gd name="connsiteY59" fmla="*/ 4159891 h 5471652"/>
                  <a:gd name="connsiteX60" fmla="*/ 3271916 w 6548284"/>
                  <a:gd name="connsiteY60" fmla="*/ 4202796 h 5471652"/>
                  <a:gd name="connsiteX61" fmla="*/ 3141920 w 6548284"/>
                  <a:gd name="connsiteY61" fmla="*/ 4365578 h 5471652"/>
                  <a:gd name="connsiteX62" fmla="*/ 3138977 w 6548284"/>
                  <a:gd name="connsiteY62" fmla="*/ 4367632 h 5471652"/>
                  <a:gd name="connsiteX63" fmla="*/ 2804273 w 6548284"/>
                  <a:gd name="connsiteY63" fmla="*/ 4367632 h 5471652"/>
                  <a:gd name="connsiteX64" fmla="*/ 2852905 w 6548284"/>
                  <a:gd name="connsiteY64" fmla="*/ 4481900 h 5471652"/>
                  <a:gd name="connsiteX65" fmla="*/ 2790941 w 6548284"/>
                  <a:gd name="connsiteY65" fmla="*/ 4486065 h 5471652"/>
                  <a:gd name="connsiteX66" fmla="*/ 2268946 w 6548284"/>
                  <a:gd name="connsiteY66" fmla="*/ 4022264 h 5471652"/>
                  <a:gd name="connsiteX67" fmla="*/ 2279551 w 6548284"/>
                  <a:gd name="connsiteY67" fmla="*/ 3928792 h 5471652"/>
                  <a:gd name="connsiteX68" fmla="*/ 2299177 w 6548284"/>
                  <a:gd name="connsiteY68" fmla="*/ 3872615 h 5471652"/>
                  <a:gd name="connsiteX69" fmla="*/ 2293488 w 6548284"/>
                  <a:gd name="connsiteY69" fmla="*/ 3876786 h 5471652"/>
                  <a:gd name="connsiteX70" fmla="*/ 2001635 w 6548284"/>
                  <a:gd name="connsiteY70" fmla="*/ 3955995 h 5471652"/>
                  <a:gd name="connsiteX71" fmla="*/ 1969227 w 6548284"/>
                  <a:gd name="connsiteY71" fmla="*/ 3953092 h 5471652"/>
                  <a:gd name="connsiteX72" fmla="*/ 1561051 w 6548284"/>
                  <a:gd name="connsiteY72" fmla="*/ 3612026 h 5471652"/>
                  <a:gd name="connsiteX73" fmla="*/ 1523689 w 6548284"/>
                  <a:gd name="connsiteY73" fmla="*/ 3677682 h 5471652"/>
                  <a:gd name="connsiteX74" fmla="*/ 1520662 w 6548284"/>
                  <a:gd name="connsiteY74" fmla="*/ 3672727 h 5471652"/>
                  <a:gd name="connsiteX75" fmla="*/ 1479641 w 6548284"/>
                  <a:gd name="connsiteY75" fmla="*/ 3492194 h 5471652"/>
                  <a:gd name="connsiteX76" fmla="*/ 1632529 w 6548284"/>
                  <a:gd name="connsiteY76" fmla="*/ 3164238 h 5471652"/>
                  <a:gd name="connsiteX77" fmla="*/ 4865174 w 6548284"/>
                  <a:gd name="connsiteY77" fmla="*/ 3053039 h 5471652"/>
                  <a:gd name="connsiteX78" fmla="*/ 4884949 w 6548284"/>
                  <a:gd name="connsiteY78" fmla="*/ 3062034 h 5471652"/>
                  <a:gd name="connsiteX79" fmla="*/ 5136270 w 6548284"/>
                  <a:gd name="connsiteY79" fmla="*/ 3458689 h 5471652"/>
                  <a:gd name="connsiteX80" fmla="*/ 5095249 w 6548284"/>
                  <a:gd name="connsiteY80" fmla="*/ 3639221 h 5471652"/>
                  <a:gd name="connsiteX81" fmla="*/ 5047324 w 6548284"/>
                  <a:gd name="connsiteY81" fmla="*/ 3717673 h 5471652"/>
                  <a:gd name="connsiteX82" fmla="*/ 4987233 w 6548284"/>
                  <a:gd name="connsiteY82" fmla="*/ 3612026 h 5471652"/>
                  <a:gd name="connsiteX83" fmla="*/ 4615851 w 6548284"/>
                  <a:gd name="connsiteY83" fmla="*/ 3922348 h 5471652"/>
                  <a:gd name="connsiteX84" fmla="*/ 4614275 w 6548284"/>
                  <a:gd name="connsiteY84" fmla="*/ 3922490 h 5471652"/>
                  <a:gd name="connsiteX85" fmla="*/ 4322422 w 6548284"/>
                  <a:gd name="connsiteY85" fmla="*/ 3843280 h 5471652"/>
                  <a:gd name="connsiteX86" fmla="*/ 4281000 w 6548284"/>
                  <a:gd name="connsiteY86" fmla="*/ 3812913 h 5471652"/>
                  <a:gd name="connsiteX87" fmla="*/ 4315471 w 6548284"/>
                  <a:gd name="connsiteY87" fmla="*/ 3791374 h 5471652"/>
                  <a:gd name="connsiteX88" fmla="*/ 4837614 w 6548284"/>
                  <a:gd name="connsiteY88" fmla="*/ 3142601 h 5471652"/>
                  <a:gd name="connsiteX89" fmla="*/ 4880057 w 6548284"/>
                  <a:gd name="connsiteY89" fmla="*/ 2999991 h 5471652"/>
                  <a:gd name="connsiteX90" fmla="*/ 4877954 w 6548284"/>
                  <a:gd name="connsiteY90" fmla="*/ 3011508 h 5471652"/>
                  <a:gd name="connsiteX91" fmla="*/ 4865174 w 6548284"/>
                  <a:gd name="connsiteY91" fmla="*/ 3053039 h 5471652"/>
                  <a:gd name="connsiteX92" fmla="*/ 4817459 w 6548284"/>
                  <a:gd name="connsiteY92" fmla="*/ 3031336 h 5471652"/>
                  <a:gd name="connsiteX93" fmla="*/ 4738782 w 6548284"/>
                  <a:gd name="connsiteY93" fmla="*/ 3009635 h 5471652"/>
                  <a:gd name="connsiteX94" fmla="*/ 4768096 w 6548284"/>
                  <a:gd name="connsiteY94" fmla="*/ 3011279 h 5471652"/>
                  <a:gd name="connsiteX95" fmla="*/ 4873296 w 6548284"/>
                  <a:gd name="connsiteY95" fmla="*/ 3001856 h 5471652"/>
                  <a:gd name="connsiteX96" fmla="*/ 4291001 w 6548284"/>
                  <a:gd name="connsiteY96" fmla="*/ 2734361 h 5471652"/>
                  <a:gd name="connsiteX97" fmla="*/ 4335249 w 6548284"/>
                  <a:gd name="connsiteY97" fmla="*/ 2806793 h 5471652"/>
                  <a:gd name="connsiteX98" fmla="*/ 4576693 w 6548284"/>
                  <a:gd name="connsiteY98" fmla="*/ 2979108 h 5471652"/>
                  <a:gd name="connsiteX99" fmla="*/ 4634597 w 6548284"/>
                  <a:gd name="connsiteY99" fmla="*/ 2995800 h 5471652"/>
                  <a:gd name="connsiteX100" fmla="*/ 4614275 w 6548284"/>
                  <a:gd name="connsiteY100" fmla="*/ 2994888 h 5471652"/>
                  <a:gd name="connsiteX101" fmla="*/ 4092279 w 6548284"/>
                  <a:gd name="connsiteY101" fmla="*/ 3458689 h 5471652"/>
                  <a:gd name="connsiteX102" fmla="*/ 4133300 w 6548284"/>
                  <a:gd name="connsiteY102" fmla="*/ 3639221 h 5471652"/>
                  <a:gd name="connsiteX103" fmla="*/ 4161025 w 6548284"/>
                  <a:gd name="connsiteY103" fmla="*/ 3684606 h 5471652"/>
                  <a:gd name="connsiteX104" fmla="*/ 4141084 w 6548284"/>
                  <a:gd name="connsiteY104" fmla="*/ 3663132 h 5471652"/>
                  <a:gd name="connsiteX105" fmla="*/ 3825349 w 6548284"/>
                  <a:gd name="connsiteY105" fmla="*/ 3529682 h 5471652"/>
                  <a:gd name="connsiteX106" fmla="*/ 3819050 w 6548284"/>
                  <a:gd name="connsiteY106" fmla="*/ 3529399 h 5471652"/>
                  <a:gd name="connsiteX107" fmla="*/ 3847565 w 6548284"/>
                  <a:gd name="connsiteY107" fmla="*/ 3514360 h 5471652"/>
                  <a:gd name="connsiteX108" fmla="*/ 4293972 w 6548284"/>
                  <a:gd name="connsiteY108" fmla="*/ 2785449 h 5471652"/>
                  <a:gd name="connsiteX109" fmla="*/ 2272347 w 6548284"/>
                  <a:gd name="connsiteY109" fmla="*/ 2726978 h 5471652"/>
                  <a:gd name="connsiteX110" fmla="*/ 2268946 w 6548284"/>
                  <a:gd name="connsiteY110" fmla="*/ 2785449 h 5471652"/>
                  <a:gd name="connsiteX111" fmla="*/ 2348514 w 6548284"/>
                  <a:gd name="connsiteY111" fmla="*/ 3127609 h 5471652"/>
                  <a:gd name="connsiteX112" fmla="*/ 2367533 w 6548284"/>
                  <a:gd name="connsiteY112" fmla="*/ 3161885 h 5471652"/>
                  <a:gd name="connsiteX113" fmla="*/ 2293488 w 6548284"/>
                  <a:gd name="connsiteY113" fmla="*/ 3107604 h 5471652"/>
                  <a:gd name="connsiteX114" fmla="*/ 2001635 w 6548284"/>
                  <a:gd name="connsiteY114" fmla="*/ 3028394 h 5471652"/>
                  <a:gd name="connsiteX115" fmla="*/ 1709783 w 6548284"/>
                  <a:gd name="connsiteY115" fmla="*/ 3107604 h 5471652"/>
                  <a:gd name="connsiteX116" fmla="*/ 1701720 w 6548284"/>
                  <a:gd name="connsiteY116" fmla="*/ 3113514 h 5471652"/>
                  <a:gd name="connsiteX117" fmla="*/ 1676947 w 6548284"/>
                  <a:gd name="connsiteY117" fmla="*/ 3033010 h 5471652"/>
                  <a:gd name="connsiteX118" fmla="*/ 1780189 w 6548284"/>
                  <a:gd name="connsiteY118" fmla="*/ 3042258 h 5471652"/>
                  <a:gd name="connsiteX119" fmla="*/ 2261163 w 6548284"/>
                  <a:gd name="connsiteY119" fmla="*/ 2758989 h 5471652"/>
                  <a:gd name="connsiteX120" fmla="*/ 5236243 w 6548284"/>
                  <a:gd name="connsiteY120" fmla="*/ 2345948 h 5471652"/>
                  <a:gd name="connsiteX121" fmla="*/ 6548284 w 6548284"/>
                  <a:gd name="connsiteY121" fmla="*/ 2735826 h 5471652"/>
                  <a:gd name="connsiteX122" fmla="*/ 5227032 w 6548284"/>
                  <a:gd name="connsiteY122" fmla="*/ 3128441 h 5471652"/>
                  <a:gd name="connsiteX123" fmla="*/ 5227032 w 6548284"/>
                  <a:gd name="connsiteY123" fmla="*/ 2764086 h 5471652"/>
                  <a:gd name="connsiteX124" fmla="*/ 5249070 w 6548284"/>
                  <a:gd name="connsiteY124" fmla="*/ 2728010 h 5471652"/>
                  <a:gd name="connsiteX125" fmla="*/ 5290091 w 6548284"/>
                  <a:gd name="connsiteY125" fmla="*/ 2547478 h 5471652"/>
                  <a:gd name="connsiteX126" fmla="*/ 5249070 w 6548284"/>
                  <a:gd name="connsiteY126" fmla="*/ 2366945 h 5471652"/>
                  <a:gd name="connsiteX127" fmla="*/ 1321252 w 6548284"/>
                  <a:gd name="connsiteY127" fmla="*/ 2343211 h 5471652"/>
                  <a:gd name="connsiteX128" fmla="*/ 1321252 w 6548284"/>
                  <a:gd name="connsiteY128" fmla="*/ 2361849 h 5471652"/>
                  <a:gd name="connsiteX129" fmla="*/ 1299214 w 6548284"/>
                  <a:gd name="connsiteY129" fmla="*/ 2397925 h 5471652"/>
                  <a:gd name="connsiteX130" fmla="*/ 1258193 w 6548284"/>
                  <a:gd name="connsiteY130" fmla="*/ 2578457 h 5471652"/>
                  <a:gd name="connsiteX131" fmla="*/ 1299214 w 6548284"/>
                  <a:gd name="connsiteY131" fmla="*/ 2758989 h 5471652"/>
                  <a:gd name="connsiteX132" fmla="*/ 1321252 w 6548284"/>
                  <a:gd name="connsiteY132" fmla="*/ 2795065 h 5471652"/>
                  <a:gd name="connsiteX133" fmla="*/ 1321252 w 6548284"/>
                  <a:gd name="connsiteY133" fmla="*/ 3128441 h 5471652"/>
                  <a:gd name="connsiteX134" fmla="*/ 0 w 6548284"/>
                  <a:gd name="connsiteY134" fmla="*/ 2735826 h 5471652"/>
                  <a:gd name="connsiteX135" fmla="*/ 1780189 w 6548284"/>
                  <a:gd name="connsiteY135" fmla="*/ 2114656 h 5471652"/>
                  <a:gd name="connsiteX136" fmla="*/ 1815281 w 6548284"/>
                  <a:gd name="connsiteY136" fmla="*/ 2117407 h 5471652"/>
                  <a:gd name="connsiteX137" fmla="*/ 1765720 w 6548284"/>
                  <a:gd name="connsiteY137" fmla="*/ 2203373 h 5471652"/>
                  <a:gd name="connsiteX138" fmla="*/ 1637071 w 6548284"/>
                  <a:gd name="connsiteY138" fmla="*/ 2735826 h 5471652"/>
                  <a:gd name="connsiteX139" fmla="*/ 1670331 w 6548284"/>
                  <a:gd name="connsiteY139" fmla="*/ 3011508 h 5471652"/>
                  <a:gd name="connsiteX140" fmla="*/ 1676947 w 6548284"/>
                  <a:gd name="connsiteY140" fmla="*/ 3033010 h 5471652"/>
                  <a:gd name="connsiteX141" fmla="*/ 1674988 w 6548284"/>
                  <a:gd name="connsiteY141" fmla="*/ 3032835 h 5471652"/>
                  <a:gd name="connsiteX142" fmla="*/ 1347342 w 6548284"/>
                  <a:gd name="connsiteY142" fmla="*/ 2837772 h 5471652"/>
                  <a:gd name="connsiteX143" fmla="*/ 1321252 w 6548284"/>
                  <a:gd name="connsiteY143" fmla="*/ 2795065 h 5471652"/>
                  <a:gd name="connsiteX144" fmla="*/ 1321252 w 6548284"/>
                  <a:gd name="connsiteY144" fmla="*/ 2361849 h 5471652"/>
                  <a:gd name="connsiteX145" fmla="*/ 1347342 w 6548284"/>
                  <a:gd name="connsiteY145" fmla="*/ 2319141 h 5471652"/>
                  <a:gd name="connsiteX146" fmla="*/ 1780189 w 6548284"/>
                  <a:gd name="connsiteY146" fmla="*/ 2114656 h 5471652"/>
                  <a:gd name="connsiteX147" fmla="*/ 4768096 w 6548284"/>
                  <a:gd name="connsiteY147" fmla="*/ 2083677 h 5471652"/>
                  <a:gd name="connsiteX148" fmla="*/ 5200943 w 6548284"/>
                  <a:gd name="connsiteY148" fmla="*/ 2288162 h 5471652"/>
                  <a:gd name="connsiteX149" fmla="*/ 5236243 w 6548284"/>
                  <a:gd name="connsiteY149" fmla="*/ 2345948 h 5471652"/>
                  <a:gd name="connsiteX150" fmla="*/ 5227032 w 6548284"/>
                  <a:gd name="connsiteY150" fmla="*/ 2343211 h 5471652"/>
                  <a:gd name="connsiteX151" fmla="*/ 5227032 w 6548284"/>
                  <a:gd name="connsiteY151" fmla="*/ 2764086 h 5471652"/>
                  <a:gd name="connsiteX152" fmla="*/ 5200943 w 6548284"/>
                  <a:gd name="connsiteY152" fmla="*/ 2806793 h 5471652"/>
                  <a:gd name="connsiteX153" fmla="*/ 4971280 w 6548284"/>
                  <a:gd name="connsiteY153" fmla="*/ 2974831 h 5471652"/>
                  <a:gd name="connsiteX154" fmla="*/ 4880057 w 6548284"/>
                  <a:gd name="connsiteY154" fmla="*/ 2999991 h 5471652"/>
                  <a:gd name="connsiteX155" fmla="*/ 4902761 w 6548284"/>
                  <a:gd name="connsiteY155" fmla="*/ 2875687 h 5471652"/>
                  <a:gd name="connsiteX156" fmla="*/ 4911213 w 6548284"/>
                  <a:gd name="connsiteY156" fmla="*/ 2735826 h 5471652"/>
                  <a:gd name="connsiteX157" fmla="*/ 4782564 w 6548284"/>
                  <a:gd name="connsiteY157" fmla="*/ 2203373 h 5471652"/>
                  <a:gd name="connsiteX158" fmla="*/ 4715916 w 6548284"/>
                  <a:gd name="connsiteY158" fmla="*/ 2087768 h 5471652"/>
                  <a:gd name="connsiteX159" fmla="*/ 1848645 w 6548284"/>
                  <a:gd name="connsiteY159" fmla="*/ 2064559 h 5471652"/>
                  <a:gd name="connsiteX160" fmla="*/ 1887676 w 6548284"/>
                  <a:gd name="connsiteY160" fmla="*/ 2106591 h 5471652"/>
                  <a:gd name="connsiteX161" fmla="*/ 1926066 w 6548284"/>
                  <a:gd name="connsiteY161" fmla="*/ 2134735 h 5471652"/>
                  <a:gd name="connsiteX162" fmla="*/ 1872591 w 6548284"/>
                  <a:gd name="connsiteY162" fmla="*/ 2121900 h 5471652"/>
                  <a:gd name="connsiteX163" fmla="*/ 1815281 w 6548284"/>
                  <a:gd name="connsiteY163" fmla="*/ 2117407 h 5471652"/>
                  <a:gd name="connsiteX164" fmla="*/ 1834657 w 6548284"/>
                  <a:gd name="connsiteY164" fmla="*/ 2083798 h 5471652"/>
                  <a:gd name="connsiteX165" fmla="*/ 2714189 w 6548284"/>
                  <a:gd name="connsiteY165" fmla="*/ 1451780 h 5471652"/>
                  <a:gd name="connsiteX166" fmla="*/ 2723274 w 6548284"/>
                  <a:gd name="connsiteY166" fmla="*/ 1537187 h 5471652"/>
                  <a:gd name="connsiteX167" fmla="*/ 3182559 w 6548284"/>
                  <a:gd name="connsiteY167" fmla="*/ 1910794 h 5471652"/>
                  <a:gd name="connsiteX168" fmla="*/ 3183806 w 6548284"/>
                  <a:gd name="connsiteY168" fmla="*/ 1910851 h 5471652"/>
                  <a:gd name="connsiteX169" fmla="*/ 3114720 w 6548284"/>
                  <a:gd name="connsiteY169" fmla="*/ 1918276 h 5471652"/>
                  <a:gd name="connsiteX170" fmla="*/ 2314466 w 6548284"/>
                  <a:gd name="connsiteY170" fmla="*/ 2524050 h 5471652"/>
                  <a:gd name="connsiteX171" fmla="*/ 2301123 w 6548284"/>
                  <a:gd name="connsiteY171" fmla="*/ 2569104 h 5471652"/>
                  <a:gd name="connsiteX172" fmla="*/ 2291579 w 6548284"/>
                  <a:gd name="connsiteY172" fmla="*/ 2484985 h 5471652"/>
                  <a:gd name="connsiteX173" fmla="*/ 2174894 w 6548284"/>
                  <a:gd name="connsiteY173" fmla="*/ 2274934 h 5471652"/>
                  <a:gd name="connsiteX174" fmla="*/ 2114917 w 6548284"/>
                  <a:gd name="connsiteY174" fmla="*/ 2222900 h 5471652"/>
                  <a:gd name="connsiteX175" fmla="*/ 2151582 w 6548284"/>
                  <a:gd name="connsiteY175" fmla="*/ 2233012 h 5471652"/>
                  <a:gd name="connsiteX176" fmla="*/ 2256782 w 6548284"/>
                  <a:gd name="connsiteY176" fmla="*/ 2242435 h 5471652"/>
                  <a:gd name="connsiteX177" fmla="*/ 2778778 w 6548284"/>
                  <a:gd name="connsiteY177" fmla="*/ 1778634 h 5471652"/>
                  <a:gd name="connsiteX178" fmla="*/ 2689629 w 6548284"/>
                  <a:gd name="connsiteY178" fmla="*/ 1519319 h 5471652"/>
                  <a:gd name="connsiteX179" fmla="*/ 2646216 w 6548284"/>
                  <a:gd name="connsiteY179" fmla="*/ 1472568 h 5471652"/>
                  <a:gd name="connsiteX180" fmla="*/ 3755526 w 6548284"/>
                  <a:gd name="connsiteY180" fmla="*/ 1428245 h 5471652"/>
                  <a:gd name="connsiteX181" fmla="*/ 3760957 w 6548284"/>
                  <a:gd name="connsiteY181" fmla="*/ 1429412 h 5471652"/>
                  <a:gd name="connsiteX182" fmla="*/ 3838352 w 6548284"/>
                  <a:gd name="connsiteY182" fmla="*/ 1453081 h 5471652"/>
                  <a:gd name="connsiteX183" fmla="*/ 3812085 w 6548284"/>
                  <a:gd name="connsiteY183" fmla="*/ 1481368 h 5471652"/>
                  <a:gd name="connsiteX184" fmla="*/ 3722936 w 6548284"/>
                  <a:gd name="connsiteY184" fmla="*/ 1740684 h 5471652"/>
                  <a:gd name="connsiteX185" fmla="*/ 4244931 w 6548284"/>
                  <a:gd name="connsiteY185" fmla="*/ 2204484 h 5471652"/>
                  <a:gd name="connsiteX186" fmla="*/ 4614038 w 6548284"/>
                  <a:gd name="connsiteY186" fmla="*/ 2068640 h 5471652"/>
                  <a:gd name="connsiteX187" fmla="*/ 4663714 w 6548284"/>
                  <a:gd name="connsiteY187" fmla="*/ 2015145 h 5471652"/>
                  <a:gd name="connsiteX188" fmla="*/ 4713628 w 6548284"/>
                  <a:gd name="connsiteY188" fmla="*/ 2083798 h 5471652"/>
                  <a:gd name="connsiteX189" fmla="*/ 4715916 w 6548284"/>
                  <a:gd name="connsiteY189" fmla="*/ 2087768 h 5471652"/>
                  <a:gd name="connsiteX190" fmla="*/ 4675694 w 6548284"/>
                  <a:gd name="connsiteY190" fmla="*/ 2090921 h 5471652"/>
                  <a:gd name="connsiteX191" fmla="*/ 4256706 w 6548284"/>
                  <a:gd name="connsiteY191" fmla="*/ 2454005 h 5471652"/>
                  <a:gd name="connsiteX192" fmla="*/ 4248673 w 6548284"/>
                  <a:gd name="connsiteY192" fmla="*/ 2524799 h 5471652"/>
                  <a:gd name="connsiteX193" fmla="*/ 4248452 w 6548284"/>
                  <a:gd name="connsiteY193" fmla="*/ 2524050 h 5471652"/>
                  <a:gd name="connsiteX194" fmla="*/ 3365785 w 6548284"/>
                  <a:gd name="connsiteY194" fmla="*/ 1909418 h 5471652"/>
                  <a:gd name="connsiteX195" fmla="*/ 3313256 w 6548284"/>
                  <a:gd name="connsiteY195" fmla="*/ 1907546 h 5471652"/>
                  <a:gd name="connsiteX196" fmla="*/ 3341130 w 6548284"/>
                  <a:gd name="connsiteY196" fmla="*/ 1903766 h 5471652"/>
                  <a:gd name="connsiteX197" fmla="*/ 3757925 w 6548284"/>
                  <a:gd name="connsiteY197" fmla="*/ 1449388 h 5471652"/>
                  <a:gd name="connsiteX198" fmla="*/ 2256782 w 6548284"/>
                  <a:gd name="connsiteY198" fmla="*/ 1314833 h 5471652"/>
                  <a:gd name="connsiteX199" fmla="*/ 2625889 w 6548284"/>
                  <a:gd name="connsiteY199" fmla="*/ 1450678 h 5471652"/>
                  <a:gd name="connsiteX200" fmla="*/ 2646216 w 6548284"/>
                  <a:gd name="connsiteY200" fmla="*/ 1472568 h 5471652"/>
                  <a:gd name="connsiteX201" fmla="*/ 2636921 w 6548284"/>
                  <a:gd name="connsiteY201" fmla="*/ 1475411 h 5471652"/>
                  <a:gd name="connsiteX202" fmla="*/ 1916657 w 6548284"/>
                  <a:gd name="connsiteY202" fmla="*/ 1971013 h 5471652"/>
                  <a:gd name="connsiteX203" fmla="*/ 1848645 w 6548284"/>
                  <a:gd name="connsiteY203" fmla="*/ 2064559 h 5471652"/>
                  <a:gd name="connsiteX204" fmla="*/ 1823936 w 6548284"/>
                  <a:gd name="connsiteY204" fmla="*/ 2037950 h 5471652"/>
                  <a:gd name="connsiteX205" fmla="*/ 1734787 w 6548284"/>
                  <a:gd name="connsiteY205" fmla="*/ 1778634 h 5471652"/>
                  <a:gd name="connsiteX206" fmla="*/ 1742831 w 6548284"/>
                  <a:gd name="connsiteY206" fmla="*/ 1707733 h 5471652"/>
                  <a:gd name="connsiteX207" fmla="*/ 2207788 w 6548284"/>
                  <a:gd name="connsiteY207" fmla="*/ 1319222 h 5471652"/>
                  <a:gd name="connsiteX208" fmla="*/ 4244931 w 6548284"/>
                  <a:gd name="connsiteY208" fmla="*/ 1276882 h 5471652"/>
                  <a:gd name="connsiteX209" fmla="*/ 4350132 w 6548284"/>
                  <a:gd name="connsiteY209" fmla="*/ 1286305 h 5471652"/>
                  <a:gd name="connsiteX210" fmla="*/ 4360837 w 6548284"/>
                  <a:gd name="connsiteY210" fmla="*/ 1289258 h 5471652"/>
                  <a:gd name="connsiteX211" fmla="*/ 4322748 w 6548284"/>
                  <a:gd name="connsiteY211" fmla="*/ 1304391 h 5471652"/>
                  <a:gd name="connsiteX212" fmla="*/ 4758762 w 6548284"/>
                  <a:gd name="connsiteY212" fmla="*/ 1668719 h 5471652"/>
                  <a:gd name="connsiteX213" fmla="*/ 4766927 w 6548284"/>
                  <a:gd name="connsiteY213" fmla="*/ 1740684 h 5471652"/>
                  <a:gd name="connsiteX214" fmla="*/ 4677779 w 6548284"/>
                  <a:gd name="connsiteY214" fmla="*/ 1999999 h 5471652"/>
                  <a:gd name="connsiteX215" fmla="*/ 4663714 w 6548284"/>
                  <a:gd name="connsiteY215" fmla="*/ 2015145 h 5471652"/>
                  <a:gd name="connsiteX216" fmla="*/ 4631627 w 6548284"/>
                  <a:gd name="connsiteY216" fmla="*/ 1971013 h 5471652"/>
                  <a:gd name="connsiteX217" fmla="*/ 3911364 w 6548284"/>
                  <a:gd name="connsiteY217" fmla="*/ 1475411 h 5471652"/>
                  <a:gd name="connsiteX218" fmla="*/ 3838352 w 6548284"/>
                  <a:gd name="connsiteY218" fmla="*/ 1453081 h 5471652"/>
                  <a:gd name="connsiteX219" fmla="*/ 3875825 w 6548284"/>
                  <a:gd name="connsiteY219" fmla="*/ 1412727 h 5471652"/>
                  <a:gd name="connsiteX220" fmla="*/ 4244931 w 6548284"/>
                  <a:gd name="connsiteY220" fmla="*/ 1276882 h 5471652"/>
                  <a:gd name="connsiteX221" fmla="*/ 2890574 w 6548284"/>
                  <a:gd name="connsiteY221" fmla="*/ 1104020 h 5471652"/>
                  <a:gd name="connsiteX222" fmla="*/ 3581286 w 6548284"/>
                  <a:gd name="connsiteY222" fmla="*/ 1104020 h 5471652"/>
                  <a:gd name="connsiteX223" fmla="*/ 3605036 w 6548284"/>
                  <a:gd name="connsiteY223" fmla="*/ 1121431 h 5471652"/>
                  <a:gd name="connsiteX224" fmla="*/ 3747320 w 6548284"/>
                  <a:gd name="connsiteY224" fmla="*/ 1355916 h 5471652"/>
                  <a:gd name="connsiteX225" fmla="*/ 3755526 w 6548284"/>
                  <a:gd name="connsiteY225" fmla="*/ 1428245 h 5471652"/>
                  <a:gd name="connsiteX226" fmla="*/ 3604069 w 6548284"/>
                  <a:gd name="connsiteY226" fmla="*/ 1395704 h 5471652"/>
                  <a:gd name="connsiteX227" fmla="*/ 3274142 w 6548284"/>
                  <a:gd name="connsiteY227" fmla="*/ 1367913 h 5471652"/>
                  <a:gd name="connsiteX228" fmla="*/ 2787328 w 6548284"/>
                  <a:gd name="connsiteY228" fmla="*/ 1429412 h 5471652"/>
                  <a:gd name="connsiteX229" fmla="*/ 2714189 w 6548284"/>
                  <a:gd name="connsiteY229" fmla="*/ 1451780 h 5471652"/>
                  <a:gd name="connsiteX230" fmla="*/ 2713934 w 6548284"/>
                  <a:gd name="connsiteY230" fmla="*/ 1449388 h 5471652"/>
                  <a:gd name="connsiteX231" fmla="*/ 2866823 w 6548284"/>
                  <a:gd name="connsiteY231" fmla="*/ 1121431 h 5471652"/>
                  <a:gd name="connsiteX232" fmla="*/ 5589082 w 6548284"/>
                  <a:gd name="connsiteY232" fmla="*/ 801242 h 5471652"/>
                  <a:gd name="connsiteX233" fmla="*/ 4987233 w 6548284"/>
                  <a:gd name="connsiteY233" fmla="*/ 1859626 h 5471652"/>
                  <a:gd name="connsiteX234" fmla="*/ 4758762 w 6548284"/>
                  <a:gd name="connsiteY234" fmla="*/ 1668719 h 5471652"/>
                  <a:gd name="connsiteX235" fmla="*/ 4756322 w 6548284"/>
                  <a:gd name="connsiteY235" fmla="*/ 1647212 h 5471652"/>
                  <a:gd name="connsiteX236" fmla="*/ 4448116 w 6548284"/>
                  <a:gd name="connsiteY236" fmla="*/ 1313330 h 5471652"/>
                  <a:gd name="connsiteX237" fmla="*/ 4360837 w 6548284"/>
                  <a:gd name="connsiteY237" fmla="*/ 1289258 h 5471652"/>
                  <a:gd name="connsiteX238" fmla="*/ 958899 w 6548284"/>
                  <a:gd name="connsiteY238" fmla="*/ 801242 h 5471652"/>
                  <a:gd name="connsiteX239" fmla="*/ 2225536 w 6548284"/>
                  <a:gd name="connsiteY239" fmla="*/ 1304391 h 5471652"/>
                  <a:gd name="connsiteX240" fmla="*/ 2207788 w 6548284"/>
                  <a:gd name="connsiteY240" fmla="*/ 1319222 h 5471652"/>
                  <a:gd name="connsiteX241" fmla="*/ 2151582 w 6548284"/>
                  <a:gd name="connsiteY241" fmla="*/ 1324256 h 5471652"/>
                  <a:gd name="connsiteX242" fmla="*/ 1745392 w 6548284"/>
                  <a:gd name="connsiteY242" fmla="*/ 1685162 h 5471652"/>
                  <a:gd name="connsiteX243" fmla="*/ 1742831 w 6548284"/>
                  <a:gd name="connsiteY243" fmla="*/ 1707733 h 5471652"/>
                  <a:gd name="connsiteX244" fmla="*/ 1561051 w 6548284"/>
                  <a:gd name="connsiteY244" fmla="*/ 1859626 h 5471652"/>
                  <a:gd name="connsiteX245" fmla="*/ 3274142 w 6548284"/>
                  <a:gd name="connsiteY245" fmla="*/ 0 h 5471652"/>
                  <a:gd name="connsiteX246" fmla="*/ 3744011 w 6548284"/>
                  <a:gd name="connsiteY246" fmla="*/ 1104020 h 5471652"/>
                  <a:gd name="connsiteX247" fmla="*/ 3581286 w 6548284"/>
                  <a:gd name="connsiteY247" fmla="*/ 1104020 h 5471652"/>
                  <a:gd name="connsiteX248" fmla="*/ 3527783 w 6548284"/>
                  <a:gd name="connsiteY248" fmla="*/ 1064797 h 5471652"/>
                  <a:gd name="connsiteX249" fmla="*/ 3235930 w 6548284"/>
                  <a:gd name="connsiteY249" fmla="*/ 985587 h 5471652"/>
                  <a:gd name="connsiteX250" fmla="*/ 2944077 w 6548284"/>
                  <a:gd name="connsiteY250" fmla="*/ 1064797 h 5471652"/>
                  <a:gd name="connsiteX251" fmla="*/ 2890574 w 6548284"/>
                  <a:gd name="connsiteY251" fmla="*/ 1104020 h 5471652"/>
                  <a:gd name="connsiteX252" fmla="*/ 2804273 w 6548284"/>
                  <a:gd name="connsiteY252" fmla="*/ 1104020 h 5471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</a:cxnLst>
                <a:rect l="l" t="t" r="r" b="b"/>
                <a:pathLst>
                  <a:path w="6548284" h="5471652">
                    <a:moveTo>
                      <a:pt x="3138977" y="4367632"/>
                    </a:moveTo>
                    <a:lnTo>
                      <a:pt x="3468599" y="4367632"/>
                    </a:lnTo>
                    <a:lnTo>
                      <a:pt x="3480125" y="4375679"/>
                    </a:lnTo>
                    <a:cubicBezTo>
                      <a:pt x="3542609" y="4413186"/>
                      <a:pt x="3614723" y="4438988"/>
                      <a:pt x="3692483" y="4449545"/>
                    </a:cubicBezTo>
                    <a:lnTo>
                      <a:pt x="3708686" y="4450634"/>
                    </a:lnTo>
                    <a:lnTo>
                      <a:pt x="3274142" y="5471652"/>
                    </a:lnTo>
                    <a:lnTo>
                      <a:pt x="2852905" y="4481900"/>
                    </a:lnTo>
                    <a:lnTo>
                      <a:pt x="2870436" y="4480721"/>
                    </a:lnTo>
                    <a:cubicBezTo>
                      <a:pt x="2948197" y="4470164"/>
                      <a:pt x="3020311" y="4444362"/>
                      <a:pt x="3082794" y="4406855"/>
                    </a:cubicBezTo>
                    <a:close/>
                    <a:moveTo>
                      <a:pt x="4225228" y="3765171"/>
                    </a:moveTo>
                    <a:lnTo>
                      <a:pt x="4245168" y="3786646"/>
                    </a:lnTo>
                    <a:lnTo>
                      <a:pt x="4281000" y="3812913"/>
                    </a:lnTo>
                    <a:lnTo>
                      <a:pt x="4258654" y="3826876"/>
                    </a:lnTo>
                    <a:lnTo>
                      <a:pt x="4252952" y="3810556"/>
                    </a:lnTo>
                    <a:close/>
                    <a:moveTo>
                      <a:pt x="5047324" y="3717673"/>
                    </a:moveTo>
                    <a:lnTo>
                      <a:pt x="5589082" y="4670156"/>
                    </a:lnTo>
                    <a:lnTo>
                      <a:pt x="4322748" y="4167261"/>
                    </a:lnTo>
                    <a:lnTo>
                      <a:pt x="4615851" y="3922348"/>
                    </a:lnTo>
                    <a:lnTo>
                      <a:pt x="4719475" y="3913067"/>
                    </a:lnTo>
                    <a:cubicBezTo>
                      <a:pt x="4855398" y="3888354"/>
                      <a:pt x="4972077" y="3816702"/>
                      <a:pt x="5047122" y="3718004"/>
                    </a:cubicBezTo>
                    <a:close/>
                    <a:moveTo>
                      <a:pt x="1523689" y="3677682"/>
                    </a:moveTo>
                    <a:lnTo>
                      <a:pt x="1568789" y="3751510"/>
                    </a:lnTo>
                    <a:cubicBezTo>
                      <a:pt x="1643834" y="3850207"/>
                      <a:pt x="1760513" y="3921859"/>
                      <a:pt x="1896435" y="3946572"/>
                    </a:cubicBezTo>
                    <a:lnTo>
                      <a:pt x="1969227" y="3953092"/>
                    </a:lnTo>
                    <a:lnTo>
                      <a:pt x="2225536" y="4167261"/>
                    </a:lnTo>
                    <a:lnTo>
                      <a:pt x="958899" y="4670156"/>
                    </a:lnTo>
                    <a:close/>
                    <a:moveTo>
                      <a:pt x="3097833" y="3648698"/>
                    </a:moveTo>
                    <a:lnTo>
                      <a:pt x="3165195" y="3658753"/>
                    </a:lnTo>
                    <a:cubicBezTo>
                      <a:pt x="3203346" y="3662540"/>
                      <a:pt x="3242141" y="3664485"/>
                      <a:pt x="3281459" y="3664485"/>
                    </a:cubicBezTo>
                    <a:cubicBezTo>
                      <a:pt x="3316409" y="3664485"/>
                      <a:pt x="3350945" y="3662948"/>
                      <a:pt x="3384983" y="3659947"/>
                    </a:cubicBezTo>
                    <a:lnTo>
                      <a:pt x="3412120" y="3656351"/>
                    </a:lnTo>
                    <a:lnTo>
                      <a:pt x="3402871" y="3663132"/>
                    </a:lnTo>
                    <a:cubicBezTo>
                      <a:pt x="3355640" y="3705097"/>
                      <a:pt x="3317418" y="3755068"/>
                      <a:pt x="3291004" y="3810556"/>
                    </a:cubicBezTo>
                    <a:lnTo>
                      <a:pt x="3276013" y="3853461"/>
                    </a:lnTo>
                    <a:lnTo>
                      <a:pt x="3271916" y="3841732"/>
                    </a:lnTo>
                    <a:cubicBezTo>
                      <a:pt x="3245501" y="3786244"/>
                      <a:pt x="3207279" y="3736273"/>
                      <a:pt x="3160048" y="3694308"/>
                    </a:cubicBezTo>
                    <a:close/>
                    <a:moveTo>
                      <a:pt x="2489996" y="3332804"/>
                    </a:moveTo>
                    <a:lnTo>
                      <a:pt x="2500154" y="3344598"/>
                    </a:lnTo>
                    <a:cubicBezTo>
                      <a:pt x="2569796" y="3417858"/>
                      <a:pt x="2652844" y="3481158"/>
                      <a:pt x="2746038" y="3531665"/>
                    </a:cubicBezTo>
                    <a:lnTo>
                      <a:pt x="2803213" y="3559014"/>
                    </a:lnTo>
                    <a:lnTo>
                      <a:pt x="2790941" y="3558463"/>
                    </a:lnTo>
                    <a:cubicBezTo>
                      <a:pt x="2682832" y="3558463"/>
                      <a:pt x="2582399" y="3587664"/>
                      <a:pt x="2499089" y="3637673"/>
                    </a:cubicBezTo>
                    <a:lnTo>
                      <a:pt x="2493399" y="3641844"/>
                    </a:lnTo>
                    <a:lnTo>
                      <a:pt x="2513026" y="3585667"/>
                    </a:lnTo>
                    <a:cubicBezTo>
                      <a:pt x="2519979" y="3555475"/>
                      <a:pt x="2523631" y="3524213"/>
                      <a:pt x="2523631" y="3492194"/>
                    </a:cubicBezTo>
                    <a:cubicBezTo>
                      <a:pt x="2523631" y="3460176"/>
                      <a:pt x="2519979" y="3428915"/>
                      <a:pt x="2513026" y="3398722"/>
                    </a:cubicBezTo>
                    <a:close/>
                    <a:moveTo>
                      <a:pt x="1701720" y="3113514"/>
                    </a:moveTo>
                    <a:lnTo>
                      <a:pt x="1710671" y="3142601"/>
                    </a:lnTo>
                    <a:cubicBezTo>
                      <a:pt x="1917943" y="3699436"/>
                      <a:pt x="2539538" y="4103739"/>
                      <a:pt x="3274142" y="4103739"/>
                    </a:cubicBezTo>
                    <a:cubicBezTo>
                      <a:pt x="3613191" y="4103739"/>
                      <a:pt x="3928166" y="4017615"/>
                      <a:pt x="4189444" y="3870121"/>
                    </a:cubicBezTo>
                    <a:lnTo>
                      <a:pt x="4258654" y="3826876"/>
                    </a:lnTo>
                    <a:lnTo>
                      <a:pt x="4283368" y="3897616"/>
                    </a:lnTo>
                    <a:cubicBezTo>
                      <a:pt x="4290322" y="3927809"/>
                      <a:pt x="4293973" y="3959069"/>
                      <a:pt x="4293973" y="3991088"/>
                    </a:cubicBezTo>
                    <a:cubicBezTo>
                      <a:pt x="4293973" y="4247238"/>
                      <a:pt x="4060268" y="4454889"/>
                      <a:pt x="3771978" y="4454889"/>
                    </a:cubicBezTo>
                    <a:lnTo>
                      <a:pt x="3708686" y="4450634"/>
                    </a:lnTo>
                    <a:lnTo>
                      <a:pt x="3744011" y="4367632"/>
                    </a:lnTo>
                    <a:lnTo>
                      <a:pt x="3468599" y="4367632"/>
                    </a:lnTo>
                    <a:lnTo>
                      <a:pt x="3421000" y="4334402"/>
                    </a:lnTo>
                    <a:cubicBezTo>
                      <a:pt x="3365380" y="4289486"/>
                      <a:pt x="3320720" y="4234045"/>
                      <a:pt x="3291004" y="4171620"/>
                    </a:cubicBezTo>
                    <a:lnTo>
                      <a:pt x="3286905" y="4159891"/>
                    </a:lnTo>
                    <a:lnTo>
                      <a:pt x="3271916" y="4202796"/>
                    </a:lnTo>
                    <a:cubicBezTo>
                      <a:pt x="3242200" y="4265221"/>
                      <a:pt x="3197539" y="4320662"/>
                      <a:pt x="3141920" y="4365578"/>
                    </a:cubicBezTo>
                    <a:lnTo>
                      <a:pt x="3138977" y="4367632"/>
                    </a:lnTo>
                    <a:lnTo>
                      <a:pt x="2804273" y="4367632"/>
                    </a:lnTo>
                    <a:lnTo>
                      <a:pt x="2852905" y="4481900"/>
                    </a:lnTo>
                    <a:lnTo>
                      <a:pt x="2790941" y="4486065"/>
                    </a:lnTo>
                    <a:cubicBezTo>
                      <a:pt x="2502651" y="4486065"/>
                      <a:pt x="2268946" y="4278414"/>
                      <a:pt x="2268946" y="4022264"/>
                    </a:cubicBezTo>
                    <a:cubicBezTo>
                      <a:pt x="2268946" y="3990245"/>
                      <a:pt x="2272598" y="3958985"/>
                      <a:pt x="2279551" y="3928792"/>
                    </a:cubicBezTo>
                    <a:lnTo>
                      <a:pt x="2299177" y="3872615"/>
                    </a:lnTo>
                    <a:lnTo>
                      <a:pt x="2293488" y="3876786"/>
                    </a:lnTo>
                    <a:cubicBezTo>
                      <a:pt x="2210177" y="3926795"/>
                      <a:pt x="2109744" y="3955995"/>
                      <a:pt x="2001635" y="3955995"/>
                    </a:cubicBezTo>
                    <a:lnTo>
                      <a:pt x="1969227" y="3953092"/>
                    </a:lnTo>
                    <a:lnTo>
                      <a:pt x="1561051" y="3612026"/>
                    </a:lnTo>
                    <a:lnTo>
                      <a:pt x="1523689" y="3677682"/>
                    </a:lnTo>
                    <a:lnTo>
                      <a:pt x="1520662" y="3672727"/>
                    </a:lnTo>
                    <a:cubicBezTo>
                      <a:pt x="1494247" y="3617238"/>
                      <a:pt x="1479641" y="3556232"/>
                      <a:pt x="1479641" y="3492194"/>
                    </a:cubicBezTo>
                    <a:cubicBezTo>
                      <a:pt x="1479641" y="3364119"/>
                      <a:pt x="1538067" y="3248169"/>
                      <a:pt x="1632529" y="3164238"/>
                    </a:cubicBezTo>
                    <a:close/>
                    <a:moveTo>
                      <a:pt x="4865174" y="3053039"/>
                    </a:moveTo>
                    <a:lnTo>
                      <a:pt x="4884949" y="3062034"/>
                    </a:lnTo>
                    <a:cubicBezTo>
                      <a:pt x="5035622" y="3143379"/>
                      <a:pt x="5136270" y="3290590"/>
                      <a:pt x="5136270" y="3458689"/>
                    </a:cubicBezTo>
                    <a:cubicBezTo>
                      <a:pt x="5136270" y="3522726"/>
                      <a:pt x="5121664" y="3583732"/>
                      <a:pt x="5095249" y="3639221"/>
                    </a:cubicBezTo>
                    <a:lnTo>
                      <a:pt x="5047324" y="3717673"/>
                    </a:lnTo>
                    <a:lnTo>
                      <a:pt x="4987233" y="3612026"/>
                    </a:lnTo>
                    <a:lnTo>
                      <a:pt x="4615851" y="3922348"/>
                    </a:lnTo>
                    <a:lnTo>
                      <a:pt x="4614275" y="3922490"/>
                    </a:lnTo>
                    <a:cubicBezTo>
                      <a:pt x="4506166" y="3922490"/>
                      <a:pt x="4405733" y="3893289"/>
                      <a:pt x="4322422" y="3843280"/>
                    </a:cubicBezTo>
                    <a:lnTo>
                      <a:pt x="4281000" y="3812913"/>
                    </a:lnTo>
                    <a:lnTo>
                      <a:pt x="4315471" y="3791374"/>
                    </a:lnTo>
                    <a:cubicBezTo>
                      <a:pt x="4558028" y="3624111"/>
                      <a:pt x="4741950" y="3399602"/>
                      <a:pt x="4837614" y="3142601"/>
                    </a:cubicBezTo>
                    <a:close/>
                    <a:moveTo>
                      <a:pt x="4880057" y="2999991"/>
                    </a:moveTo>
                    <a:lnTo>
                      <a:pt x="4877954" y="3011508"/>
                    </a:lnTo>
                    <a:lnTo>
                      <a:pt x="4865174" y="3053039"/>
                    </a:lnTo>
                    <a:lnTo>
                      <a:pt x="4817459" y="3031336"/>
                    </a:lnTo>
                    <a:lnTo>
                      <a:pt x="4738782" y="3009635"/>
                    </a:lnTo>
                    <a:lnTo>
                      <a:pt x="4768096" y="3011279"/>
                    </a:lnTo>
                    <a:cubicBezTo>
                      <a:pt x="4804132" y="3011279"/>
                      <a:pt x="4839316" y="3008034"/>
                      <a:pt x="4873296" y="3001856"/>
                    </a:cubicBezTo>
                    <a:close/>
                    <a:moveTo>
                      <a:pt x="4291001" y="2734361"/>
                    </a:moveTo>
                    <a:lnTo>
                      <a:pt x="4335249" y="2806793"/>
                    </a:lnTo>
                    <a:cubicBezTo>
                      <a:pt x="4393878" y="2883900"/>
                      <a:pt x="4477918" y="2944501"/>
                      <a:pt x="4576693" y="2979108"/>
                    </a:cubicBezTo>
                    <a:lnTo>
                      <a:pt x="4634597" y="2995800"/>
                    </a:lnTo>
                    <a:lnTo>
                      <a:pt x="4614275" y="2994888"/>
                    </a:lnTo>
                    <a:cubicBezTo>
                      <a:pt x="4325984" y="2994888"/>
                      <a:pt x="4092279" y="3202539"/>
                      <a:pt x="4092279" y="3458689"/>
                    </a:cubicBezTo>
                    <a:cubicBezTo>
                      <a:pt x="4092279" y="3522726"/>
                      <a:pt x="4106886" y="3583733"/>
                      <a:pt x="4133300" y="3639221"/>
                    </a:cubicBezTo>
                    <a:lnTo>
                      <a:pt x="4161025" y="3684606"/>
                    </a:lnTo>
                    <a:lnTo>
                      <a:pt x="4141084" y="3663132"/>
                    </a:lnTo>
                    <a:cubicBezTo>
                      <a:pt x="4058429" y="3589692"/>
                      <a:pt x="3948184" y="3540766"/>
                      <a:pt x="3825349" y="3529682"/>
                    </a:cubicBezTo>
                    <a:lnTo>
                      <a:pt x="3819050" y="3529399"/>
                    </a:lnTo>
                    <a:lnTo>
                      <a:pt x="3847565" y="3514360"/>
                    </a:lnTo>
                    <a:cubicBezTo>
                      <a:pt x="4116896" y="3356391"/>
                      <a:pt x="4293972" y="3088873"/>
                      <a:pt x="4293972" y="2785449"/>
                    </a:cubicBezTo>
                    <a:close/>
                    <a:moveTo>
                      <a:pt x="2272347" y="2726978"/>
                    </a:moveTo>
                    <a:lnTo>
                      <a:pt x="2268946" y="2785449"/>
                    </a:lnTo>
                    <a:cubicBezTo>
                      <a:pt x="2268946" y="2906818"/>
                      <a:pt x="2297279" y="3022443"/>
                      <a:pt x="2348514" y="3127609"/>
                    </a:cubicBezTo>
                    <a:lnTo>
                      <a:pt x="2367533" y="3161885"/>
                    </a:lnTo>
                    <a:lnTo>
                      <a:pt x="2293488" y="3107604"/>
                    </a:lnTo>
                    <a:cubicBezTo>
                      <a:pt x="2210177" y="3057594"/>
                      <a:pt x="2109744" y="3028394"/>
                      <a:pt x="2001635" y="3028394"/>
                    </a:cubicBezTo>
                    <a:cubicBezTo>
                      <a:pt x="1893527" y="3028394"/>
                      <a:pt x="1793094" y="3057595"/>
                      <a:pt x="1709783" y="3107604"/>
                    </a:cubicBezTo>
                    <a:lnTo>
                      <a:pt x="1701720" y="3113514"/>
                    </a:lnTo>
                    <a:lnTo>
                      <a:pt x="1676947" y="3033010"/>
                    </a:lnTo>
                    <a:lnTo>
                      <a:pt x="1780189" y="3042258"/>
                    </a:lnTo>
                    <a:cubicBezTo>
                      <a:pt x="1996406" y="3042258"/>
                      <a:pt x="2181920" y="2925454"/>
                      <a:pt x="2261163" y="2758989"/>
                    </a:cubicBezTo>
                    <a:close/>
                    <a:moveTo>
                      <a:pt x="5236243" y="2345948"/>
                    </a:moveTo>
                    <a:lnTo>
                      <a:pt x="6548284" y="2735826"/>
                    </a:lnTo>
                    <a:lnTo>
                      <a:pt x="5227032" y="3128441"/>
                    </a:lnTo>
                    <a:lnTo>
                      <a:pt x="5227032" y="2764086"/>
                    </a:lnTo>
                    <a:lnTo>
                      <a:pt x="5249070" y="2728010"/>
                    </a:lnTo>
                    <a:cubicBezTo>
                      <a:pt x="5275485" y="2672521"/>
                      <a:pt x="5290091" y="2611515"/>
                      <a:pt x="5290091" y="2547478"/>
                    </a:cubicBezTo>
                    <a:cubicBezTo>
                      <a:pt x="5290091" y="2483440"/>
                      <a:pt x="5275485" y="2422434"/>
                      <a:pt x="5249070" y="2366945"/>
                    </a:cubicBezTo>
                    <a:close/>
                    <a:moveTo>
                      <a:pt x="1321252" y="2343211"/>
                    </a:moveTo>
                    <a:lnTo>
                      <a:pt x="1321252" y="2361849"/>
                    </a:lnTo>
                    <a:lnTo>
                      <a:pt x="1299214" y="2397925"/>
                    </a:lnTo>
                    <a:cubicBezTo>
                      <a:pt x="1272800" y="2453413"/>
                      <a:pt x="1258193" y="2514419"/>
                      <a:pt x="1258193" y="2578457"/>
                    </a:cubicBezTo>
                    <a:cubicBezTo>
                      <a:pt x="1258193" y="2642494"/>
                      <a:pt x="1272800" y="2703501"/>
                      <a:pt x="1299214" y="2758989"/>
                    </a:cubicBezTo>
                    <a:lnTo>
                      <a:pt x="1321252" y="2795065"/>
                    </a:lnTo>
                    <a:lnTo>
                      <a:pt x="1321252" y="3128441"/>
                    </a:lnTo>
                    <a:lnTo>
                      <a:pt x="0" y="2735826"/>
                    </a:lnTo>
                    <a:close/>
                    <a:moveTo>
                      <a:pt x="1780189" y="2114656"/>
                    </a:moveTo>
                    <a:lnTo>
                      <a:pt x="1815281" y="2117407"/>
                    </a:lnTo>
                    <a:lnTo>
                      <a:pt x="1765720" y="2203373"/>
                    </a:lnTo>
                    <a:cubicBezTo>
                      <a:pt x="1682880" y="2367028"/>
                      <a:pt x="1637071" y="2546957"/>
                      <a:pt x="1637071" y="2735826"/>
                    </a:cubicBezTo>
                    <a:cubicBezTo>
                      <a:pt x="1637071" y="2830261"/>
                      <a:pt x="1648523" y="2922460"/>
                      <a:pt x="1670331" y="3011508"/>
                    </a:cubicBezTo>
                    <a:lnTo>
                      <a:pt x="1676947" y="3033010"/>
                    </a:lnTo>
                    <a:lnTo>
                      <a:pt x="1674988" y="3032835"/>
                    </a:lnTo>
                    <a:cubicBezTo>
                      <a:pt x="1539066" y="3008122"/>
                      <a:pt x="1422387" y="2936470"/>
                      <a:pt x="1347342" y="2837772"/>
                    </a:cubicBezTo>
                    <a:lnTo>
                      <a:pt x="1321252" y="2795065"/>
                    </a:lnTo>
                    <a:lnTo>
                      <a:pt x="1321252" y="2361849"/>
                    </a:lnTo>
                    <a:lnTo>
                      <a:pt x="1347342" y="2319141"/>
                    </a:lnTo>
                    <a:cubicBezTo>
                      <a:pt x="1441148" y="2195769"/>
                      <a:pt x="1600007" y="2114656"/>
                      <a:pt x="1780189" y="2114656"/>
                    </a:cubicBezTo>
                    <a:close/>
                    <a:moveTo>
                      <a:pt x="4768096" y="2083677"/>
                    </a:moveTo>
                    <a:cubicBezTo>
                      <a:pt x="4948277" y="2083677"/>
                      <a:pt x="5107136" y="2164791"/>
                      <a:pt x="5200943" y="2288162"/>
                    </a:cubicBezTo>
                    <a:lnTo>
                      <a:pt x="5236243" y="2345948"/>
                    </a:lnTo>
                    <a:lnTo>
                      <a:pt x="5227032" y="2343211"/>
                    </a:lnTo>
                    <a:lnTo>
                      <a:pt x="5227032" y="2764086"/>
                    </a:lnTo>
                    <a:lnTo>
                      <a:pt x="5200943" y="2806793"/>
                    </a:lnTo>
                    <a:cubicBezTo>
                      <a:pt x="5144659" y="2880816"/>
                      <a:pt x="5064956" y="2939626"/>
                      <a:pt x="4971280" y="2974831"/>
                    </a:cubicBezTo>
                    <a:lnTo>
                      <a:pt x="4880057" y="2999991"/>
                    </a:lnTo>
                    <a:lnTo>
                      <a:pt x="4902761" y="2875687"/>
                    </a:lnTo>
                    <a:cubicBezTo>
                      <a:pt x="4908350" y="2829702"/>
                      <a:pt x="4911213" y="2783043"/>
                      <a:pt x="4911213" y="2735826"/>
                    </a:cubicBezTo>
                    <a:cubicBezTo>
                      <a:pt x="4911213" y="2546957"/>
                      <a:pt x="4865404" y="2367028"/>
                      <a:pt x="4782564" y="2203373"/>
                    </a:cubicBezTo>
                    <a:lnTo>
                      <a:pt x="4715916" y="2087768"/>
                    </a:lnTo>
                    <a:close/>
                    <a:moveTo>
                      <a:pt x="1848645" y="2064559"/>
                    </a:moveTo>
                    <a:lnTo>
                      <a:pt x="1887676" y="2106591"/>
                    </a:lnTo>
                    <a:lnTo>
                      <a:pt x="1926066" y="2134735"/>
                    </a:lnTo>
                    <a:lnTo>
                      <a:pt x="1872591" y="2121900"/>
                    </a:lnTo>
                    <a:lnTo>
                      <a:pt x="1815281" y="2117407"/>
                    </a:lnTo>
                    <a:lnTo>
                      <a:pt x="1834657" y="2083798"/>
                    </a:lnTo>
                    <a:close/>
                    <a:moveTo>
                      <a:pt x="2714189" y="1451780"/>
                    </a:moveTo>
                    <a:lnTo>
                      <a:pt x="2723274" y="1537187"/>
                    </a:lnTo>
                    <a:cubicBezTo>
                      <a:pt x="2766189" y="1736192"/>
                      <a:pt x="2952242" y="1890012"/>
                      <a:pt x="3182559" y="1910794"/>
                    </a:cubicBezTo>
                    <a:lnTo>
                      <a:pt x="3183806" y="1910851"/>
                    </a:lnTo>
                    <a:lnTo>
                      <a:pt x="3114720" y="1918276"/>
                    </a:lnTo>
                    <a:cubicBezTo>
                      <a:pt x="2735004" y="1972897"/>
                      <a:pt x="2426638" y="2210951"/>
                      <a:pt x="2314466" y="2524050"/>
                    </a:cubicBezTo>
                    <a:lnTo>
                      <a:pt x="2301123" y="2569104"/>
                    </a:lnTo>
                    <a:lnTo>
                      <a:pt x="2291579" y="2484985"/>
                    </a:lnTo>
                    <a:cubicBezTo>
                      <a:pt x="2273327" y="2405730"/>
                      <a:pt x="2232322" y="2333839"/>
                      <a:pt x="2174894" y="2274934"/>
                    </a:cubicBezTo>
                    <a:lnTo>
                      <a:pt x="2114917" y="2222900"/>
                    </a:lnTo>
                    <a:lnTo>
                      <a:pt x="2151582" y="2233012"/>
                    </a:lnTo>
                    <a:cubicBezTo>
                      <a:pt x="2185563" y="2239191"/>
                      <a:pt x="2220746" y="2242435"/>
                      <a:pt x="2256782" y="2242435"/>
                    </a:cubicBezTo>
                    <a:cubicBezTo>
                      <a:pt x="2545073" y="2242435"/>
                      <a:pt x="2778778" y="2034784"/>
                      <a:pt x="2778778" y="1778634"/>
                    </a:cubicBezTo>
                    <a:cubicBezTo>
                      <a:pt x="2778778" y="1682578"/>
                      <a:pt x="2745913" y="1593342"/>
                      <a:pt x="2689629" y="1519319"/>
                    </a:cubicBezTo>
                    <a:lnTo>
                      <a:pt x="2646216" y="1472568"/>
                    </a:lnTo>
                    <a:close/>
                    <a:moveTo>
                      <a:pt x="3755526" y="1428245"/>
                    </a:moveTo>
                    <a:lnTo>
                      <a:pt x="3760957" y="1429412"/>
                    </a:lnTo>
                    <a:lnTo>
                      <a:pt x="3838352" y="1453081"/>
                    </a:lnTo>
                    <a:lnTo>
                      <a:pt x="3812085" y="1481368"/>
                    </a:lnTo>
                    <a:cubicBezTo>
                      <a:pt x="3755801" y="1555391"/>
                      <a:pt x="3722936" y="1644627"/>
                      <a:pt x="3722936" y="1740684"/>
                    </a:cubicBezTo>
                    <a:cubicBezTo>
                      <a:pt x="3722936" y="1996833"/>
                      <a:pt x="3956641" y="2204484"/>
                      <a:pt x="4244931" y="2204484"/>
                    </a:cubicBezTo>
                    <a:cubicBezTo>
                      <a:pt x="4389077" y="2204484"/>
                      <a:pt x="4519576" y="2152571"/>
                      <a:pt x="4614038" y="2068640"/>
                    </a:cubicBezTo>
                    <a:lnTo>
                      <a:pt x="4663714" y="2015145"/>
                    </a:lnTo>
                    <a:lnTo>
                      <a:pt x="4713628" y="2083798"/>
                    </a:lnTo>
                    <a:lnTo>
                      <a:pt x="4715916" y="2087768"/>
                    </a:lnTo>
                    <a:lnTo>
                      <a:pt x="4675694" y="2090921"/>
                    </a:lnTo>
                    <a:cubicBezTo>
                      <a:pt x="4465754" y="2124241"/>
                      <a:pt x="4299295" y="2269077"/>
                      <a:pt x="4256706" y="2454005"/>
                    </a:cubicBezTo>
                    <a:lnTo>
                      <a:pt x="4248673" y="2524799"/>
                    </a:lnTo>
                    <a:lnTo>
                      <a:pt x="4248452" y="2524050"/>
                    </a:lnTo>
                    <a:cubicBezTo>
                      <a:pt x="4128268" y="2188587"/>
                      <a:pt x="3782862" y="1939272"/>
                      <a:pt x="3365785" y="1909418"/>
                    </a:cubicBezTo>
                    <a:lnTo>
                      <a:pt x="3313256" y="1907546"/>
                    </a:lnTo>
                    <a:lnTo>
                      <a:pt x="3341130" y="1903766"/>
                    </a:lnTo>
                    <a:cubicBezTo>
                      <a:pt x="3578995" y="1860519"/>
                      <a:pt x="3757925" y="1673519"/>
                      <a:pt x="3757925" y="1449388"/>
                    </a:cubicBezTo>
                    <a:close/>
                    <a:moveTo>
                      <a:pt x="2256782" y="1314833"/>
                    </a:moveTo>
                    <a:cubicBezTo>
                      <a:pt x="2400928" y="1314833"/>
                      <a:pt x="2531426" y="1366746"/>
                      <a:pt x="2625889" y="1450678"/>
                    </a:cubicBezTo>
                    <a:lnTo>
                      <a:pt x="2646216" y="1472568"/>
                    </a:lnTo>
                    <a:lnTo>
                      <a:pt x="2636921" y="1475411"/>
                    </a:lnTo>
                    <a:cubicBezTo>
                      <a:pt x="2343136" y="1579241"/>
                      <a:pt x="2093173" y="1752693"/>
                      <a:pt x="1916657" y="1971013"/>
                    </a:cubicBezTo>
                    <a:lnTo>
                      <a:pt x="1848645" y="2064559"/>
                    </a:lnTo>
                    <a:lnTo>
                      <a:pt x="1823936" y="2037950"/>
                    </a:lnTo>
                    <a:cubicBezTo>
                      <a:pt x="1767652" y="1963927"/>
                      <a:pt x="1734787" y="1874691"/>
                      <a:pt x="1734787" y="1778634"/>
                    </a:cubicBezTo>
                    <a:lnTo>
                      <a:pt x="1742831" y="1707733"/>
                    </a:lnTo>
                    <a:lnTo>
                      <a:pt x="2207788" y="1319222"/>
                    </a:lnTo>
                    <a:close/>
                    <a:moveTo>
                      <a:pt x="4244931" y="1276882"/>
                    </a:moveTo>
                    <a:cubicBezTo>
                      <a:pt x="4280968" y="1276882"/>
                      <a:pt x="4316151" y="1280127"/>
                      <a:pt x="4350132" y="1286305"/>
                    </a:cubicBezTo>
                    <a:lnTo>
                      <a:pt x="4360837" y="1289258"/>
                    </a:lnTo>
                    <a:lnTo>
                      <a:pt x="4322748" y="1304391"/>
                    </a:lnTo>
                    <a:lnTo>
                      <a:pt x="4758762" y="1668719"/>
                    </a:lnTo>
                    <a:lnTo>
                      <a:pt x="4766927" y="1740684"/>
                    </a:lnTo>
                    <a:cubicBezTo>
                      <a:pt x="4766927" y="1836740"/>
                      <a:pt x="4734062" y="1925976"/>
                      <a:pt x="4677779" y="1999999"/>
                    </a:cubicBezTo>
                    <a:lnTo>
                      <a:pt x="4663714" y="2015145"/>
                    </a:lnTo>
                    <a:lnTo>
                      <a:pt x="4631627" y="1971013"/>
                    </a:lnTo>
                    <a:cubicBezTo>
                      <a:pt x="4455111" y="1752693"/>
                      <a:pt x="4205149" y="1579241"/>
                      <a:pt x="3911364" y="1475411"/>
                    </a:cubicBezTo>
                    <a:lnTo>
                      <a:pt x="3838352" y="1453081"/>
                    </a:lnTo>
                    <a:lnTo>
                      <a:pt x="3875825" y="1412727"/>
                    </a:lnTo>
                    <a:cubicBezTo>
                      <a:pt x="3970288" y="1328795"/>
                      <a:pt x="4100786" y="1276882"/>
                      <a:pt x="4244931" y="1276882"/>
                    </a:cubicBezTo>
                    <a:close/>
                    <a:moveTo>
                      <a:pt x="2890574" y="1104020"/>
                    </a:moveTo>
                    <a:lnTo>
                      <a:pt x="3581286" y="1104020"/>
                    </a:lnTo>
                    <a:lnTo>
                      <a:pt x="3605036" y="1121431"/>
                    </a:lnTo>
                    <a:cubicBezTo>
                      <a:pt x="3675883" y="1184380"/>
                      <a:pt x="3726460" y="1265339"/>
                      <a:pt x="3747320" y="1355916"/>
                    </a:cubicBezTo>
                    <a:lnTo>
                      <a:pt x="3755526" y="1428245"/>
                    </a:lnTo>
                    <a:lnTo>
                      <a:pt x="3604069" y="1395704"/>
                    </a:lnTo>
                    <a:cubicBezTo>
                      <a:pt x="3497500" y="1377482"/>
                      <a:pt x="3387158" y="1367913"/>
                      <a:pt x="3274142" y="1367913"/>
                    </a:cubicBezTo>
                    <a:cubicBezTo>
                      <a:pt x="3104618" y="1367913"/>
                      <a:pt x="2941112" y="1389444"/>
                      <a:pt x="2787328" y="1429412"/>
                    </a:cubicBezTo>
                    <a:lnTo>
                      <a:pt x="2714189" y="1451780"/>
                    </a:lnTo>
                    <a:lnTo>
                      <a:pt x="2713934" y="1449388"/>
                    </a:lnTo>
                    <a:cubicBezTo>
                      <a:pt x="2713934" y="1321313"/>
                      <a:pt x="2772361" y="1205363"/>
                      <a:pt x="2866823" y="1121431"/>
                    </a:cubicBezTo>
                    <a:close/>
                    <a:moveTo>
                      <a:pt x="5589082" y="801242"/>
                    </a:moveTo>
                    <a:lnTo>
                      <a:pt x="4987233" y="1859626"/>
                    </a:lnTo>
                    <a:lnTo>
                      <a:pt x="4758762" y="1668719"/>
                    </a:lnTo>
                    <a:lnTo>
                      <a:pt x="4756322" y="1647212"/>
                    </a:lnTo>
                    <a:cubicBezTo>
                      <a:pt x="4721555" y="1496250"/>
                      <a:pt x="4604243" y="1372004"/>
                      <a:pt x="4448116" y="1313330"/>
                    </a:cubicBezTo>
                    <a:lnTo>
                      <a:pt x="4360837" y="1289258"/>
                    </a:lnTo>
                    <a:close/>
                    <a:moveTo>
                      <a:pt x="958899" y="801242"/>
                    </a:moveTo>
                    <a:lnTo>
                      <a:pt x="2225536" y="1304391"/>
                    </a:lnTo>
                    <a:lnTo>
                      <a:pt x="2207788" y="1319222"/>
                    </a:lnTo>
                    <a:lnTo>
                      <a:pt x="2151582" y="1324256"/>
                    </a:lnTo>
                    <a:cubicBezTo>
                      <a:pt x="1947698" y="1361326"/>
                      <a:pt x="1787113" y="1504008"/>
                      <a:pt x="1745392" y="1685162"/>
                    </a:cubicBezTo>
                    <a:lnTo>
                      <a:pt x="1742831" y="1707733"/>
                    </a:lnTo>
                    <a:lnTo>
                      <a:pt x="1561051" y="1859626"/>
                    </a:lnTo>
                    <a:close/>
                    <a:moveTo>
                      <a:pt x="3274142" y="0"/>
                    </a:moveTo>
                    <a:lnTo>
                      <a:pt x="3744011" y="1104020"/>
                    </a:lnTo>
                    <a:lnTo>
                      <a:pt x="3581286" y="1104020"/>
                    </a:lnTo>
                    <a:lnTo>
                      <a:pt x="3527783" y="1064797"/>
                    </a:lnTo>
                    <a:cubicBezTo>
                      <a:pt x="3444472" y="1014788"/>
                      <a:pt x="3344039" y="985587"/>
                      <a:pt x="3235930" y="985587"/>
                    </a:cubicBezTo>
                    <a:cubicBezTo>
                      <a:pt x="3127821" y="985587"/>
                      <a:pt x="3027388" y="1014788"/>
                      <a:pt x="2944077" y="1064797"/>
                    </a:cubicBezTo>
                    <a:lnTo>
                      <a:pt x="2890574" y="1104020"/>
                    </a:lnTo>
                    <a:lnTo>
                      <a:pt x="2804273" y="110402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92B9485D-E415-4DA2-B32B-D76ADF8CC8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backgroundMark x1="73750" y1="39333" x2="80750" y2="56000"/>
                            <a14:backgroundMark x1="80750" y1="56000" x2="91500" y2="44333"/>
                            <a14:backgroundMark x1="91500" y1="44333" x2="80250" y2="34000"/>
                            <a14:backgroundMark x1="80250" y1="34000" x2="72750" y2="3900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31935" y="848095"/>
                <a:ext cx="4251054" cy="3188290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B7F0B05-04B9-4A02-A77B-B4BEB1F3F449}"/>
                </a:ext>
              </a:extLst>
            </p:cNvPr>
            <p:cNvSpPr/>
            <p:nvPr/>
          </p:nvSpPr>
          <p:spPr>
            <a:xfrm>
              <a:off x="2545261" y="1474277"/>
              <a:ext cx="2217690" cy="316560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1500" b="1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endParaRPr lang="en-US" sz="115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60" name="Picture 8" descr="Flying Bird Gif Flapping Wings Sticker - Flying Bird Gif Bird Flapping Wings Stickers">
            <a:extLst>
              <a:ext uri="{FF2B5EF4-FFF2-40B4-BE49-F238E27FC236}">
                <a16:creationId xmlns:a16="http://schemas.microsoft.com/office/drawing/2014/main" id="{331482AD-6B11-4956-9B75-1EA6599CC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410" y="-151557"/>
            <a:ext cx="1331287" cy="127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8" descr="Flying Bird Gif Flapping Wings Sticker - Flying Bird Gif Bird Flapping Wings Stickers">
            <a:extLst>
              <a:ext uri="{FF2B5EF4-FFF2-40B4-BE49-F238E27FC236}">
                <a16:creationId xmlns:a16="http://schemas.microsoft.com/office/drawing/2014/main" id="{5B92950C-EE09-4232-8427-DC1AE71FA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820" y="402070"/>
            <a:ext cx="1722737" cy="1645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8" descr="Flying Bird Gif Flapping Wings Sticker - Flying Bird Gif Bird Flapping Wings Stickers">
            <a:extLst>
              <a:ext uri="{FF2B5EF4-FFF2-40B4-BE49-F238E27FC236}">
                <a16:creationId xmlns:a16="http://schemas.microsoft.com/office/drawing/2014/main" id="{4E16CD1D-4434-4DD1-A519-4C406AEB8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447" y="485060"/>
            <a:ext cx="1225664" cy="117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8" descr="Flying Bird Gif Flapping Wings Sticker - Flying Bird Gif Bird Flapping Wings Stickers">
            <a:extLst>
              <a:ext uri="{FF2B5EF4-FFF2-40B4-BE49-F238E27FC236}">
                <a16:creationId xmlns:a16="http://schemas.microsoft.com/office/drawing/2014/main" id="{77FB8052-0F19-45A6-8B57-010CBDCA2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519" y="2898864"/>
            <a:ext cx="1416108" cy="1352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8" descr="Flying Bird Gif Flapping Wings Sticker - Flying Bird Gif Bird Flapping Wings Stickers">
            <a:extLst>
              <a:ext uri="{FF2B5EF4-FFF2-40B4-BE49-F238E27FC236}">
                <a16:creationId xmlns:a16="http://schemas.microsoft.com/office/drawing/2014/main" id="{57E9F2E7-13B2-4A32-BB85-49806999F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60" y="-477194"/>
            <a:ext cx="19050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8" descr="Flying Bird Gif Flapping Wings Sticker - Flying Bird Gif Bird Flapping Wings Stickers">
            <a:extLst>
              <a:ext uri="{FF2B5EF4-FFF2-40B4-BE49-F238E27FC236}">
                <a16:creationId xmlns:a16="http://schemas.microsoft.com/office/drawing/2014/main" id="{07955A76-B542-40D9-B1D7-0623DFC8F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13" y="3411590"/>
            <a:ext cx="1273190" cy="121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8" descr="Flying Bird Gif Flapping Wings Sticker - Flying Bird Gif Bird Flapping Wings Stickers">
            <a:extLst>
              <a:ext uri="{FF2B5EF4-FFF2-40B4-BE49-F238E27FC236}">
                <a16:creationId xmlns:a16="http://schemas.microsoft.com/office/drawing/2014/main" id="{5D2FEA4E-FE12-4A0E-8D8F-279EAE5A3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099" y="3553611"/>
            <a:ext cx="1206829" cy="115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8" descr="Flying Bird Gif Flapping Wings Sticker - Flying Bird Gif Bird Flapping Wings Stickers">
            <a:extLst>
              <a:ext uri="{FF2B5EF4-FFF2-40B4-BE49-F238E27FC236}">
                <a16:creationId xmlns:a16="http://schemas.microsoft.com/office/drawing/2014/main" id="{7D24DD8D-B642-47C4-8298-6EF48ACB4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3876" y="-297412"/>
            <a:ext cx="1225664" cy="117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315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6145507"/>
  <p:tag name="MH_LIBRARY" val="GRAPHIC"/>
  <p:tag name="MH_TYPE" val="Other"/>
  <p:tag name="MH_ORDER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6145507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7104650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7104650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heme/theme1.xml><?xml version="1.0" encoding="utf-8"?>
<a:theme xmlns:a="http://schemas.openxmlformats.org/drawingml/2006/main" name="English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glish Theme" id="{74326233-37A0-484B-BB00-EFB16A3C6560}" vid="{5733F542-CF50-4924-A237-319D2DB85E9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3565</TotalTime>
  <Words>459</Words>
  <Application>Microsoft Office PowerPoint</Application>
  <PresentationFormat>Widescreen</PresentationFormat>
  <Paragraphs>165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等线</vt:lpstr>
      <vt:lpstr>微软雅黑</vt:lpstr>
      <vt:lpstr>Arial</vt:lpstr>
      <vt:lpstr>Arial Black</vt:lpstr>
      <vt:lpstr>Bauhaus 93</vt:lpstr>
      <vt:lpstr>Calibri</vt:lpstr>
      <vt:lpstr>French Script MT</vt:lpstr>
      <vt:lpstr>NikoshBAN</vt:lpstr>
      <vt:lpstr>Times New Roman</vt:lpstr>
      <vt:lpstr>方正正中黑简体</vt:lpstr>
      <vt:lpstr>English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WALTON</cp:lastModifiedBy>
  <cp:revision>260</cp:revision>
  <dcterms:created xsi:type="dcterms:W3CDTF">2020-06-23T04:52:46Z</dcterms:created>
  <dcterms:modified xsi:type="dcterms:W3CDTF">2026-09-01T05:31:18Z</dcterms:modified>
</cp:coreProperties>
</file>