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5"/>
  </p:notesMasterIdLst>
  <p:handoutMasterIdLst>
    <p:handoutMasterId r:id="rId36"/>
  </p:handoutMasterIdLst>
  <p:sldIdLst>
    <p:sldId id="257" r:id="rId2"/>
    <p:sldId id="346" r:id="rId3"/>
    <p:sldId id="300" r:id="rId4"/>
    <p:sldId id="301" r:id="rId5"/>
    <p:sldId id="345" r:id="rId6"/>
    <p:sldId id="297" r:id="rId7"/>
    <p:sldId id="315" r:id="rId8"/>
    <p:sldId id="261" r:id="rId9"/>
    <p:sldId id="298" r:id="rId10"/>
    <p:sldId id="302" r:id="rId11"/>
    <p:sldId id="318" r:id="rId12"/>
    <p:sldId id="340" r:id="rId13"/>
    <p:sldId id="303" r:id="rId14"/>
    <p:sldId id="341" r:id="rId15"/>
    <p:sldId id="353" r:id="rId16"/>
    <p:sldId id="327" r:id="rId17"/>
    <p:sldId id="321" r:id="rId18"/>
    <p:sldId id="342" r:id="rId19"/>
    <p:sldId id="324" r:id="rId20"/>
    <p:sldId id="343" r:id="rId21"/>
    <p:sldId id="326" r:id="rId22"/>
    <p:sldId id="328" r:id="rId23"/>
    <p:sldId id="329" r:id="rId24"/>
    <p:sldId id="330" r:id="rId25"/>
    <p:sldId id="311" r:id="rId26"/>
    <p:sldId id="306" r:id="rId27"/>
    <p:sldId id="310" r:id="rId28"/>
    <p:sldId id="347" r:id="rId29"/>
    <p:sldId id="351" r:id="rId30"/>
    <p:sldId id="352" r:id="rId31"/>
    <p:sldId id="333" r:id="rId32"/>
    <p:sldId id="308" r:id="rId33"/>
    <p:sldId id="309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z45cYWg25N1/b+gzwY8KvQ==" hashData="zUoQ9lfSjvJkiEj6GrHSiicI9HlOBI8bqaFIPpY2fiF+IVfQ5M2iJ3R9rDZ3IENlY38Mz5J5GU45WXTB/EtK4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8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66A4C-5E42-4EF2-81D9-D618A402BC10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02E25-D239-4194-8F30-8ABB4A5DE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58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466AD-9FD1-43A0-ACD5-434D3605429C}" type="datetimeFigureOut">
              <a:rPr lang="en-US" smtClean="0"/>
              <a:t>3/2/2025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E9AAE-EF42-45B0-8947-473CD6814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3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8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microsoft.com/office/2007/relationships/hdphoto" Target="../media/hdphoto4.wdp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1">
            <a:extLst>
              <a:ext uri="{FF2B5EF4-FFF2-40B4-BE49-F238E27FC236}">
                <a16:creationId xmlns:a16="http://schemas.microsoft.com/office/drawing/2014/main" id="{CE9F19BC-2188-71E9-3241-50DED1DBB8F1}"/>
              </a:ext>
            </a:extLst>
          </p:cNvPr>
          <p:cNvSpPr/>
          <p:nvPr/>
        </p:nvSpPr>
        <p:spPr>
          <a:xfrm rot="21249330">
            <a:off x="2528902" y="5734789"/>
            <a:ext cx="2466206" cy="110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19">
            <a:extLst>
              <a:ext uri="{FF2B5EF4-FFF2-40B4-BE49-F238E27FC236}">
                <a16:creationId xmlns:a16="http://schemas.microsoft.com/office/drawing/2014/main" id="{8CA8504B-7109-BE75-DDCD-4AA701AE3C9A}"/>
              </a:ext>
            </a:extLst>
          </p:cNvPr>
          <p:cNvSpPr/>
          <p:nvPr/>
        </p:nvSpPr>
        <p:spPr>
          <a:xfrm rot="21249330" flipV="1">
            <a:off x="1055592" y="1728553"/>
            <a:ext cx="3339573" cy="491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>
            <a:extLst>
              <a:ext uri="{FF2B5EF4-FFF2-40B4-BE49-F238E27FC236}">
                <a16:creationId xmlns:a16="http://schemas.microsoft.com/office/drawing/2014/main" id="{F9553C68-19C1-E1AE-4BBF-181762A387EC}"/>
              </a:ext>
            </a:extLst>
          </p:cNvPr>
          <p:cNvSpPr/>
          <p:nvPr/>
        </p:nvSpPr>
        <p:spPr>
          <a:xfrm rot="21249330">
            <a:off x="1044321" y="1902076"/>
            <a:ext cx="10078450" cy="507242"/>
          </a:xfrm>
          <a:custGeom>
            <a:avLst/>
            <a:gdLst>
              <a:gd name="connsiteX0" fmla="*/ 0 w 12595990"/>
              <a:gd name="connsiteY0" fmla="*/ 0 h 441960"/>
              <a:gd name="connsiteX1" fmla="*/ 12595990 w 12595990"/>
              <a:gd name="connsiteY1" fmla="*/ 0 h 441960"/>
              <a:gd name="connsiteX2" fmla="*/ 12595990 w 12595990"/>
              <a:gd name="connsiteY2" fmla="*/ 441960 h 441960"/>
              <a:gd name="connsiteX3" fmla="*/ 0 w 12595990"/>
              <a:gd name="connsiteY3" fmla="*/ 441960 h 441960"/>
              <a:gd name="connsiteX4" fmla="*/ 0 w 12595990"/>
              <a:gd name="connsiteY4" fmla="*/ 0 h 441960"/>
              <a:gd name="connsiteX0-1" fmla="*/ 0 w 12595990"/>
              <a:gd name="connsiteY0-2" fmla="*/ 0 h 441960"/>
              <a:gd name="connsiteX1-3" fmla="*/ 12595990 w 12595990"/>
              <a:gd name="connsiteY1-4" fmla="*/ 0 h 441960"/>
              <a:gd name="connsiteX2-5" fmla="*/ 12425431 w 12595990"/>
              <a:gd name="connsiteY2-6" fmla="*/ 424501 h 441960"/>
              <a:gd name="connsiteX3-7" fmla="*/ 0 w 12595990"/>
              <a:gd name="connsiteY3-8" fmla="*/ 441960 h 441960"/>
              <a:gd name="connsiteX4-9" fmla="*/ 0 w 12595990"/>
              <a:gd name="connsiteY4-10" fmla="*/ 0 h 441960"/>
              <a:gd name="connsiteX0-11" fmla="*/ 0 w 12482284"/>
              <a:gd name="connsiteY0-12" fmla="*/ 11639 h 453599"/>
              <a:gd name="connsiteX1-13" fmla="*/ 12482284 w 12482284"/>
              <a:gd name="connsiteY1-14" fmla="*/ 0 h 453599"/>
              <a:gd name="connsiteX2-15" fmla="*/ 12425431 w 12482284"/>
              <a:gd name="connsiteY2-16" fmla="*/ 436140 h 453599"/>
              <a:gd name="connsiteX3-17" fmla="*/ 0 w 12482284"/>
              <a:gd name="connsiteY3-18" fmla="*/ 453599 h 453599"/>
              <a:gd name="connsiteX4-19" fmla="*/ 0 w 12482284"/>
              <a:gd name="connsiteY4-20" fmla="*/ 11639 h 453599"/>
              <a:gd name="connsiteX0-21" fmla="*/ 0 w 12482284"/>
              <a:gd name="connsiteY0-22" fmla="*/ 11639 h 453599"/>
              <a:gd name="connsiteX1-23" fmla="*/ 12482284 w 12482284"/>
              <a:gd name="connsiteY1-24" fmla="*/ 0 h 453599"/>
              <a:gd name="connsiteX2-25" fmla="*/ 12385589 w 12482284"/>
              <a:gd name="connsiteY2-26" fmla="*/ 451211 h 453599"/>
              <a:gd name="connsiteX3-27" fmla="*/ 0 w 12482284"/>
              <a:gd name="connsiteY3-28" fmla="*/ 453599 h 453599"/>
              <a:gd name="connsiteX4-29" fmla="*/ 0 w 12482284"/>
              <a:gd name="connsiteY4-30" fmla="*/ 11639 h 453599"/>
              <a:gd name="connsiteX0-31" fmla="*/ 0 w 12482284"/>
              <a:gd name="connsiteY0-32" fmla="*/ 11639 h 453599"/>
              <a:gd name="connsiteX1-33" fmla="*/ 12482284 w 12482284"/>
              <a:gd name="connsiteY1-34" fmla="*/ 0 h 453599"/>
              <a:gd name="connsiteX2-35" fmla="*/ 12385589 w 12482284"/>
              <a:gd name="connsiteY2-36" fmla="*/ 451211 h 453599"/>
              <a:gd name="connsiteX3-37" fmla="*/ 0 w 12482284"/>
              <a:gd name="connsiteY3-38" fmla="*/ 453599 h 453599"/>
              <a:gd name="connsiteX4-39" fmla="*/ 0 w 12482284"/>
              <a:gd name="connsiteY4-40" fmla="*/ 11639 h 4535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482284" h="453599">
                <a:moveTo>
                  <a:pt x="0" y="11639"/>
                </a:moveTo>
                <a:lnTo>
                  <a:pt x="12482284" y="0"/>
                </a:lnTo>
                <a:lnTo>
                  <a:pt x="12385589" y="451211"/>
                </a:lnTo>
                <a:lnTo>
                  <a:pt x="0" y="453599"/>
                </a:lnTo>
                <a:lnTo>
                  <a:pt x="0" y="116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B43BAC34-3CFF-4784-EDDE-D2407AABD5DC}"/>
              </a:ext>
            </a:extLst>
          </p:cNvPr>
          <p:cNvSpPr/>
          <p:nvPr/>
        </p:nvSpPr>
        <p:spPr>
          <a:xfrm rot="21249330">
            <a:off x="483238" y="1713403"/>
            <a:ext cx="7000709" cy="396579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6">
            <a:extLst>
              <a:ext uri="{FF2B5EF4-FFF2-40B4-BE49-F238E27FC236}">
                <a16:creationId xmlns:a16="http://schemas.microsoft.com/office/drawing/2014/main" id="{32B40858-0B8D-CCAA-F99A-A366A62DA099}"/>
              </a:ext>
            </a:extLst>
          </p:cNvPr>
          <p:cNvSpPr/>
          <p:nvPr/>
        </p:nvSpPr>
        <p:spPr>
          <a:xfrm rot="21249330">
            <a:off x="1028040" y="2545206"/>
            <a:ext cx="8730037" cy="118633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7">
            <a:extLst>
              <a:ext uri="{FF2B5EF4-FFF2-40B4-BE49-F238E27FC236}">
                <a16:creationId xmlns:a16="http://schemas.microsoft.com/office/drawing/2014/main" id="{927FE858-62A7-E3DB-5A9E-FAEBE2EBCF52}"/>
              </a:ext>
            </a:extLst>
          </p:cNvPr>
          <p:cNvSpPr/>
          <p:nvPr/>
        </p:nvSpPr>
        <p:spPr>
          <a:xfrm rot="21249330">
            <a:off x="7181501" y="1281865"/>
            <a:ext cx="2821974" cy="326143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9">
            <a:extLst>
              <a:ext uri="{FF2B5EF4-FFF2-40B4-BE49-F238E27FC236}">
                <a16:creationId xmlns:a16="http://schemas.microsoft.com/office/drawing/2014/main" id="{D6AB5132-EFB4-0043-7E70-F812FBAE4233}"/>
              </a:ext>
            </a:extLst>
          </p:cNvPr>
          <p:cNvSpPr/>
          <p:nvPr/>
        </p:nvSpPr>
        <p:spPr>
          <a:xfrm rot="21113439">
            <a:off x="1045835" y="4914054"/>
            <a:ext cx="6007495" cy="30972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1">
            <a:extLst>
              <a:ext uri="{FF2B5EF4-FFF2-40B4-BE49-F238E27FC236}">
                <a16:creationId xmlns:a16="http://schemas.microsoft.com/office/drawing/2014/main" id="{F036AC0A-4D5B-E74D-C3AE-7D63138B17D0}"/>
              </a:ext>
            </a:extLst>
          </p:cNvPr>
          <p:cNvSpPr/>
          <p:nvPr/>
        </p:nvSpPr>
        <p:spPr>
          <a:xfrm rot="21193431">
            <a:off x="5350325" y="4585336"/>
            <a:ext cx="5254955" cy="114074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3">
            <a:extLst>
              <a:ext uri="{FF2B5EF4-FFF2-40B4-BE49-F238E27FC236}">
                <a16:creationId xmlns:a16="http://schemas.microsoft.com/office/drawing/2014/main" id="{950ABD43-8E2A-7344-D8A9-552B999F6AF2}"/>
              </a:ext>
            </a:extLst>
          </p:cNvPr>
          <p:cNvSpPr/>
          <p:nvPr/>
        </p:nvSpPr>
        <p:spPr>
          <a:xfrm>
            <a:off x="3281580" y="845772"/>
            <a:ext cx="5421718" cy="50592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4">
            <a:extLst>
              <a:ext uri="{FF2B5EF4-FFF2-40B4-BE49-F238E27FC236}">
                <a16:creationId xmlns:a16="http://schemas.microsoft.com/office/drawing/2014/main" id="{56216B7C-AF21-C627-C8DB-842D3641BBCD}"/>
              </a:ext>
            </a:extLst>
          </p:cNvPr>
          <p:cNvSpPr/>
          <p:nvPr/>
        </p:nvSpPr>
        <p:spPr>
          <a:xfrm>
            <a:off x="3600199" y="1096169"/>
            <a:ext cx="4811930" cy="4595830"/>
          </a:xfrm>
          <a:prstGeom prst="ellipse">
            <a:avLst/>
          </a:prstGeom>
          <a:noFill/>
          <a:ln w="28575">
            <a:solidFill>
              <a:srgbClr val="024639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21">
            <a:extLst>
              <a:ext uri="{FF2B5EF4-FFF2-40B4-BE49-F238E27FC236}">
                <a16:creationId xmlns:a16="http://schemas.microsoft.com/office/drawing/2014/main" id="{4DD2704C-70F7-0A00-63D7-385A4B9C9159}"/>
              </a:ext>
            </a:extLst>
          </p:cNvPr>
          <p:cNvSpPr/>
          <p:nvPr/>
        </p:nvSpPr>
        <p:spPr>
          <a:xfrm rot="21068806">
            <a:off x="1287451" y="5024833"/>
            <a:ext cx="2466206" cy="49744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3">
            <a:extLst>
              <a:ext uri="{FF2B5EF4-FFF2-40B4-BE49-F238E27FC236}">
                <a16:creationId xmlns:a16="http://schemas.microsoft.com/office/drawing/2014/main" id="{ACEB8DF1-9F0C-CDEA-2979-C8CA5478FE6B}"/>
              </a:ext>
            </a:extLst>
          </p:cNvPr>
          <p:cNvSpPr/>
          <p:nvPr/>
        </p:nvSpPr>
        <p:spPr>
          <a:xfrm>
            <a:off x="552433" y="484168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9" name="椭圆 14">
            <a:extLst>
              <a:ext uri="{FF2B5EF4-FFF2-40B4-BE49-F238E27FC236}">
                <a16:creationId xmlns:a16="http://schemas.microsoft.com/office/drawing/2014/main" id="{FEE381E1-7724-FF61-E7E2-5F255366B9E6}"/>
              </a:ext>
            </a:extLst>
          </p:cNvPr>
          <p:cNvSpPr/>
          <p:nvPr/>
        </p:nvSpPr>
        <p:spPr>
          <a:xfrm>
            <a:off x="325236" y="642950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0" name="椭圆 15">
            <a:extLst>
              <a:ext uri="{FF2B5EF4-FFF2-40B4-BE49-F238E27FC236}">
                <a16:creationId xmlns:a16="http://schemas.microsoft.com/office/drawing/2014/main" id="{7FFA1971-135F-00DF-1640-91E96A3D309E}"/>
              </a:ext>
            </a:extLst>
          </p:cNvPr>
          <p:cNvSpPr/>
          <p:nvPr/>
        </p:nvSpPr>
        <p:spPr>
          <a:xfrm>
            <a:off x="873071" y="41403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1" name="椭圆 16">
            <a:extLst>
              <a:ext uri="{FF2B5EF4-FFF2-40B4-BE49-F238E27FC236}">
                <a16:creationId xmlns:a16="http://schemas.microsoft.com/office/drawing/2014/main" id="{BEE3D82B-0EDA-4976-5A9B-DAC207DD4385}"/>
              </a:ext>
            </a:extLst>
          </p:cNvPr>
          <p:cNvSpPr/>
          <p:nvPr/>
        </p:nvSpPr>
        <p:spPr>
          <a:xfrm>
            <a:off x="237013" y="47420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2" name="椭圆 17">
            <a:extLst>
              <a:ext uri="{FF2B5EF4-FFF2-40B4-BE49-F238E27FC236}">
                <a16:creationId xmlns:a16="http://schemas.microsoft.com/office/drawing/2014/main" id="{46C9CC22-D311-1DCB-2D95-DF8C1F384CF2}"/>
              </a:ext>
            </a:extLst>
          </p:cNvPr>
          <p:cNvSpPr/>
          <p:nvPr/>
        </p:nvSpPr>
        <p:spPr>
          <a:xfrm>
            <a:off x="-103222" y="311907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3" name="椭圆 18">
            <a:extLst>
              <a:ext uri="{FF2B5EF4-FFF2-40B4-BE49-F238E27FC236}">
                <a16:creationId xmlns:a16="http://schemas.microsoft.com/office/drawing/2014/main" id="{215E708F-D778-C164-7252-90C49CB6C2D1}"/>
              </a:ext>
            </a:extLst>
          </p:cNvPr>
          <p:cNvSpPr/>
          <p:nvPr/>
        </p:nvSpPr>
        <p:spPr>
          <a:xfrm>
            <a:off x="-95763" y="149605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4" name="椭圆 19">
            <a:extLst>
              <a:ext uri="{FF2B5EF4-FFF2-40B4-BE49-F238E27FC236}">
                <a16:creationId xmlns:a16="http://schemas.microsoft.com/office/drawing/2014/main" id="{D7D999BF-35A7-C34E-FDA5-A86C35CA9396}"/>
              </a:ext>
            </a:extLst>
          </p:cNvPr>
          <p:cNvSpPr/>
          <p:nvPr/>
        </p:nvSpPr>
        <p:spPr>
          <a:xfrm>
            <a:off x="720727" y="267765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5" name="椭圆 20">
            <a:extLst>
              <a:ext uri="{FF2B5EF4-FFF2-40B4-BE49-F238E27FC236}">
                <a16:creationId xmlns:a16="http://schemas.microsoft.com/office/drawing/2014/main" id="{5A9AE90E-ACBE-8129-6F57-14C487E61875}"/>
              </a:ext>
            </a:extLst>
          </p:cNvPr>
          <p:cNvSpPr/>
          <p:nvPr/>
        </p:nvSpPr>
        <p:spPr>
          <a:xfrm>
            <a:off x="120640" y="58738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3DBFA3-1F2D-DF20-1D9A-0F08A284F2E9}"/>
              </a:ext>
            </a:extLst>
          </p:cNvPr>
          <p:cNvSpPr/>
          <p:nvPr/>
        </p:nvSpPr>
        <p:spPr>
          <a:xfrm flipH="1">
            <a:off x="410109" y="892076"/>
            <a:ext cx="280889" cy="5143501"/>
          </a:xfrm>
          <a:prstGeom prst="rect">
            <a:avLst/>
          </a:prstGeom>
          <a:solidFill>
            <a:schemeClr val="accent5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CEF256-AAF4-4891-478C-D746DDADAF65}"/>
              </a:ext>
            </a:extLst>
          </p:cNvPr>
          <p:cNvSpPr/>
          <p:nvPr/>
        </p:nvSpPr>
        <p:spPr>
          <a:xfrm flipH="1">
            <a:off x="0" y="870879"/>
            <a:ext cx="280889" cy="5143501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761C03-6F69-993B-D4FD-819F94BF5567}"/>
              </a:ext>
            </a:extLst>
          </p:cNvPr>
          <p:cNvSpPr/>
          <p:nvPr/>
        </p:nvSpPr>
        <p:spPr>
          <a:xfrm flipH="1">
            <a:off x="11841371" y="794806"/>
            <a:ext cx="280889" cy="5143501"/>
          </a:xfrm>
          <a:prstGeom prst="rect">
            <a:avLst/>
          </a:prstGeom>
          <a:solidFill>
            <a:schemeClr val="bg2">
              <a:lumMod val="9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79125CB-B722-4F2F-5A1D-846D83203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" t="1011" r="2720" b="10720"/>
          <a:stretch>
            <a:fillRect/>
          </a:stretch>
        </p:blipFill>
        <p:spPr>
          <a:xfrm>
            <a:off x="3801559" y="1296328"/>
            <a:ext cx="4325871" cy="4171417"/>
          </a:xfrm>
          <a:custGeom>
            <a:avLst/>
            <a:gdLst>
              <a:gd name="connsiteX0" fmla="*/ 2398439 w 4796878"/>
              <a:gd name="connsiteY0" fmla="*/ 0 h 4591276"/>
              <a:gd name="connsiteX1" fmla="*/ 4796878 w 4796878"/>
              <a:gd name="connsiteY1" fmla="*/ 2295638 h 4591276"/>
              <a:gd name="connsiteX2" fmla="*/ 2398439 w 4796878"/>
              <a:gd name="connsiteY2" fmla="*/ 4591276 h 4591276"/>
              <a:gd name="connsiteX3" fmla="*/ 0 w 4796878"/>
              <a:gd name="connsiteY3" fmla="*/ 2295638 h 4591276"/>
              <a:gd name="connsiteX4" fmla="*/ 2398439 w 4796878"/>
              <a:gd name="connsiteY4" fmla="*/ 0 h 459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6878" h="4591276">
                <a:moveTo>
                  <a:pt x="2398439" y="0"/>
                </a:moveTo>
                <a:cubicBezTo>
                  <a:pt x="3723060" y="0"/>
                  <a:pt x="4796878" y="1027792"/>
                  <a:pt x="4796878" y="2295638"/>
                </a:cubicBezTo>
                <a:cubicBezTo>
                  <a:pt x="4796878" y="3563484"/>
                  <a:pt x="3723060" y="4591276"/>
                  <a:pt x="2398439" y="4591276"/>
                </a:cubicBezTo>
                <a:cubicBezTo>
                  <a:pt x="1073818" y="4591276"/>
                  <a:pt x="0" y="3563484"/>
                  <a:pt x="0" y="2295638"/>
                </a:cubicBezTo>
                <a:cubicBezTo>
                  <a:pt x="0" y="1027792"/>
                  <a:pt x="1073818" y="0"/>
                  <a:pt x="2398439" y="0"/>
                </a:cubicBezTo>
                <a:close/>
              </a:path>
            </a:pathLst>
          </a:cu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D648304-A3BA-7FAE-4D78-B8941E1FF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277" y="730347"/>
            <a:ext cx="2456613" cy="225030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C1C04F4-24FF-0FE0-1034-633CE34F7BFC}"/>
              </a:ext>
            </a:extLst>
          </p:cNvPr>
          <p:cNvSpPr/>
          <p:nvPr/>
        </p:nvSpPr>
        <p:spPr>
          <a:xfrm flipH="1">
            <a:off x="11371010" y="820068"/>
            <a:ext cx="280889" cy="5143501"/>
          </a:xfrm>
          <a:prstGeom prst="rect">
            <a:avLst/>
          </a:prstGeom>
          <a:solidFill>
            <a:schemeClr val="accent3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矩形 10">
            <a:extLst>
              <a:ext uri="{FF2B5EF4-FFF2-40B4-BE49-F238E27FC236}">
                <a16:creationId xmlns:a16="http://schemas.microsoft.com/office/drawing/2014/main" id="{0F1F311D-113C-588E-DCB3-5FE14505840D}"/>
              </a:ext>
            </a:extLst>
          </p:cNvPr>
          <p:cNvSpPr/>
          <p:nvPr/>
        </p:nvSpPr>
        <p:spPr>
          <a:xfrm rot="21291321">
            <a:off x="1385425" y="4751421"/>
            <a:ext cx="9720535" cy="501847"/>
          </a:xfrm>
          <a:custGeom>
            <a:avLst/>
            <a:gdLst>
              <a:gd name="connsiteX0" fmla="*/ 0 w 12562148"/>
              <a:gd name="connsiteY0" fmla="*/ 0 h 500126"/>
              <a:gd name="connsiteX1" fmla="*/ 12562148 w 12562148"/>
              <a:gd name="connsiteY1" fmla="*/ 0 h 500126"/>
              <a:gd name="connsiteX2" fmla="*/ 12562148 w 12562148"/>
              <a:gd name="connsiteY2" fmla="*/ 500126 h 500126"/>
              <a:gd name="connsiteX3" fmla="*/ 0 w 12562148"/>
              <a:gd name="connsiteY3" fmla="*/ 500126 h 500126"/>
              <a:gd name="connsiteX4" fmla="*/ 0 w 12562148"/>
              <a:gd name="connsiteY4" fmla="*/ 0 h 500126"/>
              <a:gd name="connsiteX0-1" fmla="*/ 267699 w 12562148"/>
              <a:gd name="connsiteY0-2" fmla="*/ 425770 h 500126"/>
              <a:gd name="connsiteX1-3" fmla="*/ 12562148 w 12562148"/>
              <a:gd name="connsiteY1-4" fmla="*/ 0 h 500126"/>
              <a:gd name="connsiteX2-5" fmla="*/ 12562148 w 12562148"/>
              <a:gd name="connsiteY2-6" fmla="*/ 500126 h 500126"/>
              <a:gd name="connsiteX3-7" fmla="*/ 0 w 12562148"/>
              <a:gd name="connsiteY3-8" fmla="*/ 500126 h 500126"/>
              <a:gd name="connsiteX4-9" fmla="*/ 267699 w 12562148"/>
              <a:gd name="connsiteY4-10" fmla="*/ 425770 h 5001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562148" h="500126">
                <a:moveTo>
                  <a:pt x="267699" y="425770"/>
                </a:moveTo>
                <a:lnTo>
                  <a:pt x="12562148" y="0"/>
                </a:lnTo>
                <a:lnTo>
                  <a:pt x="12562148" y="500126"/>
                </a:lnTo>
                <a:lnTo>
                  <a:pt x="0" y="500126"/>
                </a:lnTo>
                <a:lnTo>
                  <a:pt x="267699" y="425770"/>
                </a:lnTo>
                <a:close/>
              </a:path>
            </a:pathLst>
          </a:cu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2">
            <a:extLst>
              <a:ext uri="{FF2B5EF4-FFF2-40B4-BE49-F238E27FC236}">
                <a16:creationId xmlns:a16="http://schemas.microsoft.com/office/drawing/2014/main" id="{43542BD6-637B-78C1-23CF-6B51EA33247C}"/>
              </a:ext>
            </a:extLst>
          </p:cNvPr>
          <p:cNvSpPr/>
          <p:nvPr/>
        </p:nvSpPr>
        <p:spPr>
          <a:xfrm rot="21249330">
            <a:off x="1626761" y="5261436"/>
            <a:ext cx="9237862" cy="247181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6091E44-1D7C-96BD-F0F0-7381A6036A2D}"/>
              </a:ext>
            </a:extLst>
          </p:cNvPr>
          <p:cNvSpPr txBox="1"/>
          <p:nvPr/>
        </p:nvSpPr>
        <p:spPr>
          <a:xfrm>
            <a:off x="5029438" y="3627417"/>
            <a:ext cx="1799689" cy="42077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WELCOME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824D68-BC74-29D1-A14B-E04706532630}"/>
              </a:ext>
            </a:extLst>
          </p:cNvPr>
          <p:cNvSpPr txBox="1"/>
          <p:nvPr/>
        </p:nvSpPr>
        <p:spPr>
          <a:xfrm>
            <a:off x="5408289" y="4143049"/>
            <a:ext cx="1054799" cy="677108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1400" dirty="0">
                <a:latin typeface="Arial Black" panose="020B0A04020102020204" pitchFamily="34" charset="0"/>
              </a:rPr>
              <a:t>     </a:t>
            </a:r>
            <a:r>
              <a:rPr lang="en-US" sz="1400" dirty="0">
                <a:solidFill>
                  <a:schemeClr val="accent2"/>
                </a:solidFill>
                <a:latin typeface="Arial Black" panose="020B0A04020102020204" pitchFamily="34" charset="0"/>
              </a:rPr>
              <a:t>TO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ALL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D634EFF-A2A3-67AA-5F76-877D12F051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6" y="-288332"/>
            <a:ext cx="870801" cy="83422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BB31145-92B0-7175-A744-FA720631A3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927" b="54319" l="23804" r="72040">
                        <a14:foregroundMark x1="55668" y1="27243" x2="55668" y2="27243"/>
                        <a14:foregroundMark x1="41058" y1="23256" x2="41058" y2="23256"/>
                        <a14:foregroundMark x1="41184" y1="23920" x2="41184" y2="23920"/>
                        <a14:foregroundMark x1="54156" y1="31894" x2="54156" y2="31894"/>
                        <a14:foregroundMark x1="54282" y1="33721" x2="54282" y2="33721"/>
                        <a14:foregroundMark x1="63728" y1="30897" x2="63728" y2="30897"/>
                        <a14:foregroundMark x1="66373" y1="40532" x2="66373" y2="40532"/>
                        <a14:foregroundMark x1="67632" y1="40365" x2="67632" y2="40365"/>
                        <a14:foregroundMark x1="66877" y1="50997" x2="66877" y2="50997"/>
                        <a14:foregroundMark x1="61209" y1="53488" x2="61209" y2="53488"/>
                        <a14:foregroundMark x1="58942" y1="44020" x2="58942" y2="44020"/>
                        <a14:foregroundMark x1="55793" y1="41694" x2="55793" y2="41694"/>
                        <a14:foregroundMark x1="52015" y1="50664" x2="52015" y2="50664"/>
                        <a14:foregroundMark x1="47733" y1="49668" x2="47733" y2="49668"/>
                        <a14:foregroundMark x1="51889" y1="48671" x2="51889" y2="48671"/>
                        <a14:foregroundMark x1="38917" y1="49336" x2="38917" y2="49336"/>
                        <a14:foregroundMark x1="37783" y1="40864" x2="37783" y2="40864"/>
                        <a14:foregroundMark x1="30227" y1="44850" x2="30227" y2="44850"/>
                        <a14:foregroundMark x1="31486" y1="45349" x2="31486" y2="45349"/>
                        <a14:foregroundMark x1="28589" y1="50332" x2="28589" y2="50332"/>
                        <a14:foregroundMark x1="31990" y1="50000" x2="31990" y2="50000"/>
                        <a14:foregroundMark x1="33753" y1="53821" x2="33753" y2="53821"/>
                        <a14:foregroundMark x1="36146" y1="51661" x2="36146" y2="51661"/>
                        <a14:foregroundMark x1="39421" y1="44186" x2="39421" y2="44186"/>
                        <a14:foregroundMark x1="38161" y1="45515" x2="38161" y2="45515"/>
                        <a14:foregroundMark x1="37657" y1="45515" x2="37657" y2="45515"/>
                        <a14:foregroundMark x1="60327" y1="54319" x2="60327" y2="54319"/>
                        <a14:foregroundMark x1="66247" y1="51661" x2="66247" y2="51661"/>
                        <a14:foregroundMark x1="66751" y1="52326" x2="66751" y2="52326"/>
                        <a14:foregroundMark x1="71677" y1="39013" x2="71914" y2="38372"/>
                        <a14:foregroundMark x1="70131" y1="43189" x2="70500" y2="42193"/>
                        <a14:foregroundMark x1="66751" y1="52326" x2="68103" y2="48671"/>
                        <a14:foregroundMark x1="71914" y1="38372" x2="71914" y2="39369"/>
                        <a14:foregroundMark x1="39043" y1="49502" x2="39043" y2="49502"/>
                        <a14:foregroundMark x1="40554" y1="48339" x2="40554" y2="48339"/>
                        <a14:foregroundMark x1="40554" y1="48339" x2="40554" y2="48339"/>
                        <a14:foregroundMark x1="70907" y1="38206" x2="70907" y2="38206"/>
                        <a14:foregroundMark x1="70529" y1="37542" x2="70529" y2="37542"/>
                        <a14:foregroundMark x1="70655" y1="37375" x2="70655" y2="37375"/>
                        <a14:foregroundMark x1="70907" y1="37043" x2="70907" y2="37043"/>
                        <a14:foregroundMark x1="72040" y1="37708" x2="72040" y2="37708"/>
                        <a14:foregroundMark x1="68892" y1="40033" x2="68892" y2="40033"/>
                        <a14:foregroundMark x1="69647" y1="40698" x2="69647" y2="40698"/>
                        <a14:foregroundMark x1="52645" y1="52159" x2="52645" y2="52159"/>
                        <a14:foregroundMark x1="47481" y1="52824" x2="47481" y2="52824"/>
                        <a14:backgroundMark x1="67254" y1="44020" x2="67254" y2="44020"/>
                        <a14:backgroundMark x1="69773" y1="42193" x2="69773" y2="42193"/>
                        <a14:backgroundMark x1="69773" y1="44020" x2="69773" y2="44020"/>
                        <a14:backgroundMark x1="68514" y1="47176" x2="68514" y2="47176"/>
                        <a14:backgroundMark x1="67884" y1="48671" x2="67884" y2="48671"/>
                        <a14:backgroundMark x1="70781" y1="42193" x2="70781" y2="42193"/>
                        <a14:backgroundMark x1="70403" y1="42359" x2="70403" y2="42359"/>
                        <a14:backgroundMark x1="70151" y1="43189" x2="70151" y2="43189"/>
                        <a14:backgroundMark x1="69270" y1="45681" x2="69270" y2="45681"/>
                        <a14:backgroundMark x1="69144" y1="46179" x2="69144" y2="46179"/>
                        <a14:backgroundMark x1="70277" y1="43355" x2="68388" y2="48671"/>
                        <a14:backgroundMark x1="70365" y1="40698" x2="69647" y2="41196"/>
                        <a14:backgroundMark x1="71323" y1="40033" x2="70365" y2="40698"/>
                        <a14:backgroundMark x1="72040" y1="39535" x2="71323" y2="40033"/>
                        <a14:backgroundMark x1="41184" y1="44186" x2="40554" y2="44850"/>
                        <a14:backgroundMark x1="46348" y1="43189" x2="45466" y2="43522"/>
                        <a14:backgroundMark x1="46348" y1="40199" x2="45340" y2="39203"/>
                        <a14:backgroundMark x1="45340" y1="39203" x2="45340" y2="39203"/>
                        <a14:backgroundMark x1="45340" y1="39203" x2="44962" y2="39203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85" t="18471" r="21921" b="44810"/>
          <a:stretch/>
        </p:blipFill>
        <p:spPr>
          <a:xfrm>
            <a:off x="-244465" y="5748827"/>
            <a:ext cx="2129218" cy="101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7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-0.03912 L 0.6793 0.8974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90" y="468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59259E-6 L 1.20365 0.01968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82" y="97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1.20364 0.0196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82" y="97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6" grpId="0" animBg="1"/>
      <p:bldP spid="27" grpId="0" animBg="1"/>
      <p:bldP spid="33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80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CF07EC4-B08B-3A9D-33D7-A20BFCFA7180}"/>
              </a:ext>
            </a:extLst>
          </p:cNvPr>
          <p:cNvSpPr/>
          <p:nvPr/>
        </p:nvSpPr>
        <p:spPr>
          <a:xfrm>
            <a:off x="1247294" y="5500314"/>
            <a:ext cx="9601200" cy="192678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MH_Other_10">
            <a:extLst>
              <a:ext uri="{FF2B5EF4-FFF2-40B4-BE49-F238E27FC236}">
                <a16:creationId xmlns:a16="http://schemas.microsoft.com/office/drawing/2014/main" id="{A4850F2D-F380-CB8A-08E9-23DCC6CF1DF8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0879070" y="3240701"/>
            <a:ext cx="377359" cy="377359"/>
          </a:xfrm>
          <a:prstGeom prst="ellips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>
            <a:innerShdw blurRad="25400" dist="254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 lang="zh-CN" altLang="en-US" sz="6000" kern="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MH_Other_1">
            <a:extLst>
              <a:ext uri="{FF2B5EF4-FFF2-40B4-BE49-F238E27FC236}">
                <a16:creationId xmlns:a16="http://schemas.microsoft.com/office/drawing/2014/main" id="{720B887B-2D04-87B3-D527-AD922B2C722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629768" y="2701875"/>
            <a:ext cx="218726" cy="2108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9050" cap="flat" cmpd="sng" algn="ctr">
            <a:gradFill flip="none" rotWithShape="1">
              <a:gsLst>
                <a:gs pos="0">
                  <a:srgbClr val="BE309C">
                    <a:lumMod val="5000"/>
                    <a:lumOff val="95000"/>
                  </a:srgbClr>
                </a:gs>
                <a:gs pos="100000">
                  <a:srgbClr val="A5A5A5">
                    <a:lumMod val="75000"/>
                  </a:srgbClr>
                </a:gs>
              </a:gsLst>
              <a:lin ang="2700000" scaled="1"/>
            </a:gradFill>
            <a:prstDash val="solid"/>
            <a:miter lim="800000"/>
          </a:ln>
          <a:effectLst>
            <a:outerShdw blurRad="88900" dist="1016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6" name="Rounded Rectangle 10">
            <a:extLst>
              <a:ext uri="{FF2B5EF4-FFF2-40B4-BE49-F238E27FC236}">
                <a16:creationId xmlns:a16="http://schemas.microsoft.com/office/drawing/2014/main" id="{B3AC7E48-D9E4-7A50-B27C-C2884243A329}"/>
              </a:ext>
            </a:extLst>
          </p:cNvPr>
          <p:cNvSpPr/>
          <p:nvPr/>
        </p:nvSpPr>
        <p:spPr>
          <a:xfrm>
            <a:off x="4691689" y="606434"/>
            <a:ext cx="3074565" cy="738416"/>
          </a:xfrm>
          <a:prstGeom prst="roundRect">
            <a:avLst>
              <a:gd name="adj" fmla="val 50000"/>
            </a:avLst>
          </a:prstGeom>
          <a:solidFill>
            <a:srgbClr val="009999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2">
                  <a:lumMod val="25000"/>
                </a:schemeClr>
              </a:solidFill>
              <a:latin typeface="Bauhaus 93" panose="04030905020B02020C02" pitchFamily="82" charset="0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88FF6B7E-BA86-3BD3-E6F5-E731E8381BA6}"/>
              </a:ext>
            </a:extLst>
          </p:cNvPr>
          <p:cNvSpPr/>
          <p:nvPr/>
        </p:nvSpPr>
        <p:spPr>
          <a:xfrm>
            <a:off x="4824815" y="672634"/>
            <a:ext cx="2808312" cy="60601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002060"/>
                </a:solidFill>
                <a:latin typeface="Bauhaus 93" panose="04030905020B02020C02" pitchFamily="82" charset="0"/>
              </a:rPr>
              <a:t>   IDENTITY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84E4107-6E05-CB98-B797-92540557D7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927" b="54319" l="23804" r="72040">
                        <a14:foregroundMark x1="55668" y1="27243" x2="55668" y2="27243"/>
                        <a14:foregroundMark x1="41058" y1="23256" x2="41058" y2="23256"/>
                        <a14:foregroundMark x1="41184" y1="23920" x2="41184" y2="23920"/>
                        <a14:foregroundMark x1="54156" y1="31894" x2="54156" y2="31894"/>
                        <a14:foregroundMark x1="54282" y1="33721" x2="54282" y2="33721"/>
                        <a14:foregroundMark x1="63728" y1="30897" x2="63728" y2="30897"/>
                        <a14:foregroundMark x1="66373" y1="40532" x2="66373" y2="40532"/>
                        <a14:foregroundMark x1="67632" y1="40365" x2="67632" y2="40365"/>
                        <a14:foregroundMark x1="66877" y1="50997" x2="66877" y2="50997"/>
                        <a14:foregroundMark x1="61209" y1="53488" x2="61209" y2="53488"/>
                        <a14:foregroundMark x1="58942" y1="44020" x2="58942" y2="44020"/>
                        <a14:foregroundMark x1="55793" y1="41694" x2="55793" y2="41694"/>
                        <a14:foregroundMark x1="52015" y1="50664" x2="52015" y2="50664"/>
                        <a14:foregroundMark x1="47733" y1="49668" x2="47733" y2="49668"/>
                        <a14:foregroundMark x1="51889" y1="48671" x2="51889" y2="48671"/>
                        <a14:foregroundMark x1="38917" y1="49336" x2="38917" y2="49336"/>
                        <a14:foregroundMark x1="37783" y1="40864" x2="37783" y2="40864"/>
                        <a14:foregroundMark x1="30227" y1="44850" x2="30227" y2="44850"/>
                        <a14:foregroundMark x1="31486" y1="45349" x2="31486" y2="45349"/>
                        <a14:foregroundMark x1="28589" y1="50332" x2="28589" y2="50332"/>
                        <a14:foregroundMark x1="31990" y1="50000" x2="31990" y2="50000"/>
                        <a14:foregroundMark x1="33753" y1="53821" x2="33753" y2="53821"/>
                        <a14:foregroundMark x1="36146" y1="51661" x2="36146" y2="51661"/>
                        <a14:foregroundMark x1="39421" y1="44186" x2="39421" y2="44186"/>
                        <a14:foregroundMark x1="38161" y1="45515" x2="38161" y2="45515"/>
                        <a14:foregroundMark x1="37657" y1="45515" x2="37657" y2="45515"/>
                        <a14:foregroundMark x1="60327" y1="54319" x2="60327" y2="54319"/>
                        <a14:foregroundMark x1="66247" y1="51661" x2="66247" y2="51661"/>
                        <a14:foregroundMark x1="66751" y1="52326" x2="66751" y2="52326"/>
                        <a14:foregroundMark x1="71677" y1="39013" x2="71914" y2="38372"/>
                        <a14:foregroundMark x1="70131" y1="43189" x2="70500" y2="42193"/>
                        <a14:foregroundMark x1="66751" y1="52326" x2="68103" y2="48671"/>
                        <a14:foregroundMark x1="71914" y1="38372" x2="71914" y2="39369"/>
                        <a14:foregroundMark x1="39043" y1="49502" x2="39043" y2="49502"/>
                        <a14:foregroundMark x1="40554" y1="48339" x2="40554" y2="48339"/>
                        <a14:foregroundMark x1="40554" y1="48339" x2="40554" y2="48339"/>
                        <a14:foregroundMark x1="70907" y1="38206" x2="70907" y2="38206"/>
                        <a14:foregroundMark x1="70529" y1="37542" x2="70529" y2="37542"/>
                        <a14:foregroundMark x1="70655" y1="37375" x2="70655" y2="37375"/>
                        <a14:foregroundMark x1="70907" y1="37043" x2="70907" y2="37043"/>
                        <a14:foregroundMark x1="72040" y1="37708" x2="72040" y2="37708"/>
                        <a14:foregroundMark x1="68892" y1="40033" x2="68892" y2="40033"/>
                        <a14:foregroundMark x1="69647" y1="40698" x2="69647" y2="40698"/>
                        <a14:foregroundMark x1="52645" y1="52159" x2="52645" y2="52159"/>
                        <a14:foregroundMark x1="47481" y1="52824" x2="47481" y2="52824"/>
                        <a14:backgroundMark x1="67254" y1="44020" x2="67254" y2="44020"/>
                        <a14:backgroundMark x1="69773" y1="42193" x2="69773" y2="42193"/>
                        <a14:backgroundMark x1="69773" y1="44020" x2="69773" y2="44020"/>
                        <a14:backgroundMark x1="68514" y1="47176" x2="68514" y2="47176"/>
                        <a14:backgroundMark x1="67884" y1="48671" x2="67884" y2="48671"/>
                        <a14:backgroundMark x1="70781" y1="42193" x2="70781" y2="42193"/>
                        <a14:backgroundMark x1="70403" y1="42359" x2="70403" y2="42359"/>
                        <a14:backgroundMark x1="70151" y1="43189" x2="70151" y2="43189"/>
                        <a14:backgroundMark x1="69270" y1="45681" x2="69270" y2="45681"/>
                        <a14:backgroundMark x1="69144" y1="46179" x2="69144" y2="46179"/>
                        <a14:backgroundMark x1="70277" y1="43355" x2="68388" y2="48671"/>
                        <a14:backgroundMark x1="70365" y1="40698" x2="69647" y2="41196"/>
                        <a14:backgroundMark x1="71323" y1="40033" x2="70365" y2="40698"/>
                        <a14:backgroundMark x1="72040" y1="39535" x2="71323" y2="40033"/>
                        <a14:backgroundMark x1="41184" y1="44186" x2="40554" y2="44850"/>
                        <a14:backgroundMark x1="46348" y1="43189" x2="45466" y2="43522"/>
                        <a14:backgroundMark x1="46348" y1="40199" x2="45340" y2="39203"/>
                        <a14:backgroundMark x1="45340" y1="39203" x2="45340" y2="39203"/>
                        <a14:backgroundMark x1="45340" y1="39203" x2="44962" y2="39203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85" t="18471" r="21921" b="44810"/>
          <a:stretch/>
        </p:blipFill>
        <p:spPr>
          <a:xfrm>
            <a:off x="-249043" y="5678657"/>
            <a:ext cx="2129218" cy="1013418"/>
          </a:xfrm>
          <a:prstGeom prst="rect">
            <a:avLst/>
          </a:prstGeom>
        </p:spPr>
      </p:pic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5B063DAF-2308-5550-BBB7-6C484A7D2F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029309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D6DEE61E-3C54-87BE-7EF3-09269607BF8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029309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491AF9-D182-204B-BE16-3F5FD314057B}"/>
              </a:ext>
            </a:extLst>
          </p:cNvPr>
          <p:cNvSpPr txBox="1"/>
          <p:nvPr/>
        </p:nvSpPr>
        <p:spPr>
          <a:xfrm>
            <a:off x="2016217" y="1553012"/>
            <a:ext cx="267547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Teacher Identity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18FF84-D777-1CD3-E4AB-D5532F4006CB}"/>
              </a:ext>
            </a:extLst>
          </p:cNvPr>
          <p:cNvSpPr txBox="1"/>
          <p:nvPr/>
        </p:nvSpPr>
        <p:spPr>
          <a:xfrm>
            <a:off x="7929702" y="1553012"/>
            <a:ext cx="224608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Lesson Identity</a:t>
            </a:r>
          </a:p>
        </p:txBody>
      </p:sp>
    </p:spTree>
    <p:extLst>
      <p:ext uri="{BB962C8B-B14F-4D97-AF65-F5344CB8AC3E}">
        <p14:creationId xmlns:p14="http://schemas.microsoft.com/office/powerpoint/2010/main" val="270889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250" tmFilter="0,0; .5, 1; 1, 1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25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 animBg="1"/>
      <p:bldP spid="25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59484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070140" y="870855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Group work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65B8AA-1FA4-791A-00A3-FD447F7280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4039197" y="386610"/>
            <a:ext cx="1802335" cy="129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D06B27-4153-70EE-EA52-BD4AF65605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2091334" y="384176"/>
            <a:ext cx="1802335" cy="129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699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59484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975114" y="985264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Pair work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0780E99-9863-6B70-3DA2-FC4D20216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151" y="599525"/>
            <a:ext cx="1006620" cy="100662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A8403B4-7F5F-6739-E624-DED2DAA64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0564" y="599424"/>
            <a:ext cx="1006620" cy="100662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E7BEF0F-324A-D3E9-DD55-58F955106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2839" y="599424"/>
            <a:ext cx="1006620" cy="100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24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78338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975114" y="985264"/>
            <a:ext cx="3902697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Individual work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12840C0-BFDE-BC7B-3CD2-682F2D03F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5357" y="444606"/>
            <a:ext cx="1161539" cy="11615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AFC5864-8C83-64D3-5CB6-CDB717A8B3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1797" y="526337"/>
            <a:ext cx="1079808" cy="107980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CF92D5-AC68-A1C2-9AED-B5CEC5B172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16886" y="292231"/>
            <a:ext cx="1460909" cy="146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2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021B85-B54B-F3EF-3636-4C0ACB5D7035}"/>
              </a:ext>
            </a:extLst>
          </p:cNvPr>
          <p:cNvSpPr/>
          <p:nvPr/>
        </p:nvSpPr>
        <p:spPr>
          <a:xfrm flipV="1">
            <a:off x="3612438" y="1489030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F1572-13CD-C952-F3D4-D33FB2DD6D4A}"/>
              </a:ext>
            </a:extLst>
          </p:cNvPr>
          <p:cNvSpPr/>
          <p:nvPr/>
        </p:nvSpPr>
        <p:spPr>
          <a:xfrm flipV="1">
            <a:off x="723175" y="1404760"/>
            <a:ext cx="932688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8BA642-09D9-BD49-A54F-D7ED661EA0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5" b="71901" l="25660" r="74717">
                        <a14:foregroundMark x1="46038" y1="36364" x2="46038" y2="36364"/>
                        <a14:foregroundMark x1="56981" y1="37190" x2="56981" y2="37190"/>
                        <a14:foregroundMark x1="50189" y1="33884" x2="50189" y2="33884"/>
                        <a14:foregroundMark x1="75094" y1="57851" x2="75094" y2="57851"/>
                        <a14:foregroundMark x1="49057" y1="72314" x2="49057" y2="72314"/>
                        <a14:foregroundMark x1="25660" y1="54959" x2="25660" y2="54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4765771" y="512796"/>
            <a:ext cx="1012656" cy="825534"/>
          </a:xfrm>
          <a:prstGeom prst="rect">
            <a:avLst/>
          </a:prstGeom>
        </p:spPr>
      </p:pic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B81D8247-BECE-23A2-5BC6-7F450EF7CF9F}"/>
              </a:ext>
            </a:extLst>
          </p:cNvPr>
          <p:cNvSpPr/>
          <p:nvPr/>
        </p:nvSpPr>
        <p:spPr>
          <a:xfrm>
            <a:off x="6096000" y="606905"/>
            <a:ext cx="3612124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Homework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960912-FA9C-BEC5-89D9-79E730653D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818" b="71901" l="25283" r="73585">
                        <a14:foregroundMark x1="25660" y1="57025" x2="25660" y2="57025"/>
                        <a14:foregroundMark x1="51698" y1="70661" x2="51698" y2="70661"/>
                        <a14:foregroundMark x1="48679" y1="71901" x2="48679" y2="71901"/>
                        <a14:foregroundMark x1="73585" y1="57851" x2="73585" y2="57851"/>
                        <a14:foregroundMark x1="53962" y1="36777" x2="53962" y2="36777"/>
                        <a14:foregroundMark x1="33585" y1="39256" x2="33585" y2="392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2464293" y="521052"/>
            <a:ext cx="1012656" cy="8255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CA88A8-1B3D-5674-A2B2-C3D5F90D12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5" b="72314" l="23396" r="73585">
                        <a14:foregroundMark x1="25660" y1="54959" x2="25660" y2="54959"/>
                        <a14:foregroundMark x1="47547" y1="71901" x2="47547" y2="71901"/>
                        <a14:foregroundMark x1="73962" y1="59091" x2="73962" y2="59091"/>
                        <a14:foregroundMark x1="52075" y1="72727" x2="52075" y2="72727"/>
                        <a14:foregroundMark x1="49811" y1="31818" x2="49811" y2="31818"/>
                        <a14:foregroundMark x1="56981" y1="40496" x2="56981" y2="40496"/>
                        <a14:foregroundMark x1="54340" y1="35124" x2="54340" y2="35124"/>
                        <a14:foregroundMark x1="34340" y1="39669" x2="34340" y2="39669"/>
                        <a14:foregroundMark x1="23396" y1="56612" x2="23396" y2="5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3612438" y="531248"/>
            <a:ext cx="1012656" cy="82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48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021B85-B54B-F3EF-3636-4C0ACB5D7035}"/>
              </a:ext>
            </a:extLst>
          </p:cNvPr>
          <p:cNvSpPr/>
          <p:nvPr/>
        </p:nvSpPr>
        <p:spPr>
          <a:xfrm flipV="1">
            <a:off x="3612438" y="1479603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F1572-13CD-C952-F3D4-D33FB2DD6D4A}"/>
              </a:ext>
            </a:extLst>
          </p:cNvPr>
          <p:cNvSpPr/>
          <p:nvPr/>
        </p:nvSpPr>
        <p:spPr>
          <a:xfrm flipV="1">
            <a:off x="723175" y="1404760"/>
            <a:ext cx="932688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B81D8247-BECE-23A2-5BC6-7F450EF7CF9F}"/>
              </a:ext>
            </a:extLst>
          </p:cNvPr>
          <p:cNvSpPr/>
          <p:nvPr/>
        </p:nvSpPr>
        <p:spPr>
          <a:xfrm>
            <a:off x="6096000" y="606905"/>
            <a:ext cx="3612124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Evaluation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5CB74CA-1B6B-ABCA-40DA-38120F67F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9292" y="460287"/>
            <a:ext cx="967456" cy="96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8396D3-E752-DA8A-9BF6-96461ED509A5}"/>
              </a:ext>
            </a:extLst>
          </p:cNvPr>
          <p:cNvCxnSpPr>
            <a:cxnSpLocks/>
          </p:cNvCxnSpPr>
          <p:nvPr/>
        </p:nvCxnSpPr>
        <p:spPr>
          <a:xfrm>
            <a:off x="15825229" y="6110120"/>
            <a:ext cx="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A14A0A-824B-9E15-D45C-C183AD213D48}"/>
              </a:ext>
            </a:extLst>
          </p:cNvPr>
          <p:cNvCxnSpPr>
            <a:cxnSpLocks/>
          </p:cNvCxnSpPr>
          <p:nvPr/>
        </p:nvCxnSpPr>
        <p:spPr>
          <a:xfrm>
            <a:off x="6998971" y="-232991"/>
            <a:ext cx="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9312547-B5B5-B73A-2E75-703FE242A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03598"/>
            <a:ext cx="3054124" cy="4154215"/>
          </a:xfrm>
          <a:prstGeom prst="rect">
            <a:avLst/>
          </a:prstGeom>
          <a:ln>
            <a:solidFill>
              <a:srgbClr val="009897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047E043-DE1A-6189-BAED-6EB74AD66EF0}"/>
              </a:ext>
            </a:extLst>
          </p:cNvPr>
          <p:cNvGrpSpPr/>
          <p:nvPr/>
        </p:nvGrpSpPr>
        <p:grpSpPr>
          <a:xfrm>
            <a:off x="1431387" y="959566"/>
            <a:ext cx="2217591" cy="999050"/>
            <a:chOff x="-1977467" y="1395562"/>
            <a:chExt cx="1497013" cy="744140"/>
          </a:xfrm>
        </p:grpSpPr>
        <p:sp>
          <p:nvSpPr>
            <p:cNvPr id="11" name="MH_Other_1">
              <a:extLst>
                <a:ext uri="{FF2B5EF4-FFF2-40B4-BE49-F238E27FC236}">
                  <a16:creationId xmlns:a16="http://schemas.microsoft.com/office/drawing/2014/main" id="{0CE74A94-6DB4-D941-65C1-73E26BCE6025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-1977467" y="1395562"/>
              <a:ext cx="1497013" cy="155972"/>
            </a:xfrm>
            <a:prstGeom prst="trapezoid">
              <a:avLst>
                <a:gd name="adj" fmla="val 67927"/>
              </a:avLst>
            </a:prstGeom>
            <a:solidFill>
              <a:srgbClr val="009897"/>
            </a:solidFill>
            <a:ln w="15875">
              <a:noFill/>
            </a:ln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  <p:sp>
          <p:nvSpPr>
            <p:cNvPr id="12" name="MH_SubTitle_1">
              <a:extLst>
                <a:ext uri="{FF2B5EF4-FFF2-40B4-BE49-F238E27FC236}">
                  <a16:creationId xmlns:a16="http://schemas.microsoft.com/office/drawing/2014/main" id="{FD383C68-8958-E714-039C-436A2D6F8B6E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-1837767" y="1395562"/>
              <a:ext cx="1217613" cy="744140"/>
            </a:xfrm>
            <a:custGeom>
              <a:avLst/>
              <a:gdLst>
                <a:gd name="connsiteX0" fmla="*/ 0 w 1217613"/>
                <a:gd name="connsiteY0" fmla="*/ 0 h 992188"/>
                <a:gd name="connsiteX1" fmla="*/ 1217613 w 1217613"/>
                <a:gd name="connsiteY1" fmla="*/ 0 h 992188"/>
                <a:gd name="connsiteX2" fmla="*/ 1217613 w 1217613"/>
                <a:gd name="connsiteY2" fmla="*/ 677466 h 992188"/>
                <a:gd name="connsiteX3" fmla="*/ 608806 w 1217613"/>
                <a:gd name="connsiteY3" fmla="*/ 992188 h 992188"/>
                <a:gd name="connsiteX4" fmla="*/ 0 w 1217613"/>
                <a:gd name="connsiteY4" fmla="*/ 677466 h 99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613" h="992188">
                  <a:moveTo>
                    <a:pt x="0" y="0"/>
                  </a:moveTo>
                  <a:lnTo>
                    <a:pt x="1217613" y="0"/>
                  </a:lnTo>
                  <a:lnTo>
                    <a:pt x="1217613" y="677466"/>
                  </a:lnTo>
                  <a:lnTo>
                    <a:pt x="608806" y="992188"/>
                  </a:lnTo>
                  <a:lnTo>
                    <a:pt x="0" y="677466"/>
                  </a:lnTo>
                  <a:close/>
                </a:path>
              </a:pathLst>
            </a:custGeom>
            <a:solidFill>
              <a:srgbClr val="009897"/>
            </a:solidFill>
            <a:ln w="15875">
              <a:noFill/>
            </a:ln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方正正中黑简体" pitchFamily="2" charset="-122"/>
                  <a:ea typeface="方正正中黑简体" pitchFamily="2" charset="-122"/>
                </a:rPr>
                <a:t>BYE! </a:t>
              </a:r>
              <a:endParaRPr lang="zh-CN" altLang="en-US" sz="1600" dirty="0">
                <a:solidFill>
                  <a:schemeClr val="bg1"/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7518CDBC-D711-2180-475F-DC33664A2E06}"/>
              </a:ext>
            </a:extLst>
          </p:cNvPr>
          <p:cNvSpPr/>
          <p:nvPr/>
        </p:nvSpPr>
        <p:spPr>
          <a:xfrm>
            <a:off x="4886325" y="2445796"/>
            <a:ext cx="6100763" cy="29120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DC3389-9164-DE31-6318-B37F76551F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308" b="83413" l="4327" r="89183">
                        <a14:foregroundMark x1="8654" y1="21635" x2="8654" y2="21635"/>
                        <a14:foregroundMark x1="14904" y1="25240" x2="14904" y2="25240"/>
                        <a14:foregroundMark x1="8413" y1="18750" x2="8413" y2="18750"/>
                        <a14:foregroundMark x1="8413" y1="20433" x2="8413" y2="20433"/>
                        <a14:foregroundMark x1="8413" y1="20433" x2="8413" y2="20433"/>
                        <a14:foregroundMark x1="87500" y1="39423" x2="87500" y2="39423"/>
                        <a14:foregroundMark x1="82212" y1="18029" x2="82212" y2="18029"/>
                        <a14:foregroundMark x1="39183" y1="20913" x2="39183" y2="20913"/>
                        <a14:foregroundMark x1="4327" y1="24519" x2="4327" y2="24519"/>
                        <a14:foregroundMark x1="8894" y1="17548" x2="8894" y2="17548"/>
                        <a14:foregroundMark x1="83894" y1="83413" x2="83894" y2="834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5425" r="482" b="13442"/>
          <a:stretch/>
        </p:blipFill>
        <p:spPr>
          <a:xfrm>
            <a:off x="4779936" y="959566"/>
            <a:ext cx="6330634" cy="43982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3C77F8-3EDF-E7F8-0C53-BB045C544A3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0" b="19075"/>
          <a:stretch/>
        </p:blipFill>
        <p:spPr>
          <a:xfrm>
            <a:off x="5363624" y="2341948"/>
            <a:ext cx="5258379" cy="25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4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652502-BDE4-BA65-26DC-BEC12F4AA654}"/>
              </a:ext>
            </a:extLst>
          </p:cNvPr>
          <p:cNvGrpSpPr/>
          <p:nvPr/>
        </p:nvGrpSpPr>
        <p:grpSpPr>
          <a:xfrm>
            <a:off x="8194492" y="6206748"/>
            <a:ext cx="1842586" cy="595015"/>
            <a:chOff x="8269280" y="6224725"/>
            <a:chExt cx="1842586" cy="59501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16A78A-EA18-E617-0A76-DA717208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D30957F-B3D2-4D4A-1714-C38C6CF4A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C80D3FD-A2E2-F0DB-A320-58291830F329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17114CF-B802-7A34-EF8F-1CEAA95A6ABC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dirty="0"/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8EF164A-EA98-57D6-95AF-1273357AB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B2EDD8F4-D43D-4157-A86C-14AC0BEEE63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859" y="6469508"/>
            <a:ext cx="1983546" cy="443132"/>
          </a:xfrm>
          <a:prstGeom prst="rect">
            <a:avLst/>
          </a:prstGeom>
          <a:effectLst>
            <a:glow rad="38100">
              <a:schemeClr val="bg1"/>
            </a:glo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2FD2E6-2287-01ED-2011-2E5593D9153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073" y="5446644"/>
            <a:ext cx="1662332" cy="16623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96D648-EB36-4151-B4FE-26C3C90A2641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9" y="5778227"/>
            <a:ext cx="1001829" cy="10283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12C75CF-18B3-492B-94EF-B3C864A078E8}"/>
              </a:ext>
            </a:extLst>
          </p:cNvPr>
          <p:cNvSpPr/>
          <p:nvPr userDrawn="1"/>
        </p:nvSpPr>
        <p:spPr>
          <a:xfrm>
            <a:off x="989197" y="6423655"/>
            <a:ext cx="12747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i="1" cap="none" spc="-300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  <a:cs typeface="Times New Roman" panose="02020603050405020304" pitchFamily="18" charset="0"/>
              </a:rPr>
              <a:t>Smriti Rani Dey </a:t>
            </a:r>
          </a:p>
        </p:txBody>
      </p:sp>
    </p:spTree>
    <p:extLst>
      <p:ext uri="{BB962C8B-B14F-4D97-AF65-F5344CB8AC3E}">
        <p14:creationId xmlns:p14="http://schemas.microsoft.com/office/powerpoint/2010/main" val="346835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35.png"/><Relationship Id="rId18" Type="http://schemas.microsoft.com/office/2007/relationships/hdphoto" Target="../media/hdphoto12.wdp"/><Relationship Id="rId26" Type="http://schemas.openxmlformats.org/officeDocument/2006/relationships/image" Target="../media/image42.png"/><Relationship Id="rId3" Type="http://schemas.openxmlformats.org/officeDocument/2006/relationships/image" Target="../media/image30.png"/><Relationship Id="rId21" Type="http://schemas.openxmlformats.org/officeDocument/2006/relationships/image" Target="../media/image39.png"/><Relationship Id="rId7" Type="http://schemas.openxmlformats.org/officeDocument/2006/relationships/image" Target="../media/image32.png"/><Relationship Id="rId12" Type="http://schemas.microsoft.com/office/2007/relationships/hdphoto" Target="../media/hdphoto9.wdp"/><Relationship Id="rId17" Type="http://schemas.openxmlformats.org/officeDocument/2006/relationships/image" Target="../media/image37.png"/><Relationship Id="rId25" Type="http://schemas.openxmlformats.org/officeDocument/2006/relationships/image" Target="../media/image41.png"/><Relationship Id="rId2" Type="http://schemas.openxmlformats.org/officeDocument/2006/relationships/image" Target="../media/image29.jpeg"/><Relationship Id="rId16" Type="http://schemas.microsoft.com/office/2007/relationships/hdphoto" Target="../media/hdphoto11.wdp"/><Relationship Id="rId20" Type="http://schemas.microsoft.com/office/2007/relationships/hdphoto" Target="../media/hdphoto13.wdp"/><Relationship Id="rId29" Type="http://schemas.microsoft.com/office/2007/relationships/hdphoto" Target="../media/hdphoto17.wdp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34.png"/><Relationship Id="rId24" Type="http://schemas.microsoft.com/office/2007/relationships/hdphoto" Target="../media/hdphoto15.wdp"/><Relationship Id="rId5" Type="http://schemas.openxmlformats.org/officeDocument/2006/relationships/image" Target="../media/image31.png"/><Relationship Id="rId15" Type="http://schemas.openxmlformats.org/officeDocument/2006/relationships/image" Target="../media/image36.png"/><Relationship Id="rId23" Type="http://schemas.openxmlformats.org/officeDocument/2006/relationships/image" Target="../media/image40.png"/><Relationship Id="rId28" Type="http://schemas.openxmlformats.org/officeDocument/2006/relationships/image" Target="../media/image43.png"/><Relationship Id="rId10" Type="http://schemas.microsoft.com/office/2007/relationships/hdphoto" Target="../media/hdphoto8.wdp"/><Relationship Id="rId19" Type="http://schemas.openxmlformats.org/officeDocument/2006/relationships/image" Target="../media/image38.png"/><Relationship Id="rId31" Type="http://schemas.microsoft.com/office/2007/relationships/hdphoto" Target="../media/hdphoto18.wdp"/><Relationship Id="rId4" Type="http://schemas.microsoft.com/office/2007/relationships/hdphoto" Target="../media/hdphoto5.wdp"/><Relationship Id="rId9" Type="http://schemas.openxmlformats.org/officeDocument/2006/relationships/image" Target="../media/image33.png"/><Relationship Id="rId14" Type="http://schemas.microsoft.com/office/2007/relationships/hdphoto" Target="../media/hdphoto10.wdp"/><Relationship Id="rId22" Type="http://schemas.microsoft.com/office/2007/relationships/hdphoto" Target="../media/hdphoto14.wdp"/><Relationship Id="rId27" Type="http://schemas.microsoft.com/office/2007/relationships/hdphoto" Target="../media/hdphoto16.wdp"/><Relationship Id="rId30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hyperlink" Target="mailto:smritidey2011@gmail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20.wdp"/><Relationship Id="rId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13.png"/><Relationship Id="rId3" Type="http://schemas.openxmlformats.org/officeDocument/2006/relationships/image" Target="../media/image61.jpeg"/><Relationship Id="rId7" Type="http://schemas.microsoft.com/office/2007/relationships/hdphoto" Target="../media/hdphoto19.wdp"/><Relationship Id="rId12" Type="http://schemas.openxmlformats.org/officeDocument/2006/relationships/image" Target="../media/image56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9.jpeg"/><Relationship Id="rId5" Type="http://schemas.openxmlformats.org/officeDocument/2006/relationships/image" Target="../media/image63.jpeg"/><Relationship Id="rId10" Type="http://schemas.openxmlformats.org/officeDocument/2006/relationships/image" Target="../media/image58.jpeg"/><Relationship Id="rId4" Type="http://schemas.openxmlformats.org/officeDocument/2006/relationships/image" Target="../media/image62.jpeg"/><Relationship Id="rId9" Type="http://schemas.openxmlformats.org/officeDocument/2006/relationships/image" Target="../media/image57.jpeg"/><Relationship Id="rId14" Type="http://schemas.openxmlformats.org/officeDocument/2006/relationships/image" Target="../media/image14.sv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56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56.png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microsoft.com/office/2007/relationships/hdphoto" Target="../media/hdphoto19.wdp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11" Type="http://schemas.openxmlformats.org/officeDocument/2006/relationships/image" Target="../media/image25.svg"/><Relationship Id="rId5" Type="http://schemas.openxmlformats.org/officeDocument/2006/relationships/image" Target="../media/image58.jpeg"/><Relationship Id="rId10" Type="http://schemas.openxmlformats.org/officeDocument/2006/relationships/image" Target="../media/image24.png"/><Relationship Id="rId4" Type="http://schemas.openxmlformats.org/officeDocument/2006/relationships/image" Target="../media/image57.jpeg"/><Relationship Id="rId9" Type="http://schemas.microsoft.com/office/2007/relationships/hdphoto" Target="../media/hdphoto2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67.png"/><Relationship Id="rId4" Type="http://schemas.microsoft.com/office/2007/relationships/hdphoto" Target="../media/hdphoto22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67.png"/><Relationship Id="rId4" Type="http://schemas.microsoft.com/office/2007/relationships/hdphoto" Target="../media/hdphoto22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7" Type="http://schemas.microsoft.com/office/2007/relationships/hdphoto" Target="../media/hdphoto23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2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B756D73A-7FD1-4739-8CA6-820A708E85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62958" y="132210"/>
            <a:ext cx="11542820" cy="6079185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1030" name="Group 1029"/>
          <p:cNvGrpSpPr/>
          <p:nvPr/>
        </p:nvGrpSpPr>
        <p:grpSpPr>
          <a:xfrm>
            <a:off x="6744994" y="1709464"/>
            <a:ext cx="3448040" cy="4392817"/>
            <a:chOff x="6746555" y="1299504"/>
            <a:chExt cx="3448040" cy="439281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3E7F918-530F-4658-9CBA-6938D30E2BC8}"/>
                </a:ext>
              </a:extLst>
            </p:cNvPr>
            <p:cNvGrpSpPr/>
            <p:nvPr/>
          </p:nvGrpSpPr>
          <p:grpSpPr>
            <a:xfrm>
              <a:off x="6746555" y="1519820"/>
              <a:ext cx="3448040" cy="4172501"/>
              <a:chOff x="8604806" y="707002"/>
              <a:chExt cx="3998971" cy="4805739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CB1F1EEF-CA3A-4527-8566-AFCF06662B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7490" b="99445" l="10000" r="90000">
                            <a14:foregroundMark x1="40000" y1="6657" x2="47222" y2="8322"/>
                            <a14:foregroundMark x1="51447" y1="7767" x2="53556" y2="7490"/>
                            <a14:foregroundMark x1="47222" y1="8322" x2="51447" y2="7767"/>
                            <a14:foregroundMark x1="53556" y1="7490" x2="55111" y2="9986"/>
                            <a14:foregroundMark x1="29333" y1="89736" x2="49444" y2="90569"/>
                            <a14:foregroundMark x1="49444" y1="90569" x2="63111" y2="89459"/>
                            <a14:foregroundMark x1="63111" y1="89459" x2="57667" y2="95007"/>
                            <a14:foregroundMark x1="57667" y1="95007" x2="54160" y2="96691"/>
                            <a14:backgroundMark x1="28444" y1="91956" x2="40889" y2="98336"/>
                            <a14:backgroundMark x1="40889" y1="98336" x2="53778" y2="96117"/>
                            <a14:backgroundMark x1="53778" y1="96117" x2="48556" y2="98613"/>
                            <a14:backgroundMark x1="48556" y1="98613" x2="30333" y2="99307"/>
                            <a14:backgroundMark x1="30333" y1="99307" x2="28000" y2="93897"/>
                            <a14:backgroundMark x1="56222" y1="15257" x2="56222" y2="15257"/>
                            <a14:backgroundMark x1="51111" y1="7767" x2="51111" y2="7767"/>
                            <a14:backgroundMark x1="73778" y1="28017" x2="73778" y2="2801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04806" y="1284001"/>
                <a:ext cx="3998971" cy="4228740"/>
              </a:xfrm>
              <a:prstGeom prst="rect">
                <a:avLst/>
              </a:prstGeom>
            </p:spPr>
          </p:pic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F95283CB-AA6E-45C0-B7EA-DC9174287408}"/>
                  </a:ext>
                </a:extLst>
              </p:cNvPr>
              <p:cNvGrpSpPr/>
              <p:nvPr/>
            </p:nvGrpSpPr>
            <p:grpSpPr>
              <a:xfrm>
                <a:off x="9471949" y="707002"/>
                <a:ext cx="2237529" cy="3930610"/>
                <a:chOff x="9695092" y="1070279"/>
                <a:chExt cx="2237529" cy="3930610"/>
              </a:xfrm>
            </p:grpSpPr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2AFD39BE-C071-4D32-AA5A-2E804223C2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1813" b="89426" l="1437" r="99713">
                              <a14:foregroundMark x1="99713" y1="47734" x2="99713" y2="47734"/>
                              <a14:foregroundMark x1="47126" y1="1813" x2="47126" y2="1813"/>
                              <a14:foregroundMark x1="1437" y1="39879" x2="1437" y2="3987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92111" y="1070279"/>
                  <a:ext cx="634054" cy="816396"/>
                </a:xfrm>
                <a:prstGeom prst="ellipse">
                  <a:avLst/>
                </a:prstGeom>
                <a:ln w="76200">
                  <a:noFill/>
                </a:ln>
              </p:spPr>
            </p:pic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3A485D8A-1E7C-4ADB-94AB-226ABBBE7C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1813" b="89426" l="1437" r="99713">
                              <a14:foregroundMark x1="99713" y1="47734" x2="99713" y2="47734"/>
                              <a14:foregroundMark x1="47126" y1="1813" x2="47126" y2="1813"/>
                              <a14:foregroundMark x1="1437" y1="39879" x2="1437" y2="3987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60305" y="1224054"/>
                  <a:ext cx="613763" cy="790270"/>
                </a:xfrm>
                <a:prstGeom prst="ellipse">
                  <a:avLst/>
                </a:prstGeom>
                <a:ln w="76200">
                  <a:noFill/>
                </a:ln>
              </p:spPr>
            </p:pic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E4229DBF-81A2-42B5-8FEB-21DFD30AAB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1813" b="89426" l="1437" r="99713">
                              <a14:foregroundMark x1="99713" y1="47734" x2="99713" y2="47734"/>
                              <a14:foregroundMark x1="47126" y1="1813" x2="47126" y2="1813"/>
                              <a14:foregroundMark x1="1437" y1="39879" x2="1437" y2="3987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41045" y="1460671"/>
                  <a:ext cx="1091576" cy="1405493"/>
                </a:xfrm>
                <a:prstGeom prst="ellipse">
                  <a:avLst/>
                </a:prstGeom>
                <a:ln w="76200">
                  <a:noFill/>
                </a:ln>
              </p:spPr>
            </p:pic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D0B8FF1E-B662-42C8-830E-4D8DA0727A33}"/>
                    </a:ext>
                  </a:extLst>
                </p:cNvPr>
                <p:cNvSpPr/>
                <p:nvPr/>
              </p:nvSpPr>
              <p:spPr>
                <a:xfrm>
                  <a:off x="9695092" y="3371593"/>
                  <a:ext cx="2162347" cy="1629296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prstTxWarp prst="textPlain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5400" b="1" dirty="0">
                      <a:ln w="28575">
                        <a:solidFill>
                          <a:srgbClr val="00B050"/>
                        </a:solidFill>
                      </a:ln>
                      <a:solidFill>
                        <a:srgbClr val="FFFF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</a:t>
                  </a:r>
                  <a:endParaRPr lang="en-US" sz="5400" b="1" cap="none" spc="0" dirty="0">
                    <a:ln w="28575">
                      <a:solidFill>
                        <a:srgbClr val="00B050"/>
                      </a:solidFill>
                    </a:ln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9" name="Picture 2" descr="Green Leaf Images - Free Download on Freepik">
              <a:extLst>
                <a:ext uri="{FF2B5EF4-FFF2-40B4-BE49-F238E27FC236}">
                  <a16:creationId xmlns:a16="http://schemas.microsoft.com/office/drawing/2014/main" id="{5153230B-E580-AF7B-3F32-07A60C534C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081706" y="1299504"/>
              <a:ext cx="1697795" cy="2518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595C48C-E794-49FA-9414-82696A38E776}"/>
              </a:ext>
            </a:extLst>
          </p:cNvPr>
          <p:cNvGrpSpPr/>
          <p:nvPr/>
        </p:nvGrpSpPr>
        <p:grpSpPr>
          <a:xfrm>
            <a:off x="9201403" y="1704280"/>
            <a:ext cx="3692115" cy="4510109"/>
            <a:chOff x="8604806" y="707002"/>
            <a:chExt cx="3998971" cy="480573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D92CEC6-2663-4D1D-B7C3-DFAEB2713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490" b="99445" l="10000" r="90000">
                          <a14:foregroundMark x1="40000" y1="6657" x2="47222" y2="8322"/>
                          <a14:foregroundMark x1="51447" y1="7767" x2="53556" y2="7490"/>
                          <a14:foregroundMark x1="47222" y1="8322" x2="51447" y2="7767"/>
                          <a14:foregroundMark x1="53556" y1="7490" x2="55111" y2="9986"/>
                          <a14:foregroundMark x1="29333" y1="89736" x2="49444" y2="90569"/>
                          <a14:foregroundMark x1="49444" y1="90569" x2="63111" y2="89459"/>
                          <a14:foregroundMark x1="63111" y1="89459" x2="57667" y2="95007"/>
                          <a14:foregroundMark x1="57667" y1="95007" x2="54160" y2="96691"/>
                          <a14:backgroundMark x1="28444" y1="91956" x2="40889" y2="98336"/>
                          <a14:backgroundMark x1="40889" y1="98336" x2="53778" y2="96117"/>
                          <a14:backgroundMark x1="53778" y1="96117" x2="48556" y2="98613"/>
                          <a14:backgroundMark x1="48556" y1="98613" x2="30333" y2="99307"/>
                          <a14:backgroundMark x1="30333" y1="99307" x2="28000" y2="93897"/>
                          <a14:backgroundMark x1="56222" y1="15257" x2="56222" y2="15257"/>
                          <a14:backgroundMark x1="51111" y1="7767" x2="51111" y2="7767"/>
                          <a14:backgroundMark x1="73778" y1="28017" x2="73778" y2="280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4806" y="1284001"/>
              <a:ext cx="3998971" cy="4228740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77E1DB0-A341-4E76-AC6E-A7AA67CB410A}"/>
                </a:ext>
              </a:extLst>
            </p:cNvPr>
            <p:cNvGrpSpPr/>
            <p:nvPr/>
          </p:nvGrpSpPr>
          <p:grpSpPr>
            <a:xfrm>
              <a:off x="9569750" y="707002"/>
              <a:ext cx="2162347" cy="4150842"/>
              <a:chOff x="9792893" y="1070279"/>
              <a:chExt cx="2162347" cy="4150842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0F21C6E0-23CC-43A1-957B-A3FD9B4CD3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1813" b="89426" l="1437" r="99713">
                            <a14:foregroundMark x1="99713" y1="47734" x2="99713" y2="47734"/>
                            <a14:foregroundMark x1="47126" y1="1813" x2="47126" y2="1813"/>
                            <a14:foregroundMark x1="1437" y1="39879" x2="1437" y2="3987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92111" y="1070279"/>
                <a:ext cx="634054" cy="816396"/>
              </a:xfrm>
              <a:prstGeom prst="ellipse">
                <a:avLst/>
              </a:prstGeom>
              <a:ln w="76200">
                <a:noFill/>
              </a:ln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A806AA9F-93E9-4109-B650-5A4DB173C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1813" b="89426" l="1437" r="99713">
                            <a14:foregroundMark x1="99713" y1="47734" x2="99713" y2="47734"/>
                            <a14:foregroundMark x1="47126" y1="1813" x2="47126" y2="1813"/>
                            <a14:foregroundMark x1="1437" y1="39879" x2="1437" y2="3987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60305" y="1224054"/>
                <a:ext cx="613763" cy="790270"/>
              </a:xfrm>
              <a:prstGeom prst="ellipse">
                <a:avLst/>
              </a:prstGeom>
              <a:ln w="76200">
                <a:noFill/>
              </a:ln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9EBA285F-FCEE-4045-8E46-D23A1FCD8C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1813" b="89426" l="1437" r="99713">
                            <a14:foregroundMark x1="99713" y1="47734" x2="99713" y2="47734"/>
                            <a14:foregroundMark x1="47126" y1="1813" x2="47126" y2="1813"/>
                            <a14:foregroundMark x1="1437" y1="39879" x2="1437" y2="3987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41045" y="1460671"/>
                <a:ext cx="1091576" cy="1405493"/>
              </a:xfrm>
              <a:prstGeom prst="ellipse">
                <a:avLst/>
              </a:prstGeom>
              <a:ln w="76200">
                <a:noFill/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4DC5E15-DC82-406D-8574-A3B976318924}"/>
                  </a:ext>
                </a:extLst>
              </p:cNvPr>
              <p:cNvSpPr/>
              <p:nvPr/>
            </p:nvSpPr>
            <p:spPr>
              <a:xfrm>
                <a:off x="9792893" y="3682866"/>
                <a:ext cx="2162347" cy="153825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Plain">
                  <a:avLst/>
                </a:prstTxWarp>
                <a:spAutoFit/>
              </a:bodyPr>
              <a:lstStyle/>
              <a:p>
                <a:pPr algn="ctr"/>
                <a:r>
                  <a:rPr lang="en-US" sz="5400" b="1" dirty="0">
                    <a:ln w="28575">
                      <a:solidFill>
                        <a:srgbClr val="00B050"/>
                      </a:solidFill>
                    </a:ln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en-US" sz="5400" b="1" cap="none" spc="0" dirty="0">
                  <a:ln w="28575">
                    <a:solidFill>
                      <a:srgbClr val="00B050"/>
                    </a:solidFill>
                  </a:ln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7333" l="9778" r="9466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8814" y="1863499"/>
            <a:ext cx="3802199" cy="3149416"/>
          </a:xfrm>
          <a:prstGeom prst="rect">
            <a:avLst/>
          </a:prstGeom>
        </p:spPr>
      </p:pic>
      <p:grpSp>
        <p:nvGrpSpPr>
          <p:cNvPr id="1028" name="Group 1027"/>
          <p:cNvGrpSpPr/>
          <p:nvPr/>
        </p:nvGrpSpPr>
        <p:grpSpPr>
          <a:xfrm>
            <a:off x="2227792" y="1538526"/>
            <a:ext cx="3027803" cy="4425585"/>
            <a:chOff x="2258841" y="1132050"/>
            <a:chExt cx="3027803" cy="442558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30A96E0-7498-4302-9F12-500DED2C2170}"/>
                </a:ext>
              </a:extLst>
            </p:cNvPr>
            <p:cNvGrpSpPr/>
            <p:nvPr/>
          </p:nvGrpSpPr>
          <p:grpSpPr>
            <a:xfrm>
              <a:off x="2258841" y="1558219"/>
              <a:ext cx="3027803" cy="3999416"/>
              <a:chOff x="4011733" y="1"/>
              <a:chExt cx="3998971" cy="5013018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B2FB6428-5C2C-469C-8E1B-631CFF12E8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7490" b="99445" l="10000" r="90000">
                            <a14:foregroundMark x1="40000" y1="6657" x2="47222" y2="8322"/>
                            <a14:foregroundMark x1="51447" y1="7767" x2="53556" y2="7490"/>
                            <a14:foregroundMark x1="47222" y1="8322" x2="51447" y2="7767"/>
                            <a14:foregroundMark x1="53556" y1="7490" x2="55111" y2="9986"/>
                            <a14:foregroundMark x1="29333" y1="89736" x2="49444" y2="90569"/>
                            <a14:foregroundMark x1="49444" y1="90569" x2="63111" y2="89459"/>
                            <a14:foregroundMark x1="63111" y1="89459" x2="57667" y2="95007"/>
                            <a14:foregroundMark x1="57667" y1="95007" x2="54160" y2="96691"/>
                            <a14:backgroundMark x1="28444" y1="91956" x2="40889" y2="98336"/>
                            <a14:backgroundMark x1="40889" y1="98336" x2="53778" y2="96117"/>
                            <a14:backgroundMark x1="53778" y1="96117" x2="48556" y2="98613"/>
                            <a14:backgroundMark x1="48556" y1="98613" x2="30333" y2="99307"/>
                            <a14:backgroundMark x1="30333" y1="99307" x2="28000" y2="93897"/>
                            <a14:backgroundMark x1="56222" y1="15257" x2="56222" y2="15257"/>
                            <a14:backgroundMark x1="51111" y1="7767" x2="51111" y2="7767"/>
                            <a14:backgroundMark x1="73778" y1="28017" x2="73778" y2="2801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1733" y="784279"/>
                <a:ext cx="3998971" cy="4228740"/>
              </a:xfrm>
              <a:prstGeom prst="rect">
                <a:avLst/>
              </a:prstGeom>
            </p:spPr>
          </p:pic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03D2F37A-23FC-4588-900B-6B139B7F18A7}"/>
                  </a:ext>
                </a:extLst>
              </p:cNvPr>
              <p:cNvGrpSpPr/>
              <p:nvPr/>
            </p:nvGrpSpPr>
            <p:grpSpPr>
              <a:xfrm>
                <a:off x="4655898" y="1"/>
                <a:ext cx="2322045" cy="4601373"/>
                <a:chOff x="3915467" y="1399014"/>
                <a:chExt cx="2127692" cy="4829569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4065A82-073C-4341-BFD1-42923A221D8A}"/>
                    </a:ext>
                  </a:extLst>
                </p:cNvPr>
                <p:cNvSpPr txBox="1"/>
                <p:nvPr/>
              </p:nvSpPr>
              <p:spPr>
                <a:xfrm>
                  <a:off x="3915467" y="1399014"/>
                  <a:ext cx="273473" cy="12277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sz="60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8045563-8940-454D-A790-BDCC31ED4AD6}"/>
                    </a:ext>
                  </a:extLst>
                </p:cNvPr>
                <p:cNvSpPr/>
                <p:nvPr/>
              </p:nvSpPr>
              <p:spPr>
                <a:xfrm>
                  <a:off x="4048949" y="4437035"/>
                  <a:ext cx="1994210" cy="1791548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prstTxWarp prst="textPlain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19900" b="1" dirty="0">
                      <a:ln w="28575">
                        <a:solidFill>
                          <a:srgbClr val="00B050"/>
                        </a:solidFill>
                      </a:ln>
                      <a:solidFill>
                        <a:srgbClr val="FFFF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</a:t>
                  </a:r>
                  <a:endParaRPr lang="en-US" sz="19900" b="1" cap="none" spc="0" dirty="0">
                    <a:ln w="28575">
                      <a:solidFill>
                        <a:srgbClr val="00B050"/>
                      </a:solidFill>
                    </a:ln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7A0BEF8F-AB48-40CA-B645-D4E30416B5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1813" b="89426" l="1437" r="99713">
                            <a14:foregroundMark x1="99713" y1="47734" x2="99713" y2="47734"/>
                            <a14:foregroundMark x1="47126" y1="1813" x2="47126" y2="1813"/>
                            <a14:foregroundMark x1="1437" y1="39879" x2="1437" y2="3987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03577" y="1168673"/>
                <a:ext cx="696103" cy="896289"/>
              </a:xfrm>
              <a:prstGeom prst="ellipse">
                <a:avLst/>
              </a:prstGeom>
              <a:ln w="76200">
                <a:noFill/>
              </a:ln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C5133749-DB69-491C-9CB5-C27C29C3E7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ackgroundRemoval t="1813" b="89426" l="1437" r="99713">
                            <a14:foregroundMark x1="99713" y1="47734" x2="99713" y2="47734"/>
                            <a14:foregroundMark x1="47126" y1="1813" x2="47126" y2="1813"/>
                            <a14:foregroundMark x1="1437" y1="39879" x2="1437" y2="3987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12215" y="1669271"/>
                <a:ext cx="750700" cy="966587"/>
              </a:xfrm>
              <a:prstGeom prst="ellipse">
                <a:avLst/>
              </a:prstGeom>
              <a:ln w="76200">
                <a:noFill/>
              </a:ln>
            </p:spPr>
          </p:pic>
        </p:grpSp>
        <p:pic>
          <p:nvPicPr>
            <p:cNvPr id="56" name="Picture 2" descr="Lotus Flower PNG, Vector, PSD, and Clipart With Transparent Background for  Free Download | Pngtree">
              <a:extLst>
                <a:ext uri="{FF2B5EF4-FFF2-40B4-BE49-F238E27FC236}">
                  <a16:creationId xmlns:a16="http://schemas.microsoft.com/office/drawing/2014/main" id="{02FA8DCE-C142-78F7-E78C-DF15009F0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3331" y="1132050"/>
              <a:ext cx="2701656" cy="29104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9" name="Group 1028"/>
          <p:cNvGrpSpPr/>
          <p:nvPr/>
        </p:nvGrpSpPr>
        <p:grpSpPr>
          <a:xfrm>
            <a:off x="3846680" y="729294"/>
            <a:ext cx="3915884" cy="5785735"/>
            <a:chOff x="3846680" y="729294"/>
            <a:chExt cx="3915884" cy="578573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9609D1D-40B2-4A29-8430-79222F7617E1}"/>
                </a:ext>
              </a:extLst>
            </p:cNvPr>
            <p:cNvGrpSpPr/>
            <p:nvPr/>
          </p:nvGrpSpPr>
          <p:grpSpPr>
            <a:xfrm>
              <a:off x="4520523" y="2533107"/>
              <a:ext cx="3242041" cy="3981922"/>
              <a:chOff x="4240886" y="2266218"/>
              <a:chExt cx="3242041" cy="3614768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AC43C35-67CA-4460-A772-12F315262D25}"/>
                  </a:ext>
                </a:extLst>
              </p:cNvPr>
              <p:cNvGrpSpPr/>
              <p:nvPr/>
            </p:nvGrpSpPr>
            <p:grpSpPr>
              <a:xfrm>
                <a:off x="4240886" y="2266218"/>
                <a:ext cx="3242041" cy="3614768"/>
                <a:chOff x="8993294" y="2067938"/>
                <a:chExt cx="3998971" cy="4228739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85701A71-C06F-41DD-A92C-B51473421F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7490" b="99445" l="10000" r="90000">
                              <a14:foregroundMark x1="40000" y1="6657" x2="47222" y2="8322"/>
                              <a14:foregroundMark x1="51447" y1="7767" x2="53556" y2="7490"/>
                              <a14:foregroundMark x1="47222" y1="8322" x2="51447" y2="7767"/>
                              <a14:foregroundMark x1="53556" y1="7490" x2="55111" y2="9986"/>
                              <a14:foregroundMark x1="29333" y1="89736" x2="49444" y2="90569"/>
                              <a14:foregroundMark x1="49444" y1="90569" x2="63111" y2="89459"/>
                              <a14:foregroundMark x1="63111" y1="89459" x2="57667" y2="95007"/>
                              <a14:foregroundMark x1="57667" y1="95007" x2="54160" y2="96691"/>
                              <a14:backgroundMark x1="28444" y1="91956" x2="40889" y2="98336"/>
                              <a14:backgroundMark x1="40889" y1="98336" x2="53778" y2="96117"/>
                              <a14:backgroundMark x1="53778" y1="96117" x2="48556" y2="98613"/>
                              <a14:backgroundMark x1="48556" y1="98613" x2="30333" y2="99307"/>
                              <a14:backgroundMark x1="30333" y1="99307" x2="28000" y2="93897"/>
                              <a14:backgroundMark x1="56222" y1="15257" x2="56222" y2="15257"/>
                              <a14:backgroundMark x1="51111" y1="7767" x2="51111" y2="7767"/>
                              <a14:backgroundMark x1="73778" y1="28017" x2="73778" y2="2801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93294" y="2067938"/>
                  <a:ext cx="3998971" cy="4228739"/>
                </a:xfrm>
                <a:prstGeom prst="rect">
                  <a:avLst/>
                </a:prstGeom>
              </p:spPr>
            </p:pic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F6EB8B3-A77A-4A1F-B137-D84FE9512518}"/>
                    </a:ext>
                  </a:extLst>
                </p:cNvPr>
                <p:cNvSpPr/>
                <p:nvPr/>
              </p:nvSpPr>
              <p:spPr>
                <a:xfrm>
                  <a:off x="9874111" y="4908235"/>
                  <a:ext cx="1972941" cy="136994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prstTxWarp prst="textPlain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5400" b="1" dirty="0">
                      <a:ln w="28575">
                        <a:solidFill>
                          <a:srgbClr val="00B050"/>
                        </a:solidFill>
                      </a:ln>
                      <a:solidFill>
                        <a:srgbClr val="FFFF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</a:t>
                  </a:r>
                  <a:endParaRPr lang="en-US" sz="5400" b="1" cap="none" spc="0" dirty="0">
                    <a:ln w="28575">
                      <a:solidFill>
                        <a:srgbClr val="00B050"/>
                      </a:solidFill>
                    </a:ln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90958BE-2169-4680-8005-E5216BFD56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5425" y="3257356"/>
                <a:ext cx="1346475" cy="1413032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pic>
          <p:nvPicPr>
            <p:cNvPr id="1024" name="Picture 1023"/>
            <p:cNvPicPr>
              <a:picLocks noChangeAspect="1"/>
            </p:cNvPicPr>
            <p:nvPr/>
          </p:nvPicPr>
          <p:blipFill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1810" b="89593" l="9211" r="8947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46680" y="729294"/>
              <a:ext cx="3383655" cy="3116818"/>
            </a:xfrm>
            <a:prstGeom prst="rect">
              <a:avLst/>
            </a:prstGeom>
          </p:spPr>
        </p:pic>
      </p:grpSp>
      <p:grpSp>
        <p:nvGrpSpPr>
          <p:cNvPr id="1031" name="Group 1030"/>
          <p:cNvGrpSpPr/>
          <p:nvPr/>
        </p:nvGrpSpPr>
        <p:grpSpPr>
          <a:xfrm>
            <a:off x="-1158985" y="-122427"/>
            <a:ext cx="4838089" cy="6208379"/>
            <a:chOff x="-1067380" y="-144463"/>
            <a:chExt cx="4452813" cy="5532588"/>
          </a:xfrm>
        </p:grpSpPr>
        <p:grpSp>
          <p:nvGrpSpPr>
            <p:cNvPr id="1027" name="Group 1026"/>
            <p:cNvGrpSpPr/>
            <p:nvPr/>
          </p:nvGrpSpPr>
          <p:grpSpPr>
            <a:xfrm>
              <a:off x="-45284" y="-144463"/>
              <a:ext cx="2996977" cy="5532588"/>
              <a:chOff x="-45284" y="-144463"/>
              <a:chExt cx="2996977" cy="5532588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788247C-E20E-4D07-9048-A980555F2A55}"/>
                  </a:ext>
                </a:extLst>
              </p:cNvPr>
              <p:cNvGrpSpPr/>
              <p:nvPr/>
            </p:nvGrpSpPr>
            <p:grpSpPr>
              <a:xfrm>
                <a:off x="-45284" y="1858516"/>
                <a:ext cx="2996977" cy="3529609"/>
                <a:chOff x="-2111036" y="-28534"/>
                <a:chExt cx="4012291" cy="4242825"/>
              </a:xfrm>
            </p:grpSpPr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CE182A12-60CE-4E6A-8C4A-C4F2FB65E1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7490" b="99445" l="10000" r="90000">
                              <a14:foregroundMark x1="40000" y1="6657" x2="47222" y2="8322"/>
                              <a14:foregroundMark x1="51447" y1="7767" x2="53556" y2="7490"/>
                              <a14:foregroundMark x1="47222" y1="8322" x2="51447" y2="7767"/>
                              <a14:foregroundMark x1="53556" y1="7490" x2="55111" y2="9986"/>
                              <a14:foregroundMark x1="29333" y1="89736" x2="49444" y2="90569"/>
                              <a14:foregroundMark x1="49444" y1="90569" x2="63111" y2="89459"/>
                              <a14:foregroundMark x1="63111" y1="89459" x2="57667" y2="95007"/>
                              <a14:foregroundMark x1="57667" y1="95007" x2="54160" y2="96691"/>
                              <a14:backgroundMark x1="28444" y1="91956" x2="40889" y2="98336"/>
                              <a14:backgroundMark x1="40889" y1="98336" x2="53778" y2="96117"/>
                              <a14:backgroundMark x1="53778" y1="96117" x2="48556" y2="98613"/>
                              <a14:backgroundMark x1="48556" y1="98613" x2="30333" y2="99307"/>
                              <a14:backgroundMark x1="30333" y1="99307" x2="28000" y2="93897"/>
                              <a14:backgroundMark x1="56222" y1="15257" x2="56222" y2="15257"/>
                              <a14:backgroundMark x1="51111" y1="7767" x2="51111" y2="7767"/>
                              <a14:backgroundMark x1="73778" y1="28017" x2="73778" y2="2801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111036" y="-28534"/>
                  <a:ext cx="4012291" cy="4242825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3533E05F-D65C-487A-A9B2-CEFEC24FCF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 cstate="print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ackgroundRemoval t="1813" b="89426" l="1437" r="99713">
                              <a14:foregroundMark x1="99713" y1="47734" x2="99713" y2="47734"/>
                              <a14:foregroundMark x1="47126" y1="1813" x2="47126" y2="1813"/>
                              <a14:foregroundMark x1="1437" y1="39879" x2="1437" y2="3987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8447" y="2951909"/>
                  <a:ext cx="646957" cy="868543"/>
                </a:xfrm>
                <a:prstGeom prst="ellipse">
                  <a:avLst/>
                </a:prstGeom>
                <a:ln w="76200">
                  <a:noFill/>
                </a:ln>
              </p:spPr>
            </p:pic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4FFFF166-FABC-441C-87C0-FF8396CAF4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1813" b="89426" l="1437" r="99713">
                              <a14:foregroundMark x1="99713" y1="47734" x2="99713" y2="47734"/>
                              <a14:foregroundMark x1="47126" y1="1813" x2="47126" y2="1813"/>
                              <a14:foregroundMark x1="1437" y1="39879" x2="1437" y2="3987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031" y="2341704"/>
                  <a:ext cx="973589" cy="1307047"/>
                </a:xfrm>
                <a:prstGeom prst="ellipse">
                  <a:avLst/>
                </a:prstGeom>
                <a:ln w="76200">
                  <a:noFill/>
                </a:ln>
              </p:spPr>
            </p:pic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3D842AFB-9E62-4B98-83BE-A94DEE993C6E}"/>
                    </a:ext>
                  </a:extLst>
                </p:cNvPr>
                <p:cNvSpPr/>
                <p:nvPr/>
              </p:nvSpPr>
              <p:spPr>
                <a:xfrm>
                  <a:off x="-1177516" y="1755293"/>
                  <a:ext cx="1867339" cy="1799176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sz="5400" b="1" cap="none" spc="0" dirty="0">
                      <a:ln w="28575">
                        <a:solidFill>
                          <a:srgbClr val="00B050"/>
                        </a:solidFill>
                      </a:ln>
                      <a:solidFill>
                        <a:srgbClr val="FFFF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</a:t>
                  </a:r>
                </a:p>
              </p:txBody>
            </p:sp>
          </p:grpSp>
          <p:sp>
            <p:nvSpPr>
              <p:cNvPr id="32" name="AutoShape 2" descr="Kite in Sky Clip Art Free PNG Image ...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AutoShape 4" descr="Kite in Sky Clip Art Free PNG Image ..."/>
              <p:cNvSpPr>
                <a:spLocks noChangeAspect="1" noChangeArrowheads="1"/>
              </p:cNvSpPr>
              <p:nvPr/>
            </p:nvSpPr>
            <p:spPr bwMode="auto">
              <a:xfrm>
                <a:off x="307975" y="79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AutoShape 6" descr="Butterfly GIF - Butterfly Fly - Discover &amp; Share GIFs"/>
              <p:cNvSpPr>
                <a:spLocks noChangeAspect="1" noChangeArrowheads="1"/>
              </p:cNvSpPr>
              <p:nvPr/>
            </p:nvSpPr>
            <p:spPr bwMode="auto">
              <a:xfrm>
                <a:off x="460375" y="1603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AutoShape 8" descr="Butterfly GIF - Butterfly Fly - Discover &amp; Share GIFs"/>
              <p:cNvSpPr>
                <a:spLocks noChangeAspect="1" noChangeArrowheads="1"/>
              </p:cNvSpPr>
              <p:nvPr/>
            </p:nvSpPr>
            <p:spPr bwMode="auto">
              <a:xfrm>
                <a:off x="612775" y="312737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57" name="Picture 2" descr="Download Kingfisher Bird PNG Download Free HQ PNG Image | FreePNGImg">
              <a:extLst>
                <a:ext uri="{FF2B5EF4-FFF2-40B4-BE49-F238E27FC236}">
                  <a16:creationId xmlns:a16="http://schemas.microsoft.com/office/drawing/2014/main" id="{E7F9F911-D68A-855D-C228-91BC2E2CF0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ackgroundRemoval t="3067" b="89571" l="10000" r="90000">
                          <a14:foregroundMark x1="51290" y1="3067" x2="43871" y2="73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67380" y="877550"/>
              <a:ext cx="4452813" cy="2341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384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inter flowers with empty rectangle banner">
            <a:extLst>
              <a:ext uri="{FF2B5EF4-FFF2-40B4-BE49-F238E27FC236}">
                <a16:creationId xmlns:a16="http://schemas.microsoft.com/office/drawing/2014/main" id="{E0D00F80-FC14-408F-82F8-C42258C85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6" t="7585" r="12735" b="5999"/>
          <a:stretch/>
        </p:blipFill>
        <p:spPr bwMode="auto">
          <a:xfrm>
            <a:off x="4851734" y="1047135"/>
            <a:ext cx="6790886" cy="488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107D8B-3E9C-B97C-0D42-4086B5F2EA78}"/>
              </a:ext>
            </a:extLst>
          </p:cNvPr>
          <p:cNvSpPr txBox="1"/>
          <p:nvPr/>
        </p:nvSpPr>
        <p:spPr>
          <a:xfrm>
            <a:off x="3377322" y="3709683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44484C-602A-4325-ABF8-1A0D90BE780A}"/>
              </a:ext>
            </a:extLst>
          </p:cNvPr>
          <p:cNvGrpSpPr/>
          <p:nvPr/>
        </p:nvGrpSpPr>
        <p:grpSpPr>
          <a:xfrm>
            <a:off x="5884511" y="-135123"/>
            <a:ext cx="5066947" cy="1681735"/>
            <a:chOff x="3672253" y="-239993"/>
            <a:chExt cx="5066947" cy="168173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F9AD50E-716D-E72A-4CDA-71D3CC3F8FAD}"/>
                </a:ext>
              </a:extLst>
            </p:cNvPr>
            <p:cNvSpPr txBox="1"/>
            <p:nvPr/>
          </p:nvSpPr>
          <p:spPr>
            <a:xfrm>
              <a:off x="4182676" y="672301"/>
              <a:ext cx="3891633" cy="76944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effectLst>
              <a:glow rad="63500">
                <a:schemeClr val="accent2">
                  <a:satMod val="175000"/>
                  <a:alpha val="40000"/>
                </a:schemeClr>
              </a:glow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4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Presented by ,,</a:t>
              </a:r>
              <a:r>
                <a:rPr lang="bn-BD" sz="4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anose="02020603050405020304" pitchFamily="18" charset="0"/>
                  <a:cs typeface="NikoshBAN" pitchFamily="2" charset="0"/>
                </a:rPr>
                <a:t> </a:t>
              </a:r>
              <a:endParaRPr lang="en-US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A767EEF-F644-864F-2463-BAF73952C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39683">
              <a:off x="7409417" y="-115396"/>
              <a:ext cx="1329783" cy="132978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ABFBA41-47D4-4115-98A4-1C7099D68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39683">
              <a:off x="3672253" y="-239993"/>
              <a:ext cx="1329783" cy="1329783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B5E19B1-5F1D-4AC3-9E9D-4F015073FC30}"/>
              </a:ext>
            </a:extLst>
          </p:cNvPr>
          <p:cNvSpPr/>
          <p:nvPr/>
        </p:nvSpPr>
        <p:spPr>
          <a:xfrm>
            <a:off x="5633884" y="2393739"/>
            <a:ext cx="5425633" cy="24314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Smriti Rani Dey </a:t>
            </a:r>
          </a:p>
          <a:p>
            <a:pPr algn="ctr"/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Head Teacher</a:t>
            </a:r>
          </a:p>
          <a:p>
            <a:pPr algn="ctr"/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Kashipur  GPS.</a:t>
            </a:r>
          </a:p>
          <a:p>
            <a:pPr algn="ctr"/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Rajnagar ,</a:t>
            </a:r>
            <a:r>
              <a:rPr lang="en-US" sz="2400" b="1" spc="-150" dirty="0" err="1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Moulvibazar</a:t>
            </a:r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Best Teacher 2024 ,Sylhet Division</a:t>
            </a:r>
          </a:p>
          <a:p>
            <a:pPr algn="ctr"/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smritidey2011@gmail.com</a:t>
            </a:r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B0E30C-5D21-4328-9290-0CC483B99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061" y="1825648"/>
            <a:ext cx="3238952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30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ropical Floral flower and bird border and frame illustration">
            <a:extLst>
              <a:ext uri="{FF2B5EF4-FFF2-40B4-BE49-F238E27FC236}">
                <a16:creationId xmlns:a16="http://schemas.microsoft.com/office/drawing/2014/main" id="{20EAAC7C-E540-425C-AB83-0F5D6A58C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510" y="1234411"/>
            <a:ext cx="6276284" cy="461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14243-066E-A566-4866-8B2E5511A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10" y="1155740"/>
            <a:ext cx="3400900" cy="44678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A38DEED-73A1-BFF2-4F8F-CB848327FA91}"/>
              </a:ext>
            </a:extLst>
          </p:cNvPr>
          <p:cNvGrpSpPr/>
          <p:nvPr/>
        </p:nvGrpSpPr>
        <p:grpSpPr>
          <a:xfrm>
            <a:off x="5599213" y="365082"/>
            <a:ext cx="4262238" cy="1581317"/>
            <a:chOff x="5599213" y="365082"/>
            <a:chExt cx="4262238" cy="1581317"/>
          </a:xfrm>
        </p:grpSpPr>
        <p:sp>
          <p:nvSpPr>
            <p:cNvPr id="5" name="Callout: Down Arrow 4">
              <a:extLst>
                <a:ext uri="{FF2B5EF4-FFF2-40B4-BE49-F238E27FC236}">
                  <a16:creationId xmlns:a16="http://schemas.microsoft.com/office/drawing/2014/main" id="{05CC5979-E8C8-5D61-64FC-12087EA80CD4}"/>
                </a:ext>
              </a:extLst>
            </p:cNvPr>
            <p:cNvSpPr/>
            <p:nvPr/>
          </p:nvSpPr>
          <p:spPr>
            <a:xfrm>
              <a:off x="5599213" y="365082"/>
              <a:ext cx="4262238" cy="1581317"/>
            </a:xfrm>
            <a:prstGeom prst="downArrowCallout">
              <a:avLst/>
            </a:prstGeom>
            <a:solidFill>
              <a:schemeClr val="accent6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4462223-ED9C-186B-29FC-7E449D81EDD9}"/>
                </a:ext>
              </a:extLst>
            </p:cNvPr>
            <p:cNvSpPr/>
            <p:nvPr/>
          </p:nvSpPr>
          <p:spPr>
            <a:xfrm>
              <a:off x="5672557" y="524964"/>
              <a:ext cx="411555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067FB03-5F4A-41B4-8B1F-8C970FEE090B}"/>
              </a:ext>
            </a:extLst>
          </p:cNvPr>
          <p:cNvSpPr/>
          <p:nvPr/>
        </p:nvSpPr>
        <p:spPr>
          <a:xfrm>
            <a:off x="5916213" y="2197174"/>
            <a:ext cx="39452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 one </a:t>
            </a:r>
          </a:p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 2</a:t>
            </a:r>
          </a:p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Lesson 2(</a:t>
            </a:r>
            <a:r>
              <a:rPr lang="en-US" sz="4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Kk,Ll</a:t>
            </a:r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Page 39</a:t>
            </a:r>
          </a:p>
        </p:txBody>
      </p:sp>
    </p:spTree>
    <p:extLst>
      <p:ext uri="{BB962C8B-B14F-4D97-AF65-F5344CB8AC3E}">
        <p14:creationId xmlns:p14="http://schemas.microsoft.com/office/powerpoint/2010/main" val="266717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F5A83E81-6150-4D14-BE99-5CCC80D8ABEB}"/>
              </a:ext>
            </a:extLst>
          </p:cNvPr>
          <p:cNvSpPr/>
          <p:nvPr/>
        </p:nvSpPr>
        <p:spPr>
          <a:xfrm rot="21540000" flipV="1">
            <a:off x="215142" y="3449358"/>
            <a:ext cx="314635" cy="2209123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ED5F72FD-59CF-467F-894F-87E37AC100D4}"/>
              </a:ext>
            </a:extLst>
          </p:cNvPr>
          <p:cNvSpPr/>
          <p:nvPr/>
        </p:nvSpPr>
        <p:spPr>
          <a:xfrm>
            <a:off x="-1973240" y="927196"/>
            <a:ext cx="4691398" cy="4593803"/>
          </a:xfrm>
          <a:prstGeom prst="arc">
            <a:avLst>
              <a:gd name="adj1" fmla="val 15990732"/>
              <a:gd name="adj2" fmla="val 5662654"/>
            </a:avLst>
          </a:prstGeom>
          <a:solidFill>
            <a:schemeClr val="bg1"/>
          </a:solidFill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EA8EF4C-204A-40B1-9EA1-9FFFDCDC8FDD}"/>
              </a:ext>
            </a:extLst>
          </p:cNvPr>
          <p:cNvSpPr/>
          <p:nvPr/>
        </p:nvSpPr>
        <p:spPr>
          <a:xfrm>
            <a:off x="2111395" y="1652902"/>
            <a:ext cx="435430" cy="433953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43B975-1CE7-451B-9380-A796FC85FB49}"/>
              </a:ext>
            </a:extLst>
          </p:cNvPr>
          <p:cNvSpPr txBox="1"/>
          <p:nvPr/>
        </p:nvSpPr>
        <p:spPr>
          <a:xfrm>
            <a:off x="2546825" y="1469456"/>
            <a:ext cx="94492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LISTENING: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recognize the sounds of the alphabet in familiar words 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F06866-AF63-4F35-AE72-C6005DD661BE}"/>
              </a:ext>
            </a:extLst>
          </p:cNvPr>
          <p:cNvGrpSpPr/>
          <p:nvPr/>
        </p:nvGrpSpPr>
        <p:grpSpPr>
          <a:xfrm rot="3180000">
            <a:off x="166964" y="1278964"/>
            <a:ext cx="564118" cy="4048393"/>
            <a:chOff x="5823678" y="2293495"/>
            <a:chExt cx="494191" cy="4467070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2EE20F62-2000-4987-AD8A-4875CE6F1042}"/>
                </a:ext>
              </a:extLst>
            </p:cNvPr>
            <p:cNvSpPr/>
            <p:nvPr/>
          </p:nvSpPr>
          <p:spPr>
            <a:xfrm>
              <a:off x="5891134" y="2293495"/>
              <a:ext cx="374755" cy="2233535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F2A56A4F-E124-4EB6-B9A9-BE8173094277}"/>
                </a:ext>
              </a:extLst>
            </p:cNvPr>
            <p:cNvSpPr/>
            <p:nvPr/>
          </p:nvSpPr>
          <p:spPr>
            <a:xfrm flipV="1">
              <a:off x="5891134" y="4527030"/>
              <a:ext cx="374755" cy="2233535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5C1B51C-3A0D-405D-8E3C-F58E6D98A818}"/>
                </a:ext>
              </a:extLst>
            </p:cNvPr>
            <p:cNvSpPr/>
            <p:nvPr/>
          </p:nvSpPr>
          <p:spPr>
            <a:xfrm>
              <a:off x="5823678" y="4291590"/>
              <a:ext cx="494191" cy="64047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3B804536-EE96-4A3C-8ADB-28AC9279E8B2}"/>
              </a:ext>
            </a:extLst>
          </p:cNvPr>
          <p:cNvSpPr/>
          <p:nvPr/>
        </p:nvSpPr>
        <p:spPr>
          <a:xfrm>
            <a:off x="2573497" y="3139389"/>
            <a:ext cx="435430" cy="433953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8C5470-A8BB-4B07-AF97-50A13562CCAC}"/>
              </a:ext>
            </a:extLst>
          </p:cNvPr>
          <p:cNvSpPr txBox="1"/>
          <p:nvPr/>
        </p:nvSpPr>
        <p:spPr>
          <a:xfrm>
            <a:off x="3059228" y="2900933"/>
            <a:ext cx="89368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SPEAKING: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3.1.1 say proper sounds of the letters in familiar words  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43C50EB-6095-49E2-894C-04C83C123FBE}"/>
              </a:ext>
            </a:extLst>
          </p:cNvPr>
          <p:cNvSpPr/>
          <p:nvPr/>
        </p:nvSpPr>
        <p:spPr>
          <a:xfrm>
            <a:off x="2104024" y="4431223"/>
            <a:ext cx="435430" cy="433953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9133D-4C66-4EE7-BB29-DD5DC3540FA6}"/>
              </a:ext>
            </a:extLst>
          </p:cNvPr>
          <p:cNvSpPr txBox="1"/>
          <p:nvPr/>
        </p:nvSpPr>
        <p:spPr>
          <a:xfrm>
            <a:off x="2517226" y="4273778"/>
            <a:ext cx="9319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READING: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4.1.1 read the pictures of familiar objects and events.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8E60F-A39F-4032-B5EA-BA5EF81B0296}"/>
              </a:ext>
            </a:extLst>
          </p:cNvPr>
          <p:cNvSpPr txBox="1"/>
          <p:nvPr/>
        </p:nvSpPr>
        <p:spPr>
          <a:xfrm>
            <a:off x="3487119" y="464950"/>
            <a:ext cx="6090832" cy="734278"/>
          </a:xfrm>
          <a:custGeom>
            <a:avLst/>
            <a:gdLst/>
            <a:ahLst/>
            <a:cxnLst/>
            <a:rect l="l" t="t" r="r" b="b"/>
            <a:pathLst>
              <a:path w="2835213" h="169218">
                <a:moveTo>
                  <a:pt x="386377" y="45207"/>
                </a:moveTo>
                <a:lnTo>
                  <a:pt x="368504" y="104031"/>
                </a:lnTo>
                <a:lnTo>
                  <a:pt x="404439" y="104031"/>
                </a:lnTo>
                <a:close/>
                <a:moveTo>
                  <a:pt x="2202098" y="38286"/>
                </a:moveTo>
                <a:cubicBezTo>
                  <a:pt x="2191904" y="38286"/>
                  <a:pt x="2183718" y="41895"/>
                  <a:pt x="2177542" y="49113"/>
                </a:cubicBezTo>
                <a:cubicBezTo>
                  <a:pt x="2171365" y="56331"/>
                  <a:pt x="2168277" y="68275"/>
                  <a:pt x="2168277" y="84944"/>
                </a:cubicBezTo>
                <a:cubicBezTo>
                  <a:pt x="2168277" y="101464"/>
                  <a:pt x="2171347" y="113333"/>
                  <a:pt x="2177486" y="120551"/>
                </a:cubicBezTo>
                <a:cubicBezTo>
                  <a:pt x="2183625" y="127769"/>
                  <a:pt x="2191978" y="131378"/>
                  <a:pt x="2202545" y="131378"/>
                </a:cubicBezTo>
                <a:cubicBezTo>
                  <a:pt x="2213409" y="131378"/>
                  <a:pt x="2221818" y="127843"/>
                  <a:pt x="2227771" y="120774"/>
                </a:cubicBezTo>
                <a:cubicBezTo>
                  <a:pt x="2233724" y="113705"/>
                  <a:pt x="2236701" y="101017"/>
                  <a:pt x="2236701" y="82711"/>
                </a:cubicBezTo>
                <a:cubicBezTo>
                  <a:pt x="2236701" y="67308"/>
                  <a:pt x="2233594" y="56052"/>
                  <a:pt x="2227381" y="48946"/>
                </a:cubicBezTo>
                <a:cubicBezTo>
                  <a:pt x="2221167" y="41839"/>
                  <a:pt x="2212740" y="38286"/>
                  <a:pt x="2202098" y="38286"/>
                </a:cubicBezTo>
                <a:close/>
                <a:moveTo>
                  <a:pt x="1487724" y="38286"/>
                </a:moveTo>
                <a:cubicBezTo>
                  <a:pt x="1477529" y="38286"/>
                  <a:pt x="1469343" y="41895"/>
                  <a:pt x="1463167" y="49113"/>
                </a:cubicBezTo>
                <a:cubicBezTo>
                  <a:pt x="1456991" y="56331"/>
                  <a:pt x="1453902" y="68275"/>
                  <a:pt x="1453902" y="84944"/>
                </a:cubicBezTo>
                <a:cubicBezTo>
                  <a:pt x="1453902" y="101464"/>
                  <a:pt x="1456972" y="113333"/>
                  <a:pt x="1463111" y="120551"/>
                </a:cubicBezTo>
                <a:cubicBezTo>
                  <a:pt x="1469250" y="127769"/>
                  <a:pt x="1477603" y="131378"/>
                  <a:pt x="1488170" y="131378"/>
                </a:cubicBezTo>
                <a:cubicBezTo>
                  <a:pt x="1499034" y="131378"/>
                  <a:pt x="1507443" y="127843"/>
                  <a:pt x="1513396" y="120774"/>
                </a:cubicBezTo>
                <a:cubicBezTo>
                  <a:pt x="1519350" y="113705"/>
                  <a:pt x="1522326" y="101017"/>
                  <a:pt x="1522326" y="82711"/>
                </a:cubicBezTo>
                <a:cubicBezTo>
                  <a:pt x="1522326" y="67308"/>
                  <a:pt x="1519219" y="56052"/>
                  <a:pt x="1513006" y="48946"/>
                </a:cubicBezTo>
                <a:cubicBezTo>
                  <a:pt x="1506792" y="41839"/>
                  <a:pt x="1498365" y="38286"/>
                  <a:pt x="1487724" y="38286"/>
                </a:cubicBezTo>
                <a:close/>
                <a:moveTo>
                  <a:pt x="546758" y="35830"/>
                </a:moveTo>
                <a:lnTo>
                  <a:pt x="546758" y="69093"/>
                </a:lnTo>
                <a:lnTo>
                  <a:pt x="568077" y="69093"/>
                </a:lnTo>
                <a:cubicBezTo>
                  <a:pt x="570384" y="69093"/>
                  <a:pt x="574849" y="68349"/>
                  <a:pt x="581472" y="66861"/>
                </a:cubicBezTo>
                <a:cubicBezTo>
                  <a:pt x="584821" y="66191"/>
                  <a:pt x="587555" y="64480"/>
                  <a:pt x="589676" y="61726"/>
                </a:cubicBezTo>
                <a:cubicBezTo>
                  <a:pt x="591797" y="58973"/>
                  <a:pt x="592857" y="55811"/>
                  <a:pt x="592857" y="52239"/>
                </a:cubicBezTo>
                <a:cubicBezTo>
                  <a:pt x="592857" y="46955"/>
                  <a:pt x="591183" y="42900"/>
                  <a:pt x="587834" y="40072"/>
                </a:cubicBezTo>
                <a:cubicBezTo>
                  <a:pt x="584486" y="37244"/>
                  <a:pt x="578198" y="35830"/>
                  <a:pt x="568970" y="35830"/>
                </a:cubicBezTo>
                <a:close/>
                <a:moveTo>
                  <a:pt x="2533539" y="2791"/>
                </a:moveTo>
                <a:lnTo>
                  <a:pt x="2669047" y="2791"/>
                </a:lnTo>
                <a:lnTo>
                  <a:pt x="2669047" y="37728"/>
                </a:lnTo>
                <a:lnTo>
                  <a:pt x="2584215" y="37728"/>
                </a:lnTo>
                <a:lnTo>
                  <a:pt x="2584215" y="63736"/>
                </a:lnTo>
                <a:lnTo>
                  <a:pt x="2662908" y="63736"/>
                </a:lnTo>
                <a:lnTo>
                  <a:pt x="2662908" y="97110"/>
                </a:lnTo>
                <a:lnTo>
                  <a:pt x="2584215" y="97110"/>
                </a:lnTo>
                <a:lnTo>
                  <a:pt x="2584215" y="129369"/>
                </a:lnTo>
                <a:lnTo>
                  <a:pt x="2671502" y="129369"/>
                </a:lnTo>
                <a:lnTo>
                  <a:pt x="2671502" y="166427"/>
                </a:lnTo>
                <a:lnTo>
                  <a:pt x="2533539" y="166427"/>
                </a:lnTo>
                <a:close/>
                <a:moveTo>
                  <a:pt x="2314017" y="2791"/>
                </a:moveTo>
                <a:lnTo>
                  <a:pt x="2380516" y="2791"/>
                </a:lnTo>
                <a:lnTo>
                  <a:pt x="2406160" y="102357"/>
                </a:lnTo>
                <a:lnTo>
                  <a:pt x="2431622" y="2791"/>
                </a:lnTo>
                <a:lnTo>
                  <a:pt x="2498080" y="2791"/>
                </a:lnTo>
                <a:lnTo>
                  <a:pt x="2498080" y="166427"/>
                </a:lnTo>
                <a:lnTo>
                  <a:pt x="2456669" y="166427"/>
                </a:lnTo>
                <a:lnTo>
                  <a:pt x="2456669" y="41635"/>
                </a:lnTo>
                <a:lnTo>
                  <a:pt x="2424761" y="166427"/>
                </a:lnTo>
                <a:lnTo>
                  <a:pt x="2387277" y="166427"/>
                </a:lnTo>
                <a:lnTo>
                  <a:pt x="2355429" y="41635"/>
                </a:lnTo>
                <a:lnTo>
                  <a:pt x="2355429" y="166427"/>
                </a:lnTo>
                <a:lnTo>
                  <a:pt x="2314017" y="166427"/>
                </a:lnTo>
                <a:close/>
                <a:moveTo>
                  <a:pt x="1779203" y="2791"/>
                </a:moveTo>
                <a:lnTo>
                  <a:pt x="1932906" y="2791"/>
                </a:lnTo>
                <a:lnTo>
                  <a:pt x="1932906" y="43197"/>
                </a:lnTo>
                <a:lnTo>
                  <a:pt x="1881337" y="43197"/>
                </a:lnTo>
                <a:lnTo>
                  <a:pt x="1881337" y="166427"/>
                </a:lnTo>
                <a:lnTo>
                  <a:pt x="1830772" y="166427"/>
                </a:lnTo>
                <a:lnTo>
                  <a:pt x="1830772" y="43197"/>
                </a:lnTo>
                <a:lnTo>
                  <a:pt x="1779203" y="43197"/>
                </a:lnTo>
                <a:close/>
                <a:moveTo>
                  <a:pt x="1600312" y="2791"/>
                </a:moveTo>
                <a:lnTo>
                  <a:pt x="1650765" y="2791"/>
                </a:lnTo>
                <a:lnTo>
                  <a:pt x="1650765" y="102604"/>
                </a:lnTo>
                <a:cubicBezTo>
                  <a:pt x="1650765" y="111527"/>
                  <a:pt x="1653239" y="118497"/>
                  <a:pt x="1658188" y="123516"/>
                </a:cubicBezTo>
                <a:cubicBezTo>
                  <a:pt x="1663136" y="128534"/>
                  <a:pt x="1670001" y="131043"/>
                  <a:pt x="1678782" y="131043"/>
                </a:cubicBezTo>
                <a:cubicBezTo>
                  <a:pt x="1687488" y="131043"/>
                  <a:pt x="1694316" y="128571"/>
                  <a:pt x="1699264" y="123626"/>
                </a:cubicBezTo>
                <a:cubicBezTo>
                  <a:pt x="1704213" y="118682"/>
                  <a:pt x="1706687" y="111675"/>
                  <a:pt x="1706687" y="102604"/>
                </a:cubicBezTo>
                <a:lnTo>
                  <a:pt x="1706687" y="2791"/>
                </a:lnTo>
                <a:lnTo>
                  <a:pt x="1757140" y="2791"/>
                </a:lnTo>
                <a:lnTo>
                  <a:pt x="1757140" y="100283"/>
                </a:lnTo>
                <a:cubicBezTo>
                  <a:pt x="1757140" y="109950"/>
                  <a:pt x="1755633" y="119078"/>
                  <a:pt x="1752619" y="127667"/>
                </a:cubicBezTo>
                <a:cubicBezTo>
                  <a:pt x="1749605" y="136256"/>
                  <a:pt x="1744880" y="143766"/>
                  <a:pt x="1738443" y="150199"/>
                </a:cubicBezTo>
                <a:cubicBezTo>
                  <a:pt x="1732006" y="156632"/>
                  <a:pt x="1725253" y="161149"/>
                  <a:pt x="1718184" y="163752"/>
                </a:cubicBezTo>
                <a:cubicBezTo>
                  <a:pt x="1708361" y="167396"/>
                  <a:pt x="1696567" y="169218"/>
                  <a:pt x="1682800" y="169218"/>
                </a:cubicBezTo>
                <a:cubicBezTo>
                  <a:pt x="1674838" y="169218"/>
                  <a:pt x="1666150" y="168660"/>
                  <a:pt x="1656736" y="167544"/>
                </a:cubicBezTo>
                <a:cubicBezTo>
                  <a:pt x="1647323" y="166428"/>
                  <a:pt x="1639454" y="164216"/>
                  <a:pt x="1633129" y="160907"/>
                </a:cubicBezTo>
                <a:cubicBezTo>
                  <a:pt x="1626803" y="157598"/>
                  <a:pt x="1621018" y="152894"/>
                  <a:pt x="1615772" y="146797"/>
                </a:cubicBezTo>
                <a:cubicBezTo>
                  <a:pt x="1610525" y="140699"/>
                  <a:pt x="1606935" y="134415"/>
                  <a:pt x="1605000" y="127946"/>
                </a:cubicBezTo>
                <a:cubicBezTo>
                  <a:pt x="1601875" y="117535"/>
                  <a:pt x="1600312" y="108314"/>
                  <a:pt x="1600312" y="100283"/>
                </a:cubicBezTo>
                <a:close/>
                <a:moveTo>
                  <a:pt x="952835" y="2791"/>
                </a:moveTo>
                <a:lnTo>
                  <a:pt x="1000051" y="2791"/>
                </a:lnTo>
                <a:lnTo>
                  <a:pt x="1061666" y="93322"/>
                </a:lnTo>
                <a:lnTo>
                  <a:pt x="1061666" y="2791"/>
                </a:lnTo>
                <a:lnTo>
                  <a:pt x="1109328" y="2791"/>
                </a:lnTo>
                <a:lnTo>
                  <a:pt x="1109328" y="166427"/>
                </a:lnTo>
                <a:lnTo>
                  <a:pt x="1061666" y="166427"/>
                </a:lnTo>
                <a:lnTo>
                  <a:pt x="1000386" y="76579"/>
                </a:lnTo>
                <a:lnTo>
                  <a:pt x="1000386" y="166427"/>
                </a:lnTo>
                <a:lnTo>
                  <a:pt x="952835" y="166427"/>
                </a:lnTo>
                <a:close/>
                <a:moveTo>
                  <a:pt x="868785" y="2791"/>
                </a:moveTo>
                <a:lnTo>
                  <a:pt x="919461" y="2791"/>
                </a:lnTo>
                <a:lnTo>
                  <a:pt x="919461" y="166427"/>
                </a:lnTo>
                <a:lnTo>
                  <a:pt x="868785" y="166427"/>
                </a:lnTo>
                <a:close/>
                <a:moveTo>
                  <a:pt x="676610" y="2791"/>
                </a:moveTo>
                <a:lnTo>
                  <a:pt x="723826" y="2791"/>
                </a:lnTo>
                <a:lnTo>
                  <a:pt x="785441" y="93322"/>
                </a:lnTo>
                <a:lnTo>
                  <a:pt x="785441" y="2791"/>
                </a:lnTo>
                <a:lnTo>
                  <a:pt x="833103" y="2791"/>
                </a:lnTo>
                <a:lnTo>
                  <a:pt x="833103" y="166427"/>
                </a:lnTo>
                <a:lnTo>
                  <a:pt x="785441" y="166427"/>
                </a:lnTo>
                <a:lnTo>
                  <a:pt x="724161" y="76579"/>
                </a:lnTo>
                <a:lnTo>
                  <a:pt x="724161" y="166427"/>
                </a:lnTo>
                <a:lnTo>
                  <a:pt x="676610" y="166427"/>
                </a:lnTo>
                <a:close/>
                <a:moveTo>
                  <a:pt x="495970" y="2791"/>
                </a:moveTo>
                <a:lnTo>
                  <a:pt x="580244" y="2791"/>
                </a:lnTo>
                <a:cubicBezTo>
                  <a:pt x="595871" y="2791"/>
                  <a:pt x="607814" y="4130"/>
                  <a:pt x="616074" y="6809"/>
                </a:cubicBezTo>
                <a:cubicBezTo>
                  <a:pt x="624334" y="9488"/>
                  <a:pt x="630994" y="14455"/>
                  <a:pt x="636055" y="21710"/>
                </a:cubicBezTo>
                <a:cubicBezTo>
                  <a:pt x="641115" y="28966"/>
                  <a:pt x="643645" y="37802"/>
                  <a:pt x="643645" y="48220"/>
                </a:cubicBezTo>
                <a:cubicBezTo>
                  <a:pt x="643645" y="57299"/>
                  <a:pt x="641709" y="65131"/>
                  <a:pt x="637837" y="71717"/>
                </a:cubicBezTo>
                <a:cubicBezTo>
                  <a:pt x="633965" y="78302"/>
                  <a:pt x="628642" y="83641"/>
                  <a:pt x="621866" y="87734"/>
                </a:cubicBezTo>
                <a:cubicBezTo>
                  <a:pt x="617548" y="90339"/>
                  <a:pt x="611629" y="92497"/>
                  <a:pt x="604108" y="94208"/>
                </a:cubicBezTo>
                <a:cubicBezTo>
                  <a:pt x="610131" y="96220"/>
                  <a:pt x="614519" y="98231"/>
                  <a:pt x="617271" y="100241"/>
                </a:cubicBezTo>
                <a:cubicBezTo>
                  <a:pt x="619130" y="101582"/>
                  <a:pt x="621826" y="104449"/>
                  <a:pt x="625358" y="108844"/>
                </a:cubicBezTo>
                <a:cubicBezTo>
                  <a:pt x="628891" y="113238"/>
                  <a:pt x="631251" y="116627"/>
                  <a:pt x="632441" y="119011"/>
                </a:cubicBezTo>
                <a:lnTo>
                  <a:pt x="656928" y="166427"/>
                </a:lnTo>
                <a:lnTo>
                  <a:pt x="599793" y="166427"/>
                </a:lnTo>
                <a:lnTo>
                  <a:pt x="572765" y="116421"/>
                </a:lnTo>
                <a:cubicBezTo>
                  <a:pt x="569342" y="109947"/>
                  <a:pt x="566291" y="105742"/>
                  <a:pt x="563613" y="103808"/>
                </a:cubicBezTo>
                <a:cubicBezTo>
                  <a:pt x="559966" y="101278"/>
                  <a:pt x="555836" y="100012"/>
                  <a:pt x="551223" y="100012"/>
                </a:cubicBezTo>
                <a:lnTo>
                  <a:pt x="546758" y="100012"/>
                </a:lnTo>
                <a:lnTo>
                  <a:pt x="546758" y="166427"/>
                </a:lnTo>
                <a:lnTo>
                  <a:pt x="495970" y="166427"/>
                </a:lnTo>
                <a:close/>
                <a:moveTo>
                  <a:pt x="359420" y="2791"/>
                </a:moveTo>
                <a:lnTo>
                  <a:pt x="414575" y="2791"/>
                </a:lnTo>
                <a:lnTo>
                  <a:pt x="476064" y="166427"/>
                </a:lnTo>
                <a:lnTo>
                  <a:pt x="423114" y="166427"/>
                </a:lnTo>
                <a:lnTo>
                  <a:pt x="414927" y="139415"/>
                </a:lnTo>
                <a:lnTo>
                  <a:pt x="357521" y="139415"/>
                </a:lnTo>
                <a:lnTo>
                  <a:pt x="349545" y="166427"/>
                </a:lnTo>
                <a:lnTo>
                  <a:pt x="297917" y="166427"/>
                </a:lnTo>
                <a:close/>
                <a:moveTo>
                  <a:pt x="152289" y="2791"/>
                </a:moveTo>
                <a:lnTo>
                  <a:pt x="287797" y="2791"/>
                </a:lnTo>
                <a:lnTo>
                  <a:pt x="287797" y="37728"/>
                </a:lnTo>
                <a:lnTo>
                  <a:pt x="202965" y="37728"/>
                </a:lnTo>
                <a:lnTo>
                  <a:pt x="202965" y="63736"/>
                </a:lnTo>
                <a:lnTo>
                  <a:pt x="281658" y="63736"/>
                </a:lnTo>
                <a:lnTo>
                  <a:pt x="281658" y="97110"/>
                </a:lnTo>
                <a:lnTo>
                  <a:pt x="202965" y="97110"/>
                </a:lnTo>
                <a:lnTo>
                  <a:pt x="202965" y="129369"/>
                </a:lnTo>
                <a:lnTo>
                  <a:pt x="290252" y="129369"/>
                </a:lnTo>
                <a:lnTo>
                  <a:pt x="290252" y="166427"/>
                </a:lnTo>
                <a:lnTo>
                  <a:pt x="152289" y="166427"/>
                </a:lnTo>
                <a:close/>
                <a:moveTo>
                  <a:pt x="0" y="2791"/>
                </a:moveTo>
                <a:lnTo>
                  <a:pt x="50565" y="2791"/>
                </a:lnTo>
                <a:lnTo>
                  <a:pt x="50565" y="126132"/>
                </a:lnTo>
                <a:lnTo>
                  <a:pt x="129481" y="126132"/>
                </a:lnTo>
                <a:lnTo>
                  <a:pt x="129481" y="166427"/>
                </a:lnTo>
                <a:lnTo>
                  <a:pt x="0" y="166427"/>
                </a:lnTo>
                <a:close/>
                <a:moveTo>
                  <a:pt x="2762436" y="0"/>
                </a:moveTo>
                <a:cubicBezTo>
                  <a:pt x="2783347" y="0"/>
                  <a:pt x="2799290" y="3888"/>
                  <a:pt x="2810266" y="11664"/>
                </a:cubicBezTo>
                <a:cubicBezTo>
                  <a:pt x="2821242" y="19441"/>
                  <a:pt x="2827772" y="31812"/>
                  <a:pt x="2829856" y="48778"/>
                </a:cubicBezTo>
                <a:lnTo>
                  <a:pt x="2782193" y="51569"/>
                </a:lnTo>
                <a:cubicBezTo>
                  <a:pt x="2780928" y="44202"/>
                  <a:pt x="2778268" y="38844"/>
                  <a:pt x="2774212" y="35495"/>
                </a:cubicBezTo>
                <a:cubicBezTo>
                  <a:pt x="2770157" y="32147"/>
                  <a:pt x="2764557" y="30473"/>
                  <a:pt x="2757413" y="30473"/>
                </a:cubicBezTo>
                <a:cubicBezTo>
                  <a:pt x="2751535" y="30473"/>
                  <a:pt x="2747107" y="31719"/>
                  <a:pt x="2744131" y="34212"/>
                </a:cubicBezTo>
                <a:cubicBezTo>
                  <a:pt x="2741154" y="36705"/>
                  <a:pt x="2739666" y="39737"/>
                  <a:pt x="2739666" y="43309"/>
                </a:cubicBezTo>
                <a:cubicBezTo>
                  <a:pt x="2739666" y="45913"/>
                  <a:pt x="2740894" y="48258"/>
                  <a:pt x="2743349" y="50341"/>
                </a:cubicBezTo>
                <a:cubicBezTo>
                  <a:pt x="2745730" y="52499"/>
                  <a:pt x="2751386" y="54508"/>
                  <a:pt x="2760316" y="56369"/>
                </a:cubicBezTo>
                <a:cubicBezTo>
                  <a:pt x="2782417" y="61131"/>
                  <a:pt x="2798248" y="65949"/>
                  <a:pt x="2807810" y="70824"/>
                </a:cubicBezTo>
                <a:cubicBezTo>
                  <a:pt x="2817373" y="75698"/>
                  <a:pt x="2824330" y="81744"/>
                  <a:pt x="2828684" y="88962"/>
                </a:cubicBezTo>
                <a:cubicBezTo>
                  <a:pt x="2833037" y="96180"/>
                  <a:pt x="2835213" y="104254"/>
                  <a:pt x="2835213" y="113184"/>
                </a:cubicBezTo>
                <a:cubicBezTo>
                  <a:pt x="2835213" y="123676"/>
                  <a:pt x="2832311" y="133350"/>
                  <a:pt x="2826507" y="142205"/>
                </a:cubicBezTo>
                <a:cubicBezTo>
                  <a:pt x="2820703" y="151061"/>
                  <a:pt x="2812591" y="157776"/>
                  <a:pt x="2802173" y="162353"/>
                </a:cubicBezTo>
                <a:cubicBezTo>
                  <a:pt x="2791756" y="166929"/>
                  <a:pt x="2778621" y="169218"/>
                  <a:pt x="2762771" y="169218"/>
                </a:cubicBezTo>
                <a:cubicBezTo>
                  <a:pt x="2734940" y="169218"/>
                  <a:pt x="2715667" y="163860"/>
                  <a:pt x="2704952" y="153144"/>
                </a:cubicBezTo>
                <a:cubicBezTo>
                  <a:pt x="2694236" y="142428"/>
                  <a:pt x="2688171" y="128811"/>
                  <a:pt x="2686757" y="112291"/>
                </a:cubicBezTo>
                <a:lnTo>
                  <a:pt x="2734866" y="109277"/>
                </a:lnTo>
                <a:cubicBezTo>
                  <a:pt x="2735908" y="117091"/>
                  <a:pt x="2738029" y="123044"/>
                  <a:pt x="2741228" y="127136"/>
                </a:cubicBezTo>
                <a:cubicBezTo>
                  <a:pt x="2746437" y="133759"/>
                  <a:pt x="2753879" y="137071"/>
                  <a:pt x="2763553" y="137071"/>
                </a:cubicBezTo>
                <a:cubicBezTo>
                  <a:pt x="2770771" y="137071"/>
                  <a:pt x="2776333" y="135378"/>
                  <a:pt x="2780240" y="131992"/>
                </a:cubicBezTo>
                <a:cubicBezTo>
                  <a:pt x="2784147" y="128606"/>
                  <a:pt x="2786100" y="124681"/>
                  <a:pt x="2786100" y="120216"/>
                </a:cubicBezTo>
                <a:cubicBezTo>
                  <a:pt x="2786100" y="115974"/>
                  <a:pt x="2784240" y="112179"/>
                  <a:pt x="2780519" y="108831"/>
                </a:cubicBezTo>
                <a:cubicBezTo>
                  <a:pt x="2776798" y="105482"/>
                  <a:pt x="2768166" y="102319"/>
                  <a:pt x="2754623" y="99343"/>
                </a:cubicBezTo>
                <a:cubicBezTo>
                  <a:pt x="2732448" y="94357"/>
                  <a:pt x="2716635" y="87734"/>
                  <a:pt x="2707184" y="79474"/>
                </a:cubicBezTo>
                <a:cubicBezTo>
                  <a:pt x="2697659" y="71214"/>
                  <a:pt x="2692896" y="60685"/>
                  <a:pt x="2692896" y="47885"/>
                </a:cubicBezTo>
                <a:cubicBezTo>
                  <a:pt x="2692896" y="39477"/>
                  <a:pt x="2695334" y="31533"/>
                  <a:pt x="2700208" y="24054"/>
                </a:cubicBezTo>
                <a:cubicBezTo>
                  <a:pt x="2705082" y="16576"/>
                  <a:pt x="2712412" y="10697"/>
                  <a:pt x="2722197" y="6418"/>
                </a:cubicBezTo>
                <a:cubicBezTo>
                  <a:pt x="2731982" y="2139"/>
                  <a:pt x="2745396" y="0"/>
                  <a:pt x="2762436" y="0"/>
                </a:cubicBezTo>
                <a:close/>
                <a:moveTo>
                  <a:pt x="2202210" y="0"/>
                </a:moveTo>
                <a:cubicBezTo>
                  <a:pt x="2229446" y="0"/>
                  <a:pt x="2250430" y="7311"/>
                  <a:pt x="2265164" y="21934"/>
                </a:cubicBezTo>
                <a:cubicBezTo>
                  <a:pt x="2279898" y="36556"/>
                  <a:pt x="2287265" y="57038"/>
                  <a:pt x="2287265" y="83381"/>
                </a:cubicBezTo>
                <a:cubicBezTo>
                  <a:pt x="2287265" y="102505"/>
                  <a:pt x="2284047" y="118188"/>
                  <a:pt x="2277610" y="130429"/>
                </a:cubicBezTo>
                <a:cubicBezTo>
                  <a:pt x="2271173" y="142670"/>
                  <a:pt x="2261872" y="152195"/>
                  <a:pt x="2249705" y="159004"/>
                </a:cubicBezTo>
                <a:cubicBezTo>
                  <a:pt x="2237538" y="165813"/>
                  <a:pt x="2222376" y="169218"/>
                  <a:pt x="2204219" y="169218"/>
                </a:cubicBezTo>
                <a:cubicBezTo>
                  <a:pt x="2185765" y="169218"/>
                  <a:pt x="2170491" y="166278"/>
                  <a:pt x="2158399" y="160399"/>
                </a:cubicBezTo>
                <a:cubicBezTo>
                  <a:pt x="2146307" y="154521"/>
                  <a:pt x="2136502" y="145219"/>
                  <a:pt x="2128987" y="132494"/>
                </a:cubicBezTo>
                <a:cubicBezTo>
                  <a:pt x="2121471" y="119769"/>
                  <a:pt x="2117713" y="103845"/>
                  <a:pt x="2117713" y="84720"/>
                </a:cubicBezTo>
                <a:cubicBezTo>
                  <a:pt x="2117713" y="58006"/>
                  <a:pt x="2125154" y="37207"/>
                  <a:pt x="2140037" y="22324"/>
                </a:cubicBezTo>
                <a:cubicBezTo>
                  <a:pt x="2154920" y="7441"/>
                  <a:pt x="2175644" y="0"/>
                  <a:pt x="2202210" y="0"/>
                </a:cubicBezTo>
                <a:close/>
                <a:moveTo>
                  <a:pt x="2019896" y="0"/>
                </a:moveTo>
                <a:cubicBezTo>
                  <a:pt x="2040508" y="0"/>
                  <a:pt x="2056712" y="4167"/>
                  <a:pt x="2068507" y="12502"/>
                </a:cubicBezTo>
                <a:cubicBezTo>
                  <a:pt x="2080301" y="20836"/>
                  <a:pt x="2089064" y="33635"/>
                  <a:pt x="2094793" y="50899"/>
                </a:cubicBezTo>
                <a:lnTo>
                  <a:pt x="2050145" y="60833"/>
                </a:lnTo>
                <a:cubicBezTo>
                  <a:pt x="2048582" y="55848"/>
                  <a:pt x="2046945" y="52201"/>
                  <a:pt x="2045234" y="49895"/>
                </a:cubicBezTo>
                <a:cubicBezTo>
                  <a:pt x="2042406" y="46025"/>
                  <a:pt x="2038946" y="43049"/>
                  <a:pt x="2034853" y="40965"/>
                </a:cubicBezTo>
                <a:cubicBezTo>
                  <a:pt x="2030760" y="38881"/>
                  <a:pt x="2026184" y="37840"/>
                  <a:pt x="2021123" y="37840"/>
                </a:cubicBezTo>
                <a:cubicBezTo>
                  <a:pt x="2009664" y="37840"/>
                  <a:pt x="2000883" y="42448"/>
                  <a:pt x="1994781" y="51665"/>
                </a:cubicBezTo>
                <a:cubicBezTo>
                  <a:pt x="1990167" y="58503"/>
                  <a:pt x="1987860" y="69242"/>
                  <a:pt x="1987860" y="83883"/>
                </a:cubicBezTo>
                <a:cubicBezTo>
                  <a:pt x="1987860" y="102019"/>
                  <a:pt x="1990614" y="114451"/>
                  <a:pt x="1996120" y="121177"/>
                </a:cubicBezTo>
                <a:cubicBezTo>
                  <a:pt x="2001627" y="127903"/>
                  <a:pt x="2009366" y="131266"/>
                  <a:pt x="2019338" y="131266"/>
                </a:cubicBezTo>
                <a:cubicBezTo>
                  <a:pt x="2029011" y="131266"/>
                  <a:pt x="2036323" y="128550"/>
                  <a:pt x="2041271" y="123118"/>
                </a:cubicBezTo>
                <a:cubicBezTo>
                  <a:pt x="2046220" y="117686"/>
                  <a:pt x="2049810" y="109798"/>
                  <a:pt x="2052043" y="99454"/>
                </a:cubicBezTo>
                <a:lnTo>
                  <a:pt x="2096356" y="112849"/>
                </a:lnTo>
                <a:cubicBezTo>
                  <a:pt x="2093380" y="125276"/>
                  <a:pt x="2088691" y="135657"/>
                  <a:pt x="2082292" y="143991"/>
                </a:cubicBezTo>
                <a:cubicBezTo>
                  <a:pt x="2075892" y="152326"/>
                  <a:pt x="2067949" y="158614"/>
                  <a:pt x="2058461" y="162855"/>
                </a:cubicBezTo>
                <a:cubicBezTo>
                  <a:pt x="2048973" y="167097"/>
                  <a:pt x="2036899" y="169218"/>
                  <a:pt x="2022240" y="169218"/>
                </a:cubicBezTo>
                <a:cubicBezTo>
                  <a:pt x="2004455" y="169218"/>
                  <a:pt x="1989925" y="166633"/>
                  <a:pt x="1978652" y="161465"/>
                </a:cubicBezTo>
                <a:cubicBezTo>
                  <a:pt x="1967378" y="156297"/>
                  <a:pt x="1957648" y="147206"/>
                  <a:pt x="1949463" y="134192"/>
                </a:cubicBezTo>
                <a:cubicBezTo>
                  <a:pt x="1941277" y="121178"/>
                  <a:pt x="1937184" y="104520"/>
                  <a:pt x="1937184" y="84218"/>
                </a:cubicBezTo>
                <a:cubicBezTo>
                  <a:pt x="1937184" y="57150"/>
                  <a:pt x="1944384" y="36347"/>
                  <a:pt x="1958783" y="21808"/>
                </a:cubicBezTo>
                <a:cubicBezTo>
                  <a:pt x="1973182" y="7269"/>
                  <a:pt x="1993553" y="0"/>
                  <a:pt x="2019896" y="0"/>
                </a:cubicBezTo>
                <a:close/>
                <a:moveTo>
                  <a:pt x="1487835" y="0"/>
                </a:moveTo>
                <a:cubicBezTo>
                  <a:pt x="1515071" y="0"/>
                  <a:pt x="1536055" y="7311"/>
                  <a:pt x="1550789" y="21934"/>
                </a:cubicBezTo>
                <a:cubicBezTo>
                  <a:pt x="1565523" y="36556"/>
                  <a:pt x="1572890" y="57038"/>
                  <a:pt x="1572890" y="83381"/>
                </a:cubicBezTo>
                <a:cubicBezTo>
                  <a:pt x="1572890" y="102505"/>
                  <a:pt x="1569672" y="118188"/>
                  <a:pt x="1563235" y="130429"/>
                </a:cubicBezTo>
                <a:cubicBezTo>
                  <a:pt x="1556798" y="142670"/>
                  <a:pt x="1547497" y="152195"/>
                  <a:pt x="1535330" y="159004"/>
                </a:cubicBezTo>
                <a:cubicBezTo>
                  <a:pt x="1523163" y="165813"/>
                  <a:pt x="1508001" y="169218"/>
                  <a:pt x="1489844" y="169218"/>
                </a:cubicBezTo>
                <a:cubicBezTo>
                  <a:pt x="1471390" y="169218"/>
                  <a:pt x="1456116" y="166278"/>
                  <a:pt x="1444024" y="160399"/>
                </a:cubicBezTo>
                <a:cubicBezTo>
                  <a:pt x="1431932" y="154521"/>
                  <a:pt x="1422128" y="145219"/>
                  <a:pt x="1414612" y="132494"/>
                </a:cubicBezTo>
                <a:cubicBezTo>
                  <a:pt x="1407096" y="119769"/>
                  <a:pt x="1403338" y="103845"/>
                  <a:pt x="1403338" y="84720"/>
                </a:cubicBezTo>
                <a:cubicBezTo>
                  <a:pt x="1403338" y="58006"/>
                  <a:pt x="1410779" y="37207"/>
                  <a:pt x="1425662" y="22324"/>
                </a:cubicBezTo>
                <a:cubicBezTo>
                  <a:pt x="1440545" y="7441"/>
                  <a:pt x="1461269" y="0"/>
                  <a:pt x="1487835" y="0"/>
                </a:cubicBezTo>
                <a:close/>
                <a:moveTo>
                  <a:pt x="1224930" y="0"/>
                </a:moveTo>
                <a:cubicBezTo>
                  <a:pt x="1243013" y="0"/>
                  <a:pt x="1256538" y="1637"/>
                  <a:pt x="1265505" y="4911"/>
                </a:cubicBezTo>
                <a:cubicBezTo>
                  <a:pt x="1274471" y="8186"/>
                  <a:pt x="1281913" y="13264"/>
                  <a:pt x="1287829" y="20148"/>
                </a:cubicBezTo>
                <a:cubicBezTo>
                  <a:pt x="1293745" y="27031"/>
                  <a:pt x="1298191" y="35756"/>
                  <a:pt x="1301167" y="46323"/>
                </a:cubicBezTo>
                <a:lnTo>
                  <a:pt x="1252389" y="55029"/>
                </a:lnTo>
                <a:cubicBezTo>
                  <a:pt x="1250380" y="48853"/>
                  <a:pt x="1246975" y="44128"/>
                  <a:pt x="1242176" y="40853"/>
                </a:cubicBezTo>
                <a:cubicBezTo>
                  <a:pt x="1237376" y="37579"/>
                  <a:pt x="1231255" y="35942"/>
                  <a:pt x="1223814" y="35942"/>
                </a:cubicBezTo>
                <a:cubicBezTo>
                  <a:pt x="1212726" y="35942"/>
                  <a:pt x="1203890" y="39793"/>
                  <a:pt x="1197304" y="47495"/>
                </a:cubicBezTo>
                <a:cubicBezTo>
                  <a:pt x="1190718" y="55197"/>
                  <a:pt x="1187426" y="67382"/>
                  <a:pt x="1187426" y="84051"/>
                </a:cubicBezTo>
                <a:cubicBezTo>
                  <a:pt x="1187426" y="101761"/>
                  <a:pt x="1190756" y="114412"/>
                  <a:pt x="1197416" y="122002"/>
                </a:cubicBezTo>
                <a:cubicBezTo>
                  <a:pt x="1204076" y="129592"/>
                  <a:pt x="1213359" y="133387"/>
                  <a:pt x="1225265" y="133387"/>
                </a:cubicBezTo>
                <a:cubicBezTo>
                  <a:pt x="1230921" y="133387"/>
                  <a:pt x="1236316" y="132569"/>
                  <a:pt x="1241450" y="130932"/>
                </a:cubicBezTo>
                <a:cubicBezTo>
                  <a:pt x="1246585" y="129294"/>
                  <a:pt x="1252463" y="126504"/>
                  <a:pt x="1259086" y="122560"/>
                </a:cubicBezTo>
                <a:lnTo>
                  <a:pt x="1259086" y="107156"/>
                </a:lnTo>
                <a:lnTo>
                  <a:pt x="1225265" y="107156"/>
                </a:lnTo>
                <a:lnTo>
                  <a:pt x="1225265" y="73112"/>
                </a:lnTo>
                <a:lnTo>
                  <a:pt x="1303400" y="73112"/>
                </a:lnTo>
                <a:lnTo>
                  <a:pt x="1303400" y="142875"/>
                </a:lnTo>
                <a:cubicBezTo>
                  <a:pt x="1288443" y="153070"/>
                  <a:pt x="1275216" y="160009"/>
                  <a:pt x="1263719" y="163692"/>
                </a:cubicBezTo>
                <a:cubicBezTo>
                  <a:pt x="1252222" y="167376"/>
                  <a:pt x="1238585" y="169218"/>
                  <a:pt x="1222809" y="169218"/>
                </a:cubicBezTo>
                <a:cubicBezTo>
                  <a:pt x="1203387" y="169218"/>
                  <a:pt x="1187556" y="165906"/>
                  <a:pt x="1175315" y="159283"/>
                </a:cubicBezTo>
                <a:cubicBezTo>
                  <a:pt x="1163074" y="152660"/>
                  <a:pt x="1153586" y="142801"/>
                  <a:pt x="1146851" y="129704"/>
                </a:cubicBezTo>
                <a:cubicBezTo>
                  <a:pt x="1140117" y="116607"/>
                  <a:pt x="1136750" y="101575"/>
                  <a:pt x="1136750" y="84609"/>
                </a:cubicBezTo>
                <a:cubicBezTo>
                  <a:pt x="1136750" y="66749"/>
                  <a:pt x="1140433" y="51215"/>
                  <a:pt x="1147800" y="38007"/>
                </a:cubicBezTo>
                <a:cubicBezTo>
                  <a:pt x="1155167" y="24798"/>
                  <a:pt x="1165957" y="14771"/>
                  <a:pt x="1180170" y="7925"/>
                </a:cubicBezTo>
                <a:cubicBezTo>
                  <a:pt x="1191258" y="2642"/>
                  <a:pt x="1206178" y="0"/>
                  <a:pt x="1224930" y="0"/>
                </a:cubicBezTo>
                <a:close/>
              </a:path>
            </a:pathLst>
          </a:custGeom>
          <a:solidFill>
            <a:srgbClr val="7030A0"/>
          </a:solidFill>
          <a:ln w="28575">
            <a:solidFill>
              <a:srgbClr val="FFEEA7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78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220000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220000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0" grpId="0" animBg="1"/>
      <p:bldP spid="11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urn Off Tv Royalty-Free Images, Stock Photos &amp; Pictures | Shutterstock">
            <a:extLst>
              <a:ext uri="{FF2B5EF4-FFF2-40B4-BE49-F238E27FC236}">
                <a16:creationId xmlns:a16="http://schemas.microsoft.com/office/drawing/2014/main" id="{30D806C3-9C59-4632-9266-4C1EB26077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17" b="14298"/>
          <a:stretch/>
        </p:blipFill>
        <p:spPr bwMode="auto">
          <a:xfrm>
            <a:off x="1759456" y="807015"/>
            <a:ext cx="6813486" cy="542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30825" y="136467"/>
            <a:ext cx="35189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</a:t>
            </a:r>
            <a:r>
              <a:rPr lang="en-US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bn-BD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 sing</a:t>
            </a:r>
            <a:r>
              <a:rPr lang="en-US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099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864CC7-B6E2-43E8-B93A-BB3489B1AA1F}"/>
              </a:ext>
            </a:extLst>
          </p:cNvPr>
          <p:cNvSpPr/>
          <p:nvPr/>
        </p:nvSpPr>
        <p:spPr>
          <a:xfrm>
            <a:off x="1861324" y="296717"/>
            <a:ext cx="87022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did we learn yesterday ?</a:t>
            </a: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2663AE2D-3631-4E79-ABCE-468C543187DB}"/>
              </a:ext>
            </a:extLst>
          </p:cNvPr>
          <p:cNvSpPr/>
          <p:nvPr/>
        </p:nvSpPr>
        <p:spPr>
          <a:xfrm>
            <a:off x="2598181" y="1412936"/>
            <a:ext cx="2743200" cy="2197509"/>
          </a:xfrm>
          <a:prstGeom prst="cloudCallout">
            <a:avLst>
              <a:gd name="adj1" fmla="val -69991"/>
              <a:gd name="adj2" fmla="val 91269"/>
            </a:avLst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28575">
                  <a:solidFill>
                    <a:srgbClr val="00B05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3B674177-16DB-4873-9CAC-DD7DBCA348DB}"/>
              </a:ext>
            </a:extLst>
          </p:cNvPr>
          <p:cNvSpPr/>
          <p:nvPr/>
        </p:nvSpPr>
        <p:spPr>
          <a:xfrm>
            <a:off x="8445910" y="1412936"/>
            <a:ext cx="2743200" cy="2197509"/>
          </a:xfrm>
          <a:prstGeom prst="cloudCallout">
            <a:avLst>
              <a:gd name="adj1" fmla="val -79155"/>
              <a:gd name="adj2" fmla="val 95617"/>
            </a:avLst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Jj</a:t>
            </a:r>
            <a:endParaRPr lang="en-US" sz="6600" b="1" dirty="0">
              <a:ln>
                <a:solidFill>
                  <a:srgbClr val="00B05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083E0DC9-83EA-48CC-99AB-843BB1AC3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9" b="87500" l="2655" r="54425">
                        <a14:foregroundMark x1="14159" y1="15714" x2="18584" y2="13214"/>
                        <a14:foregroundMark x1="24779" y1="14643" x2="27876" y2="13571"/>
                        <a14:foregroundMark x1="31416" y1="11786" x2="19912" y2="8571"/>
                        <a14:foregroundMark x1="19912" y1="8571" x2="9292" y2="12500"/>
                        <a14:foregroundMark x1="9292" y1="12500" x2="7522" y2="3214"/>
                        <a14:foregroundMark x1="7522" y1="3214" x2="19469" y2="1429"/>
                        <a14:foregroundMark x1="19469" y1="1429" x2="30531" y2="5000"/>
                        <a14:foregroundMark x1="30531" y1="5000" x2="33186" y2="11429"/>
                        <a14:foregroundMark x1="30531" y1="1786" x2="9292" y2="1429"/>
                        <a14:foregroundMark x1="49558" y1="35714" x2="50000" y2="32500"/>
                        <a14:foregroundMark x1="53982" y1="32143" x2="54425" y2="35000"/>
                        <a14:foregroundMark x1="19027" y1="84643" x2="20796" y2="83571"/>
                        <a14:foregroundMark x1="11947" y1="82857" x2="11504" y2="83571"/>
                        <a14:foregroundMark x1="9735" y1="86429" x2="10177" y2="85714"/>
                        <a14:foregroundMark x1="11062" y1="87500" x2="11062" y2="87500"/>
                        <a14:foregroundMark x1="24336" y1="86071" x2="24779" y2="86429"/>
                        <a14:foregroundMark x1="25664" y1="84643" x2="23894" y2="85714"/>
                        <a14:foregroundMark x1="3097" y1="33214" x2="2655" y2="5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062" b="6590"/>
          <a:stretch/>
        </p:blipFill>
        <p:spPr bwMode="auto">
          <a:xfrm>
            <a:off x="390292" y="3457148"/>
            <a:ext cx="1670520" cy="345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EEBBD84E-9578-4EE7-96EF-8A5E246305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 flipH="1">
            <a:off x="6376224" y="3435432"/>
            <a:ext cx="1670521" cy="353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12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DA311B-2F85-10CF-4A56-6E8319612C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9203" y="2133412"/>
            <a:ext cx="3168172" cy="464933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F87C90-446B-D21F-C080-7F5771FB2022}"/>
              </a:ext>
            </a:extLst>
          </p:cNvPr>
          <p:cNvSpPr/>
          <p:nvPr/>
        </p:nvSpPr>
        <p:spPr>
          <a:xfrm>
            <a:off x="4578811" y="901974"/>
            <a:ext cx="436209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dirty="0" err="1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Kk,Ll</a:t>
            </a:r>
            <a:endParaRPr lang="en-US" sz="13800" b="0" cap="none" spc="0" dirty="0">
              <a:ln w="0"/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A10CFD-2EA2-4277-A9D6-D1C2EAF3B0E1}"/>
              </a:ext>
            </a:extLst>
          </p:cNvPr>
          <p:cNvSpPr/>
          <p:nvPr/>
        </p:nvSpPr>
        <p:spPr>
          <a:xfrm>
            <a:off x="545946" y="367282"/>
            <a:ext cx="1151308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 are going to learn some English letters today ,</a:t>
            </a:r>
          </a:p>
        </p:txBody>
      </p:sp>
      <p:pic>
        <p:nvPicPr>
          <p:cNvPr id="1026" name="Picture 2" descr="Writing Hand - Free image on Pixabay">
            <a:extLst>
              <a:ext uri="{FF2B5EF4-FFF2-40B4-BE49-F238E27FC236}">
                <a16:creationId xmlns:a16="http://schemas.microsoft.com/office/drawing/2014/main" id="{A8CFB10E-9011-87EC-A464-95DA5D5C4B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818" b="79636" l="9836" r="983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579" b="18530"/>
          <a:stretch/>
        </p:blipFill>
        <p:spPr bwMode="auto">
          <a:xfrm>
            <a:off x="5413390" y="3652657"/>
            <a:ext cx="3168172" cy="251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54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32 -0.4331 L -0.1332 -0.4331 C -0.13386 -0.39953 -0.1306 -0.37754 -0.13594 -0.3493 C -0.13685 -0.34514 -0.13737 -0.34051 -0.13867 -0.33611 C -0.14167 -0.325 -0.13802 -0.33912 -0.14128 -0.32314 C -0.14167 -0.32176 -0.14219 -0.3199 -0.14258 -0.31805 C -0.14349 -0.31319 -0.14414 -0.3074 -0.14518 -0.30208 C -0.1457 -0.3 -0.14636 -0.29328 -0.14636 -0.29583 C -0.14636 -0.29629 -0.1444 -0.30879 -0.14388 -0.31041 C -0.14336 -0.31203 -0.1418 -0.31342 -0.14128 -0.31504 C -0.14011 -0.31805 -0.13958 -0.32176 -0.13867 -0.32476 C -0.13802 -0.32615 -0.13789 -0.32824 -0.13724 -0.33009 L -0.1319 -0.34282 C -0.13099 -0.34514 -0.12969 -0.34652 -0.12917 -0.3493 C -0.12891 -0.35139 -0.12878 -0.3537 -0.12787 -0.35601 C -0.12292 -0.36828 -0.12409 -0.36203 -0.11849 -0.37037 C -0.11758 -0.37199 -0.11706 -0.37384 -0.11602 -0.37523 C -0.11485 -0.37662 -0.11328 -0.37708 -0.11198 -0.37847 C -0.0888 -0.40393 -0.1112 -0.38217 -0.09453 -0.39791 C -0.09323 -0.40301 -0.09297 -0.40555 -0.08932 -0.40949 C -0.08776 -0.41088 -0.08581 -0.41134 -0.08386 -0.41273 C -0.0832 -0.41389 -0.08086 -0.41412 -0.08138 -0.41574 C -0.0819 -0.41736 -0.08412 -0.41828 -0.08542 -0.41736 C -0.08802 -0.41574 -0.08972 -0.41226 -0.09193 -0.40949 C -0.09714 -0.40324 -0.0944 -0.40578 -0.1 -0.40115 C -0.10664 -0.38935 -0.09896 -0.40254 -0.10534 -0.39328 C -0.10807 -0.38935 -0.10964 -0.38611 -0.11198 -0.38194 C -0.11107 -0.37963 -0.10964 -0.37777 -0.10938 -0.37523 C -0.10847 -0.36759 -0.11472 -0.37199 -0.10664 -0.36875 C -0.10352 -0.3662 -0.10013 -0.36365 -0.0974 -0.36064 C -0.09597 -0.35902 -0.09479 -0.35717 -0.09323 -0.35601 C -0.09076 -0.35324 -0.08802 -0.35139 -0.08542 -0.3493 L -0.08138 -0.34606 C -0.08047 -0.34467 -0.07969 -0.34282 -0.07878 -0.34097 C -0.07787 -0.33981 -0.07682 -0.33935 -0.07604 -0.33796 C -0.07305 -0.3331 -0.06914 -0.32314 -0.06406 -0.3199 L -0.0586 -0.31689 C -0.05729 -0.31458 -0.05599 -0.31226 -0.05469 -0.31041 C -0.05378 -0.30856 -0.05313 -0.30671 -0.05208 -0.30532 C -0.0513 -0.30416 -0.05026 -0.30347 -0.04948 -0.30208 C -0.04284 -0.31412 -0.05091 -0.29907 -0.04401 -0.31342 C -0.04323 -0.31504 -0.04271 -0.31713 -0.04141 -0.31805 C -0.04037 -0.31921 -0.0388 -0.31921 -0.0375 -0.3199 C -0.03516 -0.32847 -0.03763 -0.32199 -0.03203 -0.33009 C -0.0306 -0.33148 -0.02956 -0.33426 -0.02813 -0.33611 C -0.02188 -0.3456 -0.02943 -0.3324 -0.02292 -0.34467 C -0.02201 -0.34768 -0.02123 -0.35231 -0.02018 -0.35601 C -0.01927 -0.3581 -0.01836 -0.35995 -0.01745 -0.36203 C -0.01706 -0.36875 -0.0168 -0.37523 -0.01615 -0.38194 C -0.01576 -0.38472 -0.01432 -0.39004 -0.01354 -0.39328 C -0.01289 -0.39699 -0.01224 -0.40092 -0.01224 -0.40463 C -0.01224 -0.43564 -0.01159 -0.43541 -0.01485 -0.42407 C -0.0155 -0.41805 -0.01602 -0.40949 -0.01745 -0.40301 C -0.01823 -0.4 -0.02018 -0.39328 -0.02018 -0.39305 C -0.02057 -0.3875 -0.0207 -0.3824 -0.02136 -0.37708 C -0.02175 -0.37523 -0.0224 -0.37384 -0.02292 -0.37199 C -0.02331 -0.3699 -0.0237 -0.36759 -0.02409 -0.36574 C -0.02474 -0.36134 -0.02474 -0.35694 -0.02539 -0.35231 C -0.02604 -0.34907 -0.02813 -0.34282 -0.02813 -0.34236 C -0.02722 -0.34097 -0.02735 -0.33564 -0.02539 -0.33611 C -0.02188 -0.33726 -0.02057 -0.34351 -0.01745 -0.34606 L -0.01354 -0.3493 C -0.0125 -0.35139 -0.01185 -0.3537 -0.01094 -0.35601 C -0.00925 -0.35902 -0.00729 -0.36203 -0.00547 -0.36574 L -0.00287 -0.37037 L -0.00013 -0.37523 L 0.00247 -0.38009 C 0.00299 -0.38194 0.0039 -0.38657 0.0039 -0.38472 C 0.0039 -0.37847 0.00247 -0.37407 -0.00013 -0.36875 C -0.00169 -0.36574 -0.00547 -0.35902 -0.00547 -0.35879 C 0.00039 -0.35162 -0.00313 -0.35509 0.00651 -0.35115 L 0.01042 -0.3493 C 0.01523 -0.34351 0.0112 -0.34861 0.01575 -0.34097 C 0.01836 -0.33703 0.02226 -0.3331 0.02383 -0.32801 C 0.025 -0.32453 0.02864 -0.31134 0.03177 -0.31041 L 0.03581 -0.30856 L 0.04258 -0.31041 C 0.04505 -0.31088 0.04765 -0.31111 0.05039 -0.31157 C 0.05182 -0.31226 0.05299 -0.31319 0.05443 -0.31342 C 0.05573 -0.31319 0.0569 -0.31157 0.05846 -0.31157 C 0.05989 -0.31157 0.0612 -0.31296 0.06237 -0.31342 C 0.06549 -0.31527 0.0681 -0.31875 0.07044 -0.32176 C 0.07187 -0.32384 0.07292 -0.32569 0.07422 -0.32801 L 0.07695 -0.33796 C 0.07747 -0.33958 0.07799 -0.34097 0.07825 -0.34282 C 0.0789 -0.34514 0.0793 -0.34722 0.07969 -0.3493 C 0.08021 -0.35231 0.0806 -0.35486 0.08099 -0.35717 C 0.08125 -0.35902 0.0819 -0.36064 0.08229 -0.36203 C 0.08281 -0.3699 0.08294 -0.37754 0.08372 -0.38472 C 0.08372 -0.38657 0.08463 -0.38796 0.08502 -0.39004 C 0.08542 -0.39236 0.08607 -0.39514 0.08633 -0.39791 C 0.08737 -0.40764 0.08984 -0.43703 0.08893 -0.42731 C 0.0875 -0.40764 0.08919 -0.41481 0.08633 -0.40463 C 0.08698 -0.38333 0.08698 -0.36203 0.08763 -0.34097 C 0.08776 -0.33726 0.08802 -0.33333 0.08893 -0.33009 C 0.08945 -0.32801 0.09075 -0.32615 0.09167 -0.32476 C 0.09844 -0.30023 0.09232 -0.31713 0.14492 -0.32176 C 0.14648 -0.32199 0.14739 -0.32384 0.14883 -0.32476 C 0.15013 -0.32569 0.15143 -0.32569 0.15286 -0.32615 C 0.1595 -0.33194 0.15599 -0.32801 0.16224 -0.33958 L 0.16484 -0.34467 C 0.1681 -0.35625 0.16627 -0.35115 0.17031 -0.36064 C 0.17057 -0.36504 0.17109 -0.36944 0.17148 -0.37384 C 0.17213 -0.38101 0.17278 -0.39051 0.17409 -0.39791 C 0.17448 -0.4 0.17513 -0.40115 0.17539 -0.40301 C 0.17604 -0.40764 0.17708 -0.41273 0.17669 -0.41736 C 0.17669 -0.41967 0.17565 -0.42222 0.17409 -0.42222 C 0.17226 -0.42222 0.17148 -0.41898 0.17031 -0.41736 C 0.16367 -0.40139 0.16549 -0.40949 0.16354 -0.3949 C 0.16406 -0.38009 0.16406 -0.36574 0.16484 -0.35115 C 0.16497 -0.34907 0.16575 -0.34768 0.16627 -0.34606 C 0.16875 -0.3324 0.16614 -0.34282 0.16875 -0.33148 C 0.16927 -0.32939 0.16979 -0.32824 0.17031 -0.32615 C 0.1707 -0.3243 0.17044 -0.32176 0.17148 -0.3199 C 0.17669 -0.31226 0.1806 -0.31342 0.1875 -0.31157 C 0.1901 -0.31226 0.1931 -0.31203 0.19557 -0.31342 C 0.19831 -0.31527 0.2 -0.31875 0.20195 -0.32176 L 0.20364 -0.32314 L 0.20364 -0.32291 " pathEditMode="relative" rAng="0" ptsTypes="AAAAAAAAAAAAAAAAAAAAAAAAAAAAAAAAAAAAAAAAAAAAAAAAAAAAAAAAAAAAAAAAAAAAAAAAAAAAAAAAAAAAAAAAAAAAAAAAAAAAAAAAAAAAAAAAAAAAAAA">
                                      <p:cBhvr>
                                        <p:cTn id="13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85" y="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927B57-FC1B-532A-A311-F6381E947A32}"/>
              </a:ext>
            </a:extLst>
          </p:cNvPr>
          <p:cNvSpPr/>
          <p:nvPr/>
        </p:nvSpPr>
        <p:spPr>
          <a:xfrm>
            <a:off x="1882712" y="150489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 at page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74007E-B104-4D07-94F0-8BA9A9DEA32F}"/>
              </a:ext>
            </a:extLst>
          </p:cNvPr>
          <p:cNvSpPr/>
          <p:nvPr/>
        </p:nvSpPr>
        <p:spPr>
          <a:xfrm>
            <a:off x="5270316" y="5013173"/>
            <a:ext cx="62119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can you see in the picture?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038" b="48561"/>
          <a:stretch/>
        </p:blipFill>
        <p:spPr>
          <a:xfrm>
            <a:off x="750563" y="1272154"/>
            <a:ext cx="4323372" cy="2724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89" y="1073820"/>
            <a:ext cx="4537891" cy="522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7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0.42956 -0.000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7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6038" b="48561"/>
          <a:stretch/>
        </p:blipFill>
        <p:spPr>
          <a:xfrm>
            <a:off x="1612397" y="913119"/>
            <a:ext cx="8629593" cy="54382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748E1F-76C0-CA70-2979-3F5513D5CD81}"/>
              </a:ext>
            </a:extLst>
          </p:cNvPr>
          <p:cNvSpPr/>
          <p:nvPr/>
        </p:nvSpPr>
        <p:spPr>
          <a:xfrm>
            <a:off x="1981979" y="204256"/>
            <a:ext cx="75456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can you see in the picture?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DD8DA-4526-4847-AE75-7A21A744F27F}"/>
              </a:ext>
            </a:extLst>
          </p:cNvPr>
          <p:cNvSpPr/>
          <p:nvPr/>
        </p:nvSpPr>
        <p:spPr>
          <a:xfrm>
            <a:off x="10324228" y="3917280"/>
            <a:ext cx="1435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boy 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EF5939B-1A5D-43A0-A366-34DF4AB3BBAA}"/>
              </a:ext>
            </a:extLst>
          </p:cNvPr>
          <p:cNvSpPr/>
          <p:nvPr/>
        </p:nvSpPr>
        <p:spPr>
          <a:xfrm>
            <a:off x="6816206" y="2957843"/>
            <a:ext cx="2002669" cy="17152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2BA24D-BEB5-4D8B-BEDE-736AD84DB988}"/>
              </a:ext>
            </a:extLst>
          </p:cNvPr>
          <p:cNvSpPr/>
          <p:nvPr/>
        </p:nvSpPr>
        <p:spPr>
          <a:xfrm>
            <a:off x="2906681" y="1261884"/>
            <a:ext cx="1597241" cy="17692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6158535-CF06-4B18-9BD3-7FB5321DA225}"/>
              </a:ext>
            </a:extLst>
          </p:cNvPr>
          <p:cNvSpPr/>
          <p:nvPr/>
        </p:nvSpPr>
        <p:spPr>
          <a:xfrm>
            <a:off x="5917153" y="4601714"/>
            <a:ext cx="1633629" cy="14861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BE8B4B-99A4-4AC7-96CD-58BC8EB2B858}"/>
              </a:ext>
            </a:extLst>
          </p:cNvPr>
          <p:cNvSpPr/>
          <p:nvPr/>
        </p:nvSpPr>
        <p:spPr>
          <a:xfrm>
            <a:off x="4926123" y="913119"/>
            <a:ext cx="2136938" cy="16994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C6796C-CF9F-4301-8AD3-BAB9E9954F67}"/>
              </a:ext>
            </a:extLst>
          </p:cNvPr>
          <p:cNvSpPr/>
          <p:nvPr/>
        </p:nvSpPr>
        <p:spPr>
          <a:xfrm>
            <a:off x="2113556" y="4164945"/>
            <a:ext cx="2543367" cy="158516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8A5BD38-B684-4D8F-8079-48031C80072C}"/>
              </a:ext>
            </a:extLst>
          </p:cNvPr>
          <p:cNvSpPr/>
          <p:nvPr/>
        </p:nvSpPr>
        <p:spPr>
          <a:xfrm>
            <a:off x="2257301" y="2315228"/>
            <a:ext cx="1528902" cy="1884863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8E0130-2D4C-471E-AD6C-F80EBE848556}"/>
              </a:ext>
            </a:extLst>
          </p:cNvPr>
          <p:cNvSpPr/>
          <p:nvPr/>
        </p:nvSpPr>
        <p:spPr>
          <a:xfrm>
            <a:off x="10241990" y="1191613"/>
            <a:ext cx="14510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lotus</a:t>
            </a:r>
            <a:endParaRPr lang="en-US" sz="48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2919FD-AF5E-4F18-B7F1-DC6D85AEF595}"/>
              </a:ext>
            </a:extLst>
          </p:cNvPr>
          <p:cNvSpPr/>
          <p:nvPr/>
        </p:nvSpPr>
        <p:spPr>
          <a:xfrm>
            <a:off x="-4605" y="3703280"/>
            <a:ext cx="2038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water </a:t>
            </a:r>
            <a:endParaRPr lang="en-US" sz="5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63040B-7636-419B-8FD3-C51D52B69C66}"/>
              </a:ext>
            </a:extLst>
          </p:cNvPr>
          <p:cNvSpPr/>
          <p:nvPr/>
        </p:nvSpPr>
        <p:spPr>
          <a:xfrm>
            <a:off x="74846" y="2476556"/>
            <a:ext cx="24096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kingfisher</a:t>
            </a:r>
            <a:endParaRPr lang="en-US" sz="40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B6617E-7448-4180-8D6E-23BF7C4CFE51}"/>
              </a:ext>
            </a:extLst>
          </p:cNvPr>
          <p:cNvSpPr/>
          <p:nvPr/>
        </p:nvSpPr>
        <p:spPr>
          <a:xfrm>
            <a:off x="624098" y="1479539"/>
            <a:ext cx="10935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kite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1369F8-FCD2-493D-831A-828A96C358B9}"/>
              </a:ext>
            </a:extLst>
          </p:cNvPr>
          <p:cNvSpPr/>
          <p:nvPr/>
        </p:nvSpPr>
        <p:spPr>
          <a:xfrm>
            <a:off x="9999406" y="2484832"/>
            <a:ext cx="1826643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leaf</a:t>
            </a:r>
            <a:endParaRPr lang="en-US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5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91056D-E413-41D2-8B03-1029D1941B9A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FD3062-D803-4260-A4D0-29F5253199E7}"/>
              </a:ext>
            </a:extLst>
          </p:cNvPr>
          <p:cNvSpPr/>
          <p:nvPr/>
        </p:nvSpPr>
        <p:spPr>
          <a:xfrm>
            <a:off x="1749504" y="378880"/>
            <a:ext cx="3909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33A1C8-8BE0-406F-ABCD-F32D31A0D415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AutoShape 2" descr="Kite in Sky Clip Art Free PNG Imag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427" y="1468398"/>
            <a:ext cx="3814762" cy="340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9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7404" t="56243"/>
          <a:stretch/>
        </p:blipFill>
        <p:spPr>
          <a:xfrm>
            <a:off x="471914" y="818381"/>
            <a:ext cx="10355839" cy="56984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73DDA5-11C0-49CA-9584-B9C117572FC3}"/>
              </a:ext>
            </a:extLst>
          </p:cNvPr>
          <p:cNvSpPr/>
          <p:nvPr/>
        </p:nvSpPr>
        <p:spPr>
          <a:xfrm>
            <a:off x="1253613" y="199851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55E3F6-C976-463A-9367-0E3B6A7F040E}"/>
              </a:ext>
            </a:extLst>
          </p:cNvPr>
          <p:cNvSpPr/>
          <p:nvPr/>
        </p:nvSpPr>
        <p:spPr>
          <a:xfrm>
            <a:off x="2574634" y="1257617"/>
            <a:ext cx="220373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ite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F2B535-FF78-485B-BCC5-184A7EF268E5}"/>
              </a:ext>
            </a:extLst>
          </p:cNvPr>
          <p:cNvSpPr/>
          <p:nvPr/>
        </p:nvSpPr>
        <p:spPr>
          <a:xfrm>
            <a:off x="5391664" y="1426994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CCC3C8-1F57-4259-81DB-0FC945ECAEB0}"/>
              </a:ext>
            </a:extLst>
          </p:cNvPr>
          <p:cNvSpPr/>
          <p:nvPr/>
        </p:nvSpPr>
        <p:spPr>
          <a:xfrm>
            <a:off x="6181314" y="1334661"/>
            <a:ext cx="25423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ite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422F2F-4BAD-4C21-B9F6-99CD8CF14EB1}"/>
              </a:ext>
            </a:extLst>
          </p:cNvPr>
          <p:cNvSpPr/>
          <p:nvPr/>
        </p:nvSpPr>
        <p:spPr>
          <a:xfrm>
            <a:off x="9073905" y="1442283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99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-3.7037E-7 L -2.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875E-6 -2.96296E-6 L 1.875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6 -2.96296E-6 L 2.08333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25E-6 3.7037E-6 L -1.25E-6 -0.07223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AAD7E-4BC8-B3C7-153A-A7AE028656B6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48E4AC-49A8-54B0-6EF4-01FF03F44397}"/>
              </a:ext>
            </a:extLst>
          </p:cNvPr>
          <p:cNvSpPr/>
          <p:nvPr/>
        </p:nvSpPr>
        <p:spPr>
          <a:xfrm>
            <a:off x="767503" y="614224"/>
            <a:ext cx="3909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830F0F-B2CF-454F-B2A9-B1B640695104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6" name="Picture 2" descr="Download Kingfisher Bird PNG Download Free HQ PNG Image | FreePNGImg">
            <a:extLst>
              <a:ext uri="{FF2B5EF4-FFF2-40B4-BE49-F238E27FC236}">
                <a16:creationId xmlns:a16="http://schemas.microsoft.com/office/drawing/2014/main" id="{E7F9F911-D68A-855D-C228-91BC2E2CF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019" y="1658596"/>
            <a:ext cx="4452813" cy="234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06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8114" t="60182" r="2378" b="3479"/>
          <a:stretch/>
        </p:blipFill>
        <p:spPr>
          <a:xfrm>
            <a:off x="132916" y="927009"/>
            <a:ext cx="11655362" cy="473242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635735-7A9C-4718-A876-A7B326A3ACD1}"/>
              </a:ext>
            </a:extLst>
          </p:cNvPr>
          <p:cNvSpPr/>
          <p:nvPr/>
        </p:nvSpPr>
        <p:spPr>
          <a:xfrm>
            <a:off x="1560169" y="-89275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A5DDE3-3D19-416C-9BC1-FD5DCC184A8E}"/>
              </a:ext>
            </a:extLst>
          </p:cNvPr>
          <p:cNvSpPr/>
          <p:nvPr/>
        </p:nvSpPr>
        <p:spPr>
          <a:xfrm>
            <a:off x="2673854" y="1988012"/>
            <a:ext cx="36150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ingfisher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66A2B8-C797-4B59-A52C-CEBDFA8D034E}"/>
              </a:ext>
            </a:extLst>
          </p:cNvPr>
          <p:cNvSpPr/>
          <p:nvPr/>
        </p:nvSpPr>
        <p:spPr>
          <a:xfrm>
            <a:off x="5919458" y="1946786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ECDD00-009D-44BB-9849-F19A2AF92D3D}"/>
              </a:ext>
            </a:extLst>
          </p:cNvPr>
          <p:cNvSpPr/>
          <p:nvPr/>
        </p:nvSpPr>
        <p:spPr>
          <a:xfrm>
            <a:off x="7235598" y="1988012"/>
            <a:ext cx="33248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ingfisher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39CF8D-44DA-462D-A14E-547265C6D15A}"/>
              </a:ext>
            </a:extLst>
          </p:cNvPr>
          <p:cNvSpPr/>
          <p:nvPr/>
        </p:nvSpPr>
        <p:spPr>
          <a:xfrm>
            <a:off x="10329145" y="1988012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77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6 4.07407E-6 L 2.08333E-6 -0.07223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2.59259E-6 L 2.70833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4.07407E-6 L 2.29167E-6 -0.07223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4.07407E-6 L 0.00924 -0.02871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" y="-1435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3FE857-F94B-4479-8B49-55B448DF2121}"/>
              </a:ext>
            </a:extLst>
          </p:cNvPr>
          <p:cNvSpPr/>
          <p:nvPr/>
        </p:nvSpPr>
        <p:spPr>
          <a:xfrm>
            <a:off x="7667670" y="875524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7D770-D671-4F3F-B2E7-D5550A6BBAB6}"/>
              </a:ext>
            </a:extLst>
          </p:cNvPr>
          <p:cNvSpPr/>
          <p:nvPr/>
        </p:nvSpPr>
        <p:spPr>
          <a:xfrm>
            <a:off x="2086069" y="1115946"/>
            <a:ext cx="254655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364225-1C43-47EC-A59A-A4BDBAFD0FD3}"/>
              </a:ext>
            </a:extLst>
          </p:cNvPr>
          <p:cNvSpPr/>
          <p:nvPr/>
        </p:nvSpPr>
        <p:spPr>
          <a:xfrm>
            <a:off x="733863" y="340706"/>
            <a:ext cx="110764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C6B36-3AA7-44C9-B8EB-456AC0EA82E8}"/>
              </a:ext>
            </a:extLst>
          </p:cNvPr>
          <p:cNvSpPr/>
          <p:nvPr/>
        </p:nvSpPr>
        <p:spPr>
          <a:xfrm>
            <a:off x="381643" y="1115946"/>
            <a:ext cx="4171335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45FB51-8864-44E0-8708-2D075BEA1435}"/>
              </a:ext>
            </a:extLst>
          </p:cNvPr>
          <p:cNvSpPr/>
          <p:nvPr/>
        </p:nvSpPr>
        <p:spPr>
          <a:xfrm>
            <a:off x="6366970" y="875524"/>
            <a:ext cx="276069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29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-3.33333E-6 L -2.5E-6 -0.07222 " pathEditMode="relative" rAng="0" ptsTypes="AA">
                                      <p:cBhvr>
                                        <p:cTn id="1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-3.75E-6 0.2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-3.7037E-7 L -6.25E-7 -0.07222 " pathEditMode="relative" rAng="0" ptsTypes="AA">
                                      <p:cBhvr>
                                        <p:cTn id="3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3.33333E-6 0.2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5" grpId="1"/>
      <p:bldP spid="6" grpId="0"/>
      <p:bldP spid="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893584-04ED-4AA7-9448-A3FA0EFB7C85}"/>
              </a:ext>
            </a:extLst>
          </p:cNvPr>
          <p:cNvSpPr/>
          <p:nvPr/>
        </p:nvSpPr>
        <p:spPr>
          <a:xfrm>
            <a:off x="1039416" y="1475106"/>
            <a:ext cx="8146782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letter name of </a:t>
            </a:r>
            <a:r>
              <a:rPr lang="en-US" sz="1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is 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D5CD71-2B3A-4B96-BD53-46E08B70EB95}"/>
              </a:ext>
            </a:extLst>
          </p:cNvPr>
          <p:cNvSpPr/>
          <p:nvPr/>
        </p:nvSpPr>
        <p:spPr>
          <a:xfrm>
            <a:off x="8964972" y="2331098"/>
            <a:ext cx="26452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/Kai/</a:t>
            </a:r>
            <a:endParaRPr lang="en-US" sz="9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3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172C1C-4CEC-4F40-A501-1358C111956A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8AE872-654B-45EC-AE8A-4E6659C2BF79}"/>
              </a:ext>
            </a:extLst>
          </p:cNvPr>
          <p:cNvSpPr/>
          <p:nvPr/>
        </p:nvSpPr>
        <p:spPr>
          <a:xfrm>
            <a:off x="969318" y="540691"/>
            <a:ext cx="44754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710765-08A3-4F90-88B2-8D5192D59DC8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7" name="Picture 2" descr="Lotus Flower PNG, Vector, PSD, and Clipart With Transparent Background for  Free Download | Pngtree">
            <a:extLst>
              <a:ext uri="{FF2B5EF4-FFF2-40B4-BE49-F238E27FC236}">
                <a16:creationId xmlns:a16="http://schemas.microsoft.com/office/drawing/2014/main" id="{02FA8DCE-C142-78F7-E78C-DF15009F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789" y="1122301"/>
            <a:ext cx="4062227" cy="406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05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0167" t="58613" r="2484" b="3077"/>
          <a:stretch/>
        </p:blipFill>
        <p:spPr>
          <a:xfrm>
            <a:off x="1286292" y="1211671"/>
            <a:ext cx="9881937" cy="49890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0FC8DD-5F8F-4FB8-B454-CE93B28E6803}"/>
              </a:ext>
            </a:extLst>
          </p:cNvPr>
          <p:cNvSpPr/>
          <p:nvPr/>
        </p:nvSpPr>
        <p:spPr>
          <a:xfrm>
            <a:off x="1566370" y="288341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8FA1A7-17A8-4C05-A0F6-E6F00C1413B5}"/>
              </a:ext>
            </a:extLst>
          </p:cNvPr>
          <p:cNvSpPr/>
          <p:nvPr/>
        </p:nvSpPr>
        <p:spPr>
          <a:xfrm>
            <a:off x="3322949" y="3990994"/>
            <a:ext cx="18472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otus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A7FFB8-6959-4A71-B0D3-3DE565262727}"/>
              </a:ext>
            </a:extLst>
          </p:cNvPr>
          <p:cNvSpPr/>
          <p:nvPr/>
        </p:nvSpPr>
        <p:spPr>
          <a:xfrm>
            <a:off x="5862215" y="4041972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EFBEED-6CBB-43A4-B67B-52A5CE386DB4}"/>
              </a:ext>
            </a:extLst>
          </p:cNvPr>
          <p:cNvSpPr/>
          <p:nvPr/>
        </p:nvSpPr>
        <p:spPr>
          <a:xfrm>
            <a:off x="7090045" y="4006398"/>
            <a:ext cx="20555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otus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8592CB-5482-4EB3-A863-7CBE8D8C07D3}"/>
              </a:ext>
            </a:extLst>
          </p:cNvPr>
          <p:cNvSpPr/>
          <p:nvPr/>
        </p:nvSpPr>
        <p:spPr>
          <a:xfrm>
            <a:off x="9660323" y="4041972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34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4.44444E-6 L 2.70833E-6 -0.07223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7 -2.96296E-6 L 2.08333E-7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79167E-6 1.11111E-6 L 4.79167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66667E-6 -2.96296E-6 L 1.66667E-6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8F61C8-BEC9-48B5-916D-A38056F3D100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B0F2E4-3359-40DE-9502-DF281E57AEEC}"/>
              </a:ext>
            </a:extLst>
          </p:cNvPr>
          <p:cNvSpPr/>
          <p:nvPr/>
        </p:nvSpPr>
        <p:spPr>
          <a:xfrm>
            <a:off x="1878834" y="378880"/>
            <a:ext cx="36513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DFFF45-83AD-4E67-B25E-F239131D776A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7" name="Picture 2" descr="Green Leaf Images - Free Download on Freepik">
            <a:extLst>
              <a:ext uri="{FF2B5EF4-FFF2-40B4-BE49-F238E27FC236}">
                <a16:creationId xmlns:a16="http://schemas.microsoft.com/office/drawing/2014/main" id="{5153230B-E580-AF7B-3F32-07A60C534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219" y="1585906"/>
            <a:ext cx="3458380" cy="34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5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7620" t="59516" b="2421"/>
          <a:stretch/>
        </p:blipFill>
        <p:spPr>
          <a:xfrm>
            <a:off x="770021" y="1270665"/>
            <a:ext cx="10451068" cy="49570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12FB40-A583-461E-9035-F97E8D06F509}"/>
              </a:ext>
            </a:extLst>
          </p:cNvPr>
          <p:cNvSpPr/>
          <p:nvPr/>
        </p:nvSpPr>
        <p:spPr>
          <a:xfrm>
            <a:off x="1610615" y="347335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DD4EA-1707-49F9-8016-59076EDDC52F}"/>
              </a:ext>
            </a:extLst>
          </p:cNvPr>
          <p:cNvSpPr/>
          <p:nvPr/>
        </p:nvSpPr>
        <p:spPr>
          <a:xfrm>
            <a:off x="3056759" y="5011744"/>
            <a:ext cx="18472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eaf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18533C-F3FC-4522-9D5F-9CCA69428F28}"/>
              </a:ext>
            </a:extLst>
          </p:cNvPr>
          <p:cNvSpPr/>
          <p:nvPr/>
        </p:nvSpPr>
        <p:spPr>
          <a:xfrm>
            <a:off x="5657591" y="5011744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B809AF-0247-4749-97E9-8095FD0F1930}"/>
              </a:ext>
            </a:extLst>
          </p:cNvPr>
          <p:cNvSpPr/>
          <p:nvPr/>
        </p:nvSpPr>
        <p:spPr>
          <a:xfrm>
            <a:off x="6611220" y="5034393"/>
            <a:ext cx="20555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5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eaf</a:t>
            </a:r>
            <a:endParaRPr lang="en-US" sz="54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A0D0B-5852-449D-A050-668E08903742}"/>
              </a:ext>
            </a:extLst>
          </p:cNvPr>
          <p:cNvSpPr/>
          <p:nvPr/>
        </p:nvSpPr>
        <p:spPr>
          <a:xfrm>
            <a:off x="9517390" y="5034393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73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29167E-6 1.85185E-6 L -2.29167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1.85185E-6 L -2.91667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1.11111E-6 L -2.5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6667E-7 1.11111E-6 L 4.16667E-7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3FE857-F94B-4479-8B49-55B448DF2121}"/>
              </a:ext>
            </a:extLst>
          </p:cNvPr>
          <p:cNvSpPr/>
          <p:nvPr/>
        </p:nvSpPr>
        <p:spPr>
          <a:xfrm>
            <a:off x="7667670" y="875524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7D770-D671-4F3F-B2E7-D5550A6BBAB6}"/>
              </a:ext>
            </a:extLst>
          </p:cNvPr>
          <p:cNvSpPr/>
          <p:nvPr/>
        </p:nvSpPr>
        <p:spPr>
          <a:xfrm>
            <a:off x="2098947" y="750006"/>
            <a:ext cx="254655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364225-1C43-47EC-A59A-A4BDBAFD0FD3}"/>
              </a:ext>
            </a:extLst>
          </p:cNvPr>
          <p:cNvSpPr/>
          <p:nvPr/>
        </p:nvSpPr>
        <p:spPr>
          <a:xfrm>
            <a:off x="859050" y="288341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C6B36-3AA7-44C9-B8EB-456AC0EA82E8}"/>
              </a:ext>
            </a:extLst>
          </p:cNvPr>
          <p:cNvSpPr/>
          <p:nvPr/>
        </p:nvSpPr>
        <p:spPr>
          <a:xfrm>
            <a:off x="430758" y="750005"/>
            <a:ext cx="397416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45FB51-8864-44E0-8708-2D075BEA1435}"/>
              </a:ext>
            </a:extLst>
          </p:cNvPr>
          <p:cNvSpPr/>
          <p:nvPr/>
        </p:nvSpPr>
        <p:spPr>
          <a:xfrm>
            <a:off x="6652793" y="875523"/>
            <a:ext cx="226857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12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-3.33333E-6 L -2.5E-6 -0.07222 " pathEditMode="relative" rAng="0" ptsTypes="AA">
                                      <p:cBhvr>
                                        <p:cTn id="1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-3.7037E-7 L -6.25E-7 -0.07222 " pathEditMode="relative" rAng="0" ptsTypes="AA">
                                      <p:cBhvr>
                                        <p:cTn id="3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5" grpId="1"/>
      <p:bldP spid="6" grpId="0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60AEDA-F442-438A-898E-9AA216875211}"/>
              </a:ext>
            </a:extLst>
          </p:cNvPr>
          <p:cNvSpPr/>
          <p:nvPr/>
        </p:nvSpPr>
        <p:spPr>
          <a:xfrm>
            <a:off x="741891" y="1422739"/>
            <a:ext cx="7736413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letter name of </a:t>
            </a:r>
            <a:r>
              <a:rPr lang="en-US" sz="1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is 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B5133C-8E51-471E-BE21-B50B169EF715}"/>
              </a:ext>
            </a:extLst>
          </p:cNvPr>
          <p:cNvSpPr/>
          <p:nvPr/>
        </p:nvSpPr>
        <p:spPr>
          <a:xfrm>
            <a:off x="8596926" y="2509578"/>
            <a:ext cx="15520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8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US" sz="8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8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69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69DB513-D0D5-40F3-9709-978F39C02AED}"/>
              </a:ext>
            </a:extLst>
          </p:cNvPr>
          <p:cNvSpPr/>
          <p:nvPr/>
        </p:nvSpPr>
        <p:spPr>
          <a:xfrm>
            <a:off x="6634622" y="2132169"/>
            <a:ext cx="3065361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kite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C8C9D2-84F7-4E5B-A4D9-D7102482ECDF}"/>
              </a:ext>
            </a:extLst>
          </p:cNvPr>
          <p:cNvSpPr/>
          <p:nvPr/>
        </p:nvSpPr>
        <p:spPr>
          <a:xfrm>
            <a:off x="1878834" y="339213"/>
            <a:ext cx="37108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8846F6-7591-4CB9-A9AB-F7D9B89695F9}"/>
              </a:ext>
            </a:extLst>
          </p:cNvPr>
          <p:cNvSpPr/>
          <p:nvPr/>
        </p:nvSpPr>
        <p:spPr>
          <a:xfrm>
            <a:off x="5850654" y="2132169"/>
            <a:ext cx="3849329" cy="18620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lotus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2276B-4AED-4C83-844A-D60B11684F7F}"/>
              </a:ext>
            </a:extLst>
          </p:cNvPr>
          <p:cNvSpPr/>
          <p:nvPr/>
        </p:nvSpPr>
        <p:spPr>
          <a:xfrm>
            <a:off x="5589639" y="2658567"/>
            <a:ext cx="4322773" cy="120032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7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kingfisher</a:t>
            </a:r>
            <a:endParaRPr lang="en-US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B159C-EB7D-4698-A70C-34B643E8F025}"/>
              </a:ext>
            </a:extLst>
          </p:cNvPr>
          <p:cNvSpPr/>
          <p:nvPr/>
        </p:nvSpPr>
        <p:spPr>
          <a:xfrm>
            <a:off x="5946866" y="2212133"/>
            <a:ext cx="3849328" cy="186204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leaf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D4F13E1A-D91B-4215-A133-AE8C9ED72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29" b="87500" l="2655" r="54425">
                        <a14:foregroundMark x1="14159" y1="15714" x2="18584" y2="13214"/>
                        <a14:foregroundMark x1="24779" y1="14643" x2="27876" y2="13571"/>
                        <a14:foregroundMark x1="31416" y1="11786" x2="19912" y2="8571"/>
                        <a14:foregroundMark x1="19912" y1="8571" x2="9292" y2="12500"/>
                        <a14:foregroundMark x1="9292" y1="12500" x2="7522" y2="3214"/>
                        <a14:foregroundMark x1="7522" y1="3214" x2="19469" y2="1429"/>
                        <a14:foregroundMark x1="19469" y1="1429" x2="30531" y2="5000"/>
                        <a14:foregroundMark x1="30531" y1="5000" x2="33186" y2="11429"/>
                        <a14:foregroundMark x1="30531" y1="1786" x2="9292" y2="1429"/>
                        <a14:foregroundMark x1="49558" y1="35714" x2="50000" y2="32500"/>
                        <a14:foregroundMark x1="53982" y1="32143" x2="54425" y2="35000"/>
                        <a14:foregroundMark x1="19027" y1="84643" x2="20796" y2="83571"/>
                        <a14:foregroundMark x1="11947" y1="82857" x2="11504" y2="83571"/>
                        <a14:foregroundMark x1="9735" y1="86429" x2="10177" y2="85714"/>
                        <a14:foregroundMark x1="11062" y1="87500" x2="11062" y2="87500"/>
                        <a14:foregroundMark x1="24336" y1="86071" x2="24779" y2="86429"/>
                        <a14:foregroundMark x1="25664" y1="84643" x2="23894" y2="85714"/>
                        <a14:foregroundMark x1="3097" y1="33214" x2="2655" y2="5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062" b="6590"/>
          <a:stretch/>
        </p:blipFill>
        <p:spPr bwMode="auto">
          <a:xfrm>
            <a:off x="564051" y="1487908"/>
            <a:ext cx="2398764" cy="496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E5619BE1-BDE6-4DCA-A304-12DC856B7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7" y="1141864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ownload Kingfisher Bird PNG Download Free HQ PNG Image | FreePNGImg">
            <a:extLst>
              <a:ext uri="{FF2B5EF4-FFF2-40B4-BE49-F238E27FC236}">
                <a16:creationId xmlns:a16="http://schemas.microsoft.com/office/drawing/2014/main" id="{E7F9F911-D68A-855D-C228-91BC2E2CF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2" r="21672"/>
          <a:stretch/>
        </p:blipFill>
        <p:spPr bwMode="auto">
          <a:xfrm>
            <a:off x="2413980" y="1487908"/>
            <a:ext cx="2743200" cy="234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Lotus Flower PNG, Vector, PSD, and Clipart With Transparent Background for  Free Download | Pngtree">
            <a:extLst>
              <a:ext uri="{FF2B5EF4-FFF2-40B4-BE49-F238E27FC236}">
                <a16:creationId xmlns:a16="http://schemas.microsoft.com/office/drawing/2014/main" id="{02FA8DCE-C142-78F7-E78C-DF15009F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472" y="1622294"/>
            <a:ext cx="2562246" cy="256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Green Leaf Images - Free Download on Freepik">
            <a:extLst>
              <a:ext uri="{FF2B5EF4-FFF2-40B4-BE49-F238E27FC236}">
                <a16:creationId xmlns:a16="http://schemas.microsoft.com/office/drawing/2014/main" id="{5153230B-E580-AF7B-3F32-07A60C534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271" y="1439112"/>
            <a:ext cx="2745428" cy="274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Kite in Sky Clip Art Free PNG Imag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14055" y="1471207"/>
            <a:ext cx="2143125" cy="214312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5B082D3-FE77-473A-958F-7A99F58B30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887" y="0"/>
            <a:ext cx="1006620" cy="1006620"/>
          </a:xfrm>
          <a:prstGeom prst="rect">
            <a:avLst/>
          </a:prstGeom>
        </p:spPr>
      </p:pic>
      <p:sp>
        <p:nvSpPr>
          <p:cNvPr id="17" name="Rounded Rectangle 52">
            <a:extLst>
              <a:ext uri="{FF2B5EF4-FFF2-40B4-BE49-F238E27FC236}">
                <a16:creationId xmlns:a16="http://schemas.microsoft.com/office/drawing/2014/main" id="{B173A7E7-89A8-4CC6-85AE-EF8744E70F1B}"/>
              </a:ext>
            </a:extLst>
          </p:cNvPr>
          <p:cNvSpPr/>
          <p:nvPr/>
        </p:nvSpPr>
        <p:spPr>
          <a:xfrm>
            <a:off x="9063553" y="371937"/>
            <a:ext cx="2499226" cy="58817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Pair work</a:t>
            </a:r>
          </a:p>
        </p:txBody>
      </p:sp>
    </p:spTree>
    <p:extLst>
      <p:ext uri="{BB962C8B-B14F-4D97-AF65-F5344CB8AC3E}">
        <p14:creationId xmlns:p14="http://schemas.microsoft.com/office/powerpoint/2010/main" val="363279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/>
      <p:bldP spid="10" grpId="0" animBg="1"/>
      <p:bldP spid="10" grpId="1" animBg="1"/>
      <p:bldP spid="8" grpId="0" animBg="1"/>
      <p:bldP spid="6" grpId="0" animBg="1"/>
      <p:bldP spid="6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F427EA-3F7D-4AAA-8D2C-395844682E64}"/>
              </a:ext>
            </a:extLst>
          </p:cNvPr>
          <p:cNvSpPr/>
          <p:nvPr/>
        </p:nvSpPr>
        <p:spPr>
          <a:xfrm>
            <a:off x="1878834" y="339213"/>
            <a:ext cx="76043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Say the sound of letter</a:t>
            </a:r>
          </a:p>
        </p:txBody>
      </p:sp>
      <p:pic>
        <p:nvPicPr>
          <p:cNvPr id="3" name="Picture 2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0A8FCD17-FA4A-4906-8A3D-AECD2D2D1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9" b="87500" l="2655" r="54425">
                        <a14:foregroundMark x1="14159" y1="15714" x2="18584" y2="13214"/>
                        <a14:foregroundMark x1="24779" y1="14643" x2="27876" y2="13571"/>
                        <a14:foregroundMark x1="31416" y1="11786" x2="19912" y2="8571"/>
                        <a14:foregroundMark x1="19912" y1="8571" x2="9292" y2="12500"/>
                        <a14:foregroundMark x1="9292" y1="12500" x2="7522" y2="3214"/>
                        <a14:foregroundMark x1="7522" y1="3214" x2="19469" y2="1429"/>
                        <a14:foregroundMark x1="19469" y1="1429" x2="30531" y2="5000"/>
                        <a14:foregroundMark x1="30531" y1="5000" x2="33186" y2="11429"/>
                        <a14:foregroundMark x1="30531" y1="1786" x2="9292" y2="1429"/>
                        <a14:foregroundMark x1="49558" y1="35714" x2="50000" y2="32500"/>
                        <a14:foregroundMark x1="53982" y1="32143" x2="54425" y2="35000"/>
                        <a14:foregroundMark x1="19027" y1="84643" x2="20796" y2="83571"/>
                        <a14:foregroundMark x1="11947" y1="82857" x2="11504" y2="83571"/>
                        <a14:foregroundMark x1="9735" y1="86429" x2="10177" y2="85714"/>
                        <a14:foregroundMark x1="11062" y1="87500" x2="11062" y2="87500"/>
                        <a14:foregroundMark x1="24336" y1="86071" x2="24779" y2="86429"/>
                        <a14:foregroundMark x1="25664" y1="84643" x2="23894" y2="85714"/>
                        <a14:foregroundMark x1="3097" y1="33214" x2="2655" y2="5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062" b="6590"/>
          <a:stretch/>
        </p:blipFill>
        <p:spPr bwMode="auto">
          <a:xfrm>
            <a:off x="668901" y="1143040"/>
            <a:ext cx="2398764" cy="496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0D326DBA-C7A0-4AA6-A68A-185A897B2C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7" y="1141864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266CEA-450B-4366-91B2-9B6FE3E45117}"/>
              </a:ext>
            </a:extLst>
          </p:cNvPr>
          <p:cNvSpPr/>
          <p:nvPr/>
        </p:nvSpPr>
        <p:spPr>
          <a:xfrm>
            <a:off x="2341280" y="75000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13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6862BA-E226-424C-89D5-CA37407CE167}"/>
              </a:ext>
            </a:extLst>
          </p:cNvPr>
          <p:cNvSpPr/>
          <p:nvPr/>
        </p:nvSpPr>
        <p:spPr>
          <a:xfrm>
            <a:off x="3354922" y="1566442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AEB48F-2719-479D-A3C2-5D34B2D7FD9B}"/>
              </a:ext>
            </a:extLst>
          </p:cNvPr>
          <p:cNvSpPr/>
          <p:nvPr/>
        </p:nvSpPr>
        <p:spPr>
          <a:xfrm>
            <a:off x="2390635" y="2926731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13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F139D2-55E8-4698-A4E5-8AD99D8392DA}"/>
              </a:ext>
            </a:extLst>
          </p:cNvPr>
          <p:cNvSpPr/>
          <p:nvPr/>
        </p:nvSpPr>
        <p:spPr>
          <a:xfrm>
            <a:off x="3600410" y="403472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A8F86D-6FB2-4283-B5B7-E37F704CB87B}"/>
              </a:ext>
            </a:extLst>
          </p:cNvPr>
          <p:cNvSpPr/>
          <p:nvPr/>
        </p:nvSpPr>
        <p:spPr>
          <a:xfrm>
            <a:off x="7585998" y="1644866"/>
            <a:ext cx="237116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/kai/</a:t>
            </a:r>
            <a:endParaRPr lang="en-US" sz="9600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4395EC-3709-46C1-805C-637522D4B5A3}"/>
              </a:ext>
            </a:extLst>
          </p:cNvPr>
          <p:cNvSpPr/>
          <p:nvPr/>
        </p:nvSpPr>
        <p:spPr>
          <a:xfrm>
            <a:off x="7755491" y="3953395"/>
            <a:ext cx="160973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8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A3422A8-9990-4220-88D1-DCD3F7723B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87" y="0"/>
            <a:ext cx="1006620" cy="1006620"/>
          </a:xfrm>
          <a:prstGeom prst="rect">
            <a:avLst/>
          </a:prstGeom>
        </p:spPr>
      </p:pic>
      <p:sp>
        <p:nvSpPr>
          <p:cNvPr id="14" name="Rounded Rectangle 52">
            <a:extLst>
              <a:ext uri="{FF2B5EF4-FFF2-40B4-BE49-F238E27FC236}">
                <a16:creationId xmlns:a16="http://schemas.microsoft.com/office/drawing/2014/main" id="{58EB0A7B-60F8-4B20-9D08-0118FAEDBA1B}"/>
              </a:ext>
            </a:extLst>
          </p:cNvPr>
          <p:cNvSpPr/>
          <p:nvPr/>
        </p:nvSpPr>
        <p:spPr>
          <a:xfrm>
            <a:off x="9217742" y="339213"/>
            <a:ext cx="2499226" cy="58817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Pair work</a:t>
            </a:r>
          </a:p>
        </p:txBody>
      </p:sp>
    </p:spTree>
    <p:extLst>
      <p:ext uri="{BB962C8B-B14F-4D97-AF65-F5344CB8AC3E}">
        <p14:creationId xmlns:p14="http://schemas.microsoft.com/office/powerpoint/2010/main" val="36088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3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5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10" grpId="0"/>
      <p:bldP spid="10" grpId="1"/>
      <p:bldP spid="12" grpId="0"/>
      <p:bldP spid="1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1A866F-FB3A-9FEC-394A-C2BECF7D170D}"/>
              </a:ext>
            </a:extLst>
          </p:cNvPr>
          <p:cNvSpPr/>
          <p:nvPr/>
        </p:nvSpPr>
        <p:spPr>
          <a:xfrm>
            <a:off x="-1203919" y="2398911"/>
            <a:ext cx="7095926" cy="140775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isometricOffAxis2Right"/>
              <a:lightRig rig="threePt" dir="t"/>
            </a:scene3d>
          </a:bodyPr>
          <a:lstStyle/>
          <a:p>
            <a:pPr algn="ctr"/>
            <a:r>
              <a:rPr lang="en-US" sz="595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Let’s play </a:t>
            </a:r>
            <a:r>
              <a:rPr lang="en-US" sz="123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857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ouch </a:t>
            </a:r>
            <a:r>
              <a:rPr lang="en-US" sz="102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board</a:t>
            </a:r>
            <a:r>
              <a:rPr lang="en-US" sz="71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595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00A8C96-458A-9021-7682-7D00C0315DF1}"/>
              </a:ext>
            </a:extLst>
          </p:cNvPr>
          <p:cNvGrpSpPr/>
          <p:nvPr/>
        </p:nvGrpSpPr>
        <p:grpSpPr>
          <a:xfrm>
            <a:off x="5216491" y="1031448"/>
            <a:ext cx="1822615" cy="3514670"/>
            <a:chOff x="5216491" y="1031448"/>
            <a:chExt cx="1822615" cy="3514670"/>
          </a:xfrm>
        </p:grpSpPr>
        <p:pic>
          <p:nvPicPr>
            <p:cNvPr id="5" name="Picture 2" descr="137,068 Boy Clipart Images, Stock Photos &amp; Vectors | Shutterstock">
              <a:extLst>
                <a:ext uri="{FF2B5EF4-FFF2-40B4-BE49-F238E27FC236}">
                  <a16:creationId xmlns:a16="http://schemas.microsoft.com/office/drawing/2014/main" id="{A14AF7D7-454C-58D4-300E-434B8BF867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9" r="18519" b="8571"/>
            <a:stretch/>
          </p:blipFill>
          <p:spPr bwMode="auto">
            <a:xfrm>
              <a:off x="5609190" y="2877983"/>
              <a:ext cx="1037216" cy="1668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ow to Draw a Girl: Easy Step-by-Step Girl Drawing Tutorial for Beginners">
              <a:extLst>
                <a:ext uri="{FF2B5EF4-FFF2-40B4-BE49-F238E27FC236}">
                  <a16:creationId xmlns:a16="http://schemas.microsoft.com/office/drawing/2014/main" id="{A409CE09-B4C1-D1DD-01EA-224B9F2B1E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0026" y="1675326"/>
              <a:ext cx="781046" cy="14077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C82065-EE58-C960-20DA-C617B00D3E5C}"/>
                </a:ext>
              </a:extLst>
            </p:cNvPr>
            <p:cNvSpPr/>
            <p:nvPr/>
          </p:nvSpPr>
          <p:spPr>
            <a:xfrm>
              <a:off x="5216491" y="1031448"/>
              <a:ext cx="1822615" cy="646331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Group</a:t>
              </a:r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BF1829F-ED96-2F7C-FD7C-4B6477BBC8EC}"/>
              </a:ext>
            </a:extLst>
          </p:cNvPr>
          <p:cNvGrpSpPr/>
          <p:nvPr/>
        </p:nvGrpSpPr>
        <p:grpSpPr>
          <a:xfrm>
            <a:off x="3298648" y="1037070"/>
            <a:ext cx="1822615" cy="3407521"/>
            <a:chOff x="3298648" y="1037070"/>
            <a:chExt cx="1822615" cy="3407521"/>
          </a:xfrm>
        </p:grpSpPr>
        <p:pic>
          <p:nvPicPr>
            <p:cNvPr id="9" name="Picture 2" descr="137,068 Boy Clipart Images, Stock Photos &amp; Vectors | Shutterstock">
              <a:extLst>
                <a:ext uri="{FF2B5EF4-FFF2-40B4-BE49-F238E27FC236}">
                  <a16:creationId xmlns:a16="http://schemas.microsoft.com/office/drawing/2014/main" id="{DB9F1C11-C4A3-46DF-638B-D44D7B5D38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9" r="18519" b="8571"/>
            <a:stretch/>
          </p:blipFill>
          <p:spPr bwMode="auto">
            <a:xfrm>
              <a:off x="3917061" y="1610280"/>
              <a:ext cx="1037216" cy="1668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ow to Draw a Girl: Easy Step-by-Step Girl Drawing Tutorial for Beginners">
              <a:extLst>
                <a:ext uri="{FF2B5EF4-FFF2-40B4-BE49-F238E27FC236}">
                  <a16:creationId xmlns:a16="http://schemas.microsoft.com/office/drawing/2014/main" id="{C0E03F4C-B1E3-0A58-B485-CAC94074DB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1713" y="3083079"/>
              <a:ext cx="755391" cy="1361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F6B8A7-6E03-3091-23F7-7A854A0F964F}"/>
                </a:ext>
              </a:extLst>
            </p:cNvPr>
            <p:cNvSpPr/>
            <p:nvPr/>
          </p:nvSpPr>
          <p:spPr>
            <a:xfrm>
              <a:off x="3298648" y="1037070"/>
              <a:ext cx="1822615" cy="64633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Group</a:t>
              </a:r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1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1D5BF82-DF63-D564-8290-8C8F4E23FC57}"/>
              </a:ext>
            </a:extLst>
          </p:cNvPr>
          <p:cNvSpPr/>
          <p:nvPr/>
        </p:nvSpPr>
        <p:spPr>
          <a:xfrm>
            <a:off x="891423" y="161778"/>
            <a:ext cx="10565714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When I say the word(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kite,leaf,lotus,kingfisher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 will touch the picture .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Whoever touches first get 1 Point 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6">
            <a:extLst>
              <a:ext uri="{FF2B5EF4-FFF2-40B4-BE49-F238E27FC236}">
                <a16:creationId xmlns:a16="http://schemas.microsoft.com/office/drawing/2014/main" id="{4BB02812-7752-3CA5-A03D-35934616F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220850"/>
              </p:ext>
            </p:extLst>
          </p:nvPr>
        </p:nvGraphicFramePr>
        <p:xfrm>
          <a:off x="7418492" y="1705692"/>
          <a:ext cx="3981642" cy="21227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0821">
                  <a:extLst>
                    <a:ext uri="{9D8B030D-6E8A-4147-A177-3AD203B41FA5}">
                      <a16:colId xmlns:a16="http://schemas.microsoft.com/office/drawing/2014/main" val="810117064"/>
                    </a:ext>
                  </a:extLst>
                </a:gridCol>
                <a:gridCol w="1990821">
                  <a:extLst>
                    <a:ext uri="{9D8B030D-6E8A-4147-A177-3AD203B41FA5}">
                      <a16:colId xmlns:a16="http://schemas.microsoft.com/office/drawing/2014/main" val="2499982040"/>
                    </a:ext>
                  </a:extLst>
                </a:gridCol>
              </a:tblGrid>
              <a:tr h="1061368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562302"/>
                  </a:ext>
                </a:extLst>
              </a:tr>
              <a:tr h="1061368"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1+1+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1+1+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582259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5D1F70E-7226-FE37-93BD-33802F2A344F}"/>
              </a:ext>
            </a:extLst>
          </p:cNvPr>
          <p:cNvSpPr/>
          <p:nvPr/>
        </p:nvSpPr>
        <p:spPr>
          <a:xfrm>
            <a:off x="7367466" y="1774733"/>
            <a:ext cx="20597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FBC244-412E-70E4-4EA5-EBBCD62D7B8C}"/>
              </a:ext>
            </a:extLst>
          </p:cNvPr>
          <p:cNvSpPr/>
          <p:nvPr/>
        </p:nvSpPr>
        <p:spPr>
          <a:xfrm>
            <a:off x="9452742" y="1774733"/>
            <a:ext cx="20043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en-US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</a:t>
            </a:r>
          </a:p>
        </p:txBody>
      </p:sp>
      <p:pic>
        <p:nvPicPr>
          <p:cNvPr id="20" name="Picture 2" descr="Download Kingfisher Bird PNG Download Free HQ PNG Image | FreePNGImg">
            <a:extLst>
              <a:ext uri="{FF2B5EF4-FFF2-40B4-BE49-F238E27FC236}">
                <a16:creationId xmlns:a16="http://schemas.microsoft.com/office/drawing/2014/main" id="{E7F9F911-D68A-855D-C228-91BC2E2CF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6" r="18374"/>
          <a:stretch/>
        </p:blipFill>
        <p:spPr bwMode="auto">
          <a:xfrm>
            <a:off x="7762760" y="4808576"/>
            <a:ext cx="1689982" cy="164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Lotus Flower PNG, Vector, PSD, and Clipart With Transparent Background for  Free Download | Pngtree">
            <a:extLst>
              <a:ext uri="{FF2B5EF4-FFF2-40B4-BE49-F238E27FC236}">
                <a16:creationId xmlns:a16="http://schemas.microsoft.com/office/drawing/2014/main" id="{02FA8DCE-C142-78F7-E78C-DF15009F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958" y="4488414"/>
            <a:ext cx="2063166" cy="206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een Leaf Images - Free Download on Freepik">
            <a:extLst>
              <a:ext uri="{FF2B5EF4-FFF2-40B4-BE49-F238E27FC236}">
                <a16:creationId xmlns:a16="http://schemas.microsoft.com/office/drawing/2014/main" id="{5153230B-E580-AF7B-3F32-07A60C534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82" y="4269425"/>
            <a:ext cx="2230098" cy="2230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6056" y="5002162"/>
            <a:ext cx="2065950" cy="154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CE39AB-38FC-19F2-BD4E-F2FC64923875}"/>
              </a:ext>
            </a:extLst>
          </p:cNvPr>
          <p:cNvSpPr/>
          <p:nvPr/>
        </p:nvSpPr>
        <p:spPr>
          <a:xfrm>
            <a:off x="1767107" y="900171"/>
            <a:ext cx="2033441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394ED9-302F-F4F3-B39E-538081593124}"/>
              </a:ext>
            </a:extLst>
          </p:cNvPr>
          <p:cNvSpPr/>
          <p:nvPr/>
        </p:nvSpPr>
        <p:spPr>
          <a:xfrm>
            <a:off x="7843820" y="826477"/>
            <a:ext cx="2033441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2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6700103-DF2B-14F2-04A0-FDEC934DE432}"/>
              </a:ext>
            </a:extLst>
          </p:cNvPr>
          <p:cNvCxnSpPr>
            <a:cxnSpLocks/>
          </p:cNvCxnSpPr>
          <p:nvPr/>
        </p:nvCxnSpPr>
        <p:spPr>
          <a:xfrm>
            <a:off x="5782684" y="1188337"/>
            <a:ext cx="17340" cy="5185634"/>
          </a:xfrm>
          <a:prstGeom prst="straightConnector1">
            <a:avLst/>
          </a:prstGeom>
          <a:ln w="76200">
            <a:prstDash val="sysDash"/>
            <a:headEnd type="diamond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50F054C-9C96-8B63-AA20-10145A2BF03A}"/>
              </a:ext>
            </a:extLst>
          </p:cNvPr>
          <p:cNvSpPr/>
          <p:nvPr/>
        </p:nvSpPr>
        <p:spPr>
          <a:xfrm>
            <a:off x="1455408" y="15596"/>
            <a:ext cx="8408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Matching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with picture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B0C4926-012C-0B3F-A7CD-F049E08D4BA0}"/>
              </a:ext>
            </a:extLst>
          </p:cNvPr>
          <p:cNvCxnSpPr>
            <a:cxnSpLocks/>
          </p:cNvCxnSpPr>
          <p:nvPr/>
        </p:nvCxnSpPr>
        <p:spPr>
          <a:xfrm flipV="1">
            <a:off x="7932676" y="2663898"/>
            <a:ext cx="2596439" cy="2359277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ED4CBCE-6147-B60D-C126-93E0BF192CBF}"/>
              </a:ext>
            </a:extLst>
          </p:cNvPr>
          <p:cNvGrpSpPr/>
          <p:nvPr/>
        </p:nvGrpSpPr>
        <p:grpSpPr>
          <a:xfrm>
            <a:off x="775202" y="1461591"/>
            <a:ext cx="1008607" cy="4712171"/>
            <a:chOff x="775202" y="1461591"/>
            <a:chExt cx="1008607" cy="471217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D332346-F5C0-395B-E1E9-5A837093326D}"/>
                </a:ext>
              </a:extLst>
            </p:cNvPr>
            <p:cNvSpPr/>
            <p:nvPr/>
          </p:nvSpPr>
          <p:spPr>
            <a:xfrm>
              <a:off x="775202" y="1461591"/>
              <a:ext cx="922047" cy="186204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endPara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112163-9803-03EC-4D06-EB8B7D0D6E5F}"/>
                </a:ext>
              </a:extLst>
            </p:cNvPr>
            <p:cNvSpPr/>
            <p:nvPr/>
          </p:nvSpPr>
          <p:spPr>
            <a:xfrm>
              <a:off x="1107022" y="3957771"/>
              <a:ext cx="676787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en-US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2DD147D-000B-B6B9-0950-2061CF5233E7}"/>
              </a:ext>
            </a:extLst>
          </p:cNvPr>
          <p:cNvCxnSpPr>
            <a:cxnSpLocks/>
          </p:cNvCxnSpPr>
          <p:nvPr/>
        </p:nvCxnSpPr>
        <p:spPr>
          <a:xfrm flipV="1">
            <a:off x="1896330" y="2782256"/>
            <a:ext cx="2438529" cy="260358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0571411-3A1A-4EC5-A9B0-F8655399D9C2}"/>
              </a:ext>
            </a:extLst>
          </p:cNvPr>
          <p:cNvCxnSpPr>
            <a:cxnSpLocks/>
          </p:cNvCxnSpPr>
          <p:nvPr/>
        </p:nvCxnSpPr>
        <p:spPr>
          <a:xfrm flipH="1" flipV="1">
            <a:off x="1661667" y="2807995"/>
            <a:ext cx="2416599" cy="15797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CBADD04-DBBE-78B2-FBC6-B2BBC863E8D9}"/>
              </a:ext>
            </a:extLst>
          </p:cNvPr>
          <p:cNvCxnSpPr>
            <a:cxnSpLocks/>
          </p:cNvCxnSpPr>
          <p:nvPr/>
        </p:nvCxnSpPr>
        <p:spPr>
          <a:xfrm flipH="1" flipV="1">
            <a:off x="7572685" y="2807993"/>
            <a:ext cx="2896115" cy="202513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25D77943-7198-4D95-8A8B-2409031FF5A0}"/>
              </a:ext>
            </a:extLst>
          </p:cNvPr>
          <p:cNvSpPr/>
          <p:nvPr/>
        </p:nvSpPr>
        <p:spPr>
          <a:xfrm>
            <a:off x="10632218" y="3957771"/>
            <a:ext cx="59503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6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5E2AF5-0DB3-4B56-AC5E-D1CA531A9586}"/>
              </a:ext>
            </a:extLst>
          </p:cNvPr>
          <p:cNvSpPr/>
          <p:nvPr/>
        </p:nvSpPr>
        <p:spPr>
          <a:xfrm>
            <a:off x="10280831" y="1242954"/>
            <a:ext cx="1069524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5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" descr="Download Kingfisher Bird PNG Download Free HQ PNG Image | FreePNGImg">
            <a:extLst>
              <a:ext uri="{FF2B5EF4-FFF2-40B4-BE49-F238E27FC236}">
                <a16:creationId xmlns:a16="http://schemas.microsoft.com/office/drawing/2014/main" id="{E7F9F911-D68A-855D-C228-91BC2E2CF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0" t="1262" r="19583" b="-1262"/>
          <a:stretch/>
        </p:blipFill>
        <p:spPr bwMode="auto">
          <a:xfrm>
            <a:off x="3846379" y="4387695"/>
            <a:ext cx="1684421" cy="127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Lotus Flower PNG, Vector, PSD, and Clipart With Transparent Background for  Free Download | Pngtree">
            <a:extLst>
              <a:ext uri="{FF2B5EF4-FFF2-40B4-BE49-F238E27FC236}">
                <a16:creationId xmlns:a16="http://schemas.microsoft.com/office/drawing/2014/main" id="{02FA8DCE-C142-78F7-E78C-DF15009F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921" y="1329506"/>
            <a:ext cx="1478487" cy="147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Green Leaf Images - Free Download on Freepik">
            <a:extLst>
              <a:ext uri="{FF2B5EF4-FFF2-40B4-BE49-F238E27FC236}">
                <a16:creationId xmlns:a16="http://schemas.microsoft.com/office/drawing/2014/main" id="{5153230B-E580-AF7B-3F32-07A60C534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85" y="1514041"/>
            <a:ext cx="1612152" cy="161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8642" y="4194173"/>
            <a:ext cx="2001898" cy="185102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18C181C-73CD-4AF5-96B3-400A61EE0F0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-90415" y="96260"/>
            <a:ext cx="1802335" cy="129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95B4E2D-DA88-42B4-B85E-C85B814B4D9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10028568" y="96261"/>
            <a:ext cx="1802335" cy="129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ounded Rectangle 52">
            <a:extLst>
              <a:ext uri="{FF2B5EF4-FFF2-40B4-BE49-F238E27FC236}">
                <a16:creationId xmlns:a16="http://schemas.microsoft.com/office/drawing/2014/main" id="{B6266215-ADFF-4581-882D-6493600B840B}"/>
              </a:ext>
            </a:extLst>
          </p:cNvPr>
          <p:cNvSpPr/>
          <p:nvPr/>
        </p:nvSpPr>
        <p:spPr>
          <a:xfrm>
            <a:off x="4160395" y="6134280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385394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build="p"/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0F14905-B661-F1E2-D1F1-B1C99A8DB829}"/>
              </a:ext>
            </a:extLst>
          </p:cNvPr>
          <p:cNvSpPr txBox="1"/>
          <p:nvPr/>
        </p:nvSpPr>
        <p:spPr>
          <a:xfrm>
            <a:off x="459665" y="96987"/>
            <a:ext cx="6772238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Lets play a game (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kims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game).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CCFA81-61E4-546B-C09F-856D18FF65B9}"/>
              </a:ext>
            </a:extLst>
          </p:cNvPr>
          <p:cNvSpPr txBox="1"/>
          <p:nvPr/>
        </p:nvSpPr>
        <p:spPr>
          <a:xfrm>
            <a:off x="8346217" y="103542"/>
            <a:ext cx="2949300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BD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Close your eyes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B90F87-E872-5FF5-1E28-A026A399440B}"/>
              </a:ext>
            </a:extLst>
          </p:cNvPr>
          <p:cNvSpPr txBox="1"/>
          <p:nvPr/>
        </p:nvSpPr>
        <p:spPr>
          <a:xfrm>
            <a:off x="1056790" y="976078"/>
            <a:ext cx="445540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Which word have I covered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392C3B6-4EF6-CF84-C213-A042A67BF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658" y="804873"/>
            <a:ext cx="2024908" cy="10903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C8D1AE3-B142-7AD0-098C-7129ACC4F440}"/>
              </a:ext>
            </a:extLst>
          </p:cNvPr>
          <p:cNvSpPr txBox="1"/>
          <p:nvPr/>
        </p:nvSpPr>
        <p:spPr>
          <a:xfrm>
            <a:off x="8346217" y="822213"/>
            <a:ext cx="2949300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15BD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BD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your eyes</a:t>
            </a:r>
          </a:p>
        </p:txBody>
      </p:sp>
      <p:pic>
        <p:nvPicPr>
          <p:cNvPr id="15" name="Picture 2" descr="Download Kingfisher Bird PNG Download Free HQ PNG Image | FreePNGImg">
            <a:extLst>
              <a:ext uri="{FF2B5EF4-FFF2-40B4-BE49-F238E27FC236}">
                <a16:creationId xmlns:a16="http://schemas.microsoft.com/office/drawing/2014/main" id="{E7F9F911-D68A-855D-C228-91BC2E2CF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93" y="4382298"/>
            <a:ext cx="2182225" cy="149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Lotus Flower PNG, Vector, PSD, and Clipart With Transparent Background for  Free Download | Pngtree">
            <a:extLst>
              <a:ext uri="{FF2B5EF4-FFF2-40B4-BE49-F238E27FC236}">
                <a16:creationId xmlns:a16="http://schemas.microsoft.com/office/drawing/2014/main" id="{02FA8DCE-C142-78F7-E78C-DF15009F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399" y="4289788"/>
            <a:ext cx="1551598" cy="155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Green Leaf Images - Free Download on Freepik">
            <a:extLst>
              <a:ext uri="{FF2B5EF4-FFF2-40B4-BE49-F238E27FC236}">
                <a16:creationId xmlns:a16="http://schemas.microsoft.com/office/drawing/2014/main" id="{5153230B-E580-AF7B-3F32-07A60C534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136" y="1947171"/>
            <a:ext cx="1749056" cy="174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1937" y="2204304"/>
            <a:ext cx="1727794" cy="1244749"/>
          </a:xfrm>
          <a:prstGeom prst="rect">
            <a:avLst/>
          </a:prstGeom>
        </p:spPr>
      </p:pic>
      <p:sp>
        <p:nvSpPr>
          <p:cNvPr id="14" name="Smiley Face 13">
            <a:extLst>
              <a:ext uri="{FF2B5EF4-FFF2-40B4-BE49-F238E27FC236}">
                <a16:creationId xmlns:a16="http://schemas.microsoft.com/office/drawing/2014/main" id="{C5D424DC-BC27-E24D-545F-EEC3BBD00EDA}"/>
              </a:ext>
            </a:extLst>
          </p:cNvPr>
          <p:cNvSpPr/>
          <p:nvPr/>
        </p:nvSpPr>
        <p:spPr>
          <a:xfrm>
            <a:off x="8487500" y="1682599"/>
            <a:ext cx="2280196" cy="1975001"/>
          </a:xfrm>
          <a:prstGeom prst="smileyFace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miley Face 34">
            <a:extLst>
              <a:ext uri="{FF2B5EF4-FFF2-40B4-BE49-F238E27FC236}">
                <a16:creationId xmlns:a16="http://schemas.microsoft.com/office/drawing/2014/main" id="{A48826DA-033C-422F-8EDE-4CB8120CA1F7}"/>
              </a:ext>
            </a:extLst>
          </p:cNvPr>
          <p:cNvSpPr/>
          <p:nvPr/>
        </p:nvSpPr>
        <p:spPr>
          <a:xfrm>
            <a:off x="8487500" y="4085013"/>
            <a:ext cx="2280196" cy="1975001"/>
          </a:xfrm>
          <a:prstGeom prst="smileyFace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iley Face 8">
            <a:extLst>
              <a:ext uri="{FF2B5EF4-FFF2-40B4-BE49-F238E27FC236}">
                <a16:creationId xmlns:a16="http://schemas.microsoft.com/office/drawing/2014/main" id="{C357A9F9-B506-310D-71C4-7A16C16A7797}"/>
              </a:ext>
            </a:extLst>
          </p:cNvPr>
          <p:cNvSpPr/>
          <p:nvPr/>
        </p:nvSpPr>
        <p:spPr>
          <a:xfrm>
            <a:off x="2956527" y="1682599"/>
            <a:ext cx="2286013" cy="2172784"/>
          </a:xfrm>
          <a:prstGeom prst="smileyFac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>
            <a:extLst>
              <a:ext uri="{FF2B5EF4-FFF2-40B4-BE49-F238E27FC236}">
                <a16:creationId xmlns:a16="http://schemas.microsoft.com/office/drawing/2014/main" id="{E0971DAE-1C03-704D-D688-92DCB2CD0A51}"/>
              </a:ext>
            </a:extLst>
          </p:cNvPr>
          <p:cNvSpPr/>
          <p:nvPr/>
        </p:nvSpPr>
        <p:spPr>
          <a:xfrm>
            <a:off x="2809369" y="4144101"/>
            <a:ext cx="2580327" cy="1975001"/>
          </a:xfrm>
          <a:prstGeom prst="smileyFace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7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-0.20235 -0.004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17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2.08333E-6 0.00023 " pathEditMode="relative" rAng="0" ptsTypes="AA">
                                      <p:cBhvr>
                                        <p:cTn id="63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19635 0.01505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1.04167E-6 1.48148E-6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-0.19818 -0.0078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9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-3.54167E-6 -5.20417E-18 " pathEditMode="relative" rAng="0" ptsTypes="AA">
                                      <p:cBhvr>
                                        <p:cTn id="79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19635 0.01505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0.00023 " pathEditMode="relative" rAng="0" ptsTypes="AA">
                                      <p:cBhvr>
                                        <p:cTn id="87" dur="2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0" grpId="0" animBg="1"/>
      <p:bldP spid="14" grpId="0" animBg="1"/>
      <p:bldP spid="14" grpId="1" animBg="1"/>
      <p:bldP spid="14" grpId="2" animBg="1"/>
      <p:bldP spid="35" grpId="0" animBg="1"/>
      <p:bldP spid="35" grpId="1" animBg="1"/>
      <p:bldP spid="35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9DB513-D0D5-40F3-9709-978F39C02AED}"/>
              </a:ext>
            </a:extLst>
          </p:cNvPr>
          <p:cNvSpPr/>
          <p:nvPr/>
        </p:nvSpPr>
        <p:spPr>
          <a:xfrm>
            <a:off x="6634622" y="2132169"/>
            <a:ext cx="3065361" cy="186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kite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C8C9D2-84F7-4E5B-A4D9-D7102482ECDF}"/>
              </a:ext>
            </a:extLst>
          </p:cNvPr>
          <p:cNvSpPr/>
          <p:nvPr/>
        </p:nvSpPr>
        <p:spPr>
          <a:xfrm>
            <a:off x="2975456" y="4098455"/>
            <a:ext cx="37108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8846F6-7591-4CB9-A9AB-F7D9B89695F9}"/>
              </a:ext>
            </a:extLst>
          </p:cNvPr>
          <p:cNvSpPr/>
          <p:nvPr/>
        </p:nvSpPr>
        <p:spPr>
          <a:xfrm>
            <a:off x="5417052" y="1986596"/>
            <a:ext cx="3849329" cy="1862048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lotus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52276B-4AED-4C83-844A-D60B11684F7F}"/>
              </a:ext>
            </a:extLst>
          </p:cNvPr>
          <p:cNvSpPr/>
          <p:nvPr/>
        </p:nvSpPr>
        <p:spPr>
          <a:xfrm>
            <a:off x="5288718" y="2317456"/>
            <a:ext cx="4322773" cy="120032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7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kingfisher</a:t>
            </a:r>
            <a:endParaRPr lang="en-US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0B159C-EB7D-4698-A70C-34B643E8F025}"/>
              </a:ext>
            </a:extLst>
          </p:cNvPr>
          <p:cNvSpPr/>
          <p:nvPr/>
        </p:nvSpPr>
        <p:spPr>
          <a:xfrm>
            <a:off x="5639401" y="1986596"/>
            <a:ext cx="3849328" cy="186204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leaf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E5619BE1-BDE6-4DCA-A304-12DC856B7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7" y="1141864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ownload Kingfisher Bird PNG Download Free HQ PNG Image | FreePNGImg">
            <a:extLst>
              <a:ext uri="{FF2B5EF4-FFF2-40B4-BE49-F238E27FC236}">
                <a16:creationId xmlns:a16="http://schemas.microsoft.com/office/drawing/2014/main" id="{E7F9F911-D68A-855D-C228-91BC2E2CF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2" r="21672"/>
          <a:stretch/>
        </p:blipFill>
        <p:spPr bwMode="auto">
          <a:xfrm>
            <a:off x="2413980" y="1487908"/>
            <a:ext cx="2743200" cy="234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Lotus Flower PNG, Vector, PSD, and Clipart With Transparent Background for  Free Download | Pngtree">
            <a:extLst>
              <a:ext uri="{FF2B5EF4-FFF2-40B4-BE49-F238E27FC236}">
                <a16:creationId xmlns:a16="http://schemas.microsoft.com/office/drawing/2014/main" id="{02FA8DCE-C142-78F7-E78C-DF15009F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472" y="1622294"/>
            <a:ext cx="2562246" cy="256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reen Leaf Images - Free Download on Freepik">
            <a:extLst>
              <a:ext uri="{FF2B5EF4-FFF2-40B4-BE49-F238E27FC236}">
                <a16:creationId xmlns:a16="http://schemas.microsoft.com/office/drawing/2014/main" id="{5153230B-E580-AF7B-3F32-07A60C534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271" y="1439112"/>
            <a:ext cx="2745428" cy="274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2" descr="Kite in Sky Clip Art Free PNG Imag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5456" y="1615744"/>
            <a:ext cx="2143125" cy="21431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51A5DF-FF5C-4AFC-A150-908BFD1108A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1284480" y="1518710"/>
            <a:ext cx="1835977" cy="4951014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4103C13-89D4-48D8-9BDB-4E1D299664FA}"/>
              </a:ext>
            </a:extLst>
          </p:cNvPr>
          <p:cNvSpPr/>
          <p:nvPr/>
        </p:nvSpPr>
        <p:spPr>
          <a:xfrm>
            <a:off x="3014055" y="430808"/>
            <a:ext cx="5806989" cy="947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40B0CEBE-C84D-4825-B4B0-9AE2E624BD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40538" y="173412"/>
            <a:ext cx="1390818" cy="139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5" grpId="0" animBg="1"/>
      <p:bldP spid="5" grpId="1" animBg="1"/>
      <p:bldP spid="6" grpId="0" animBg="1"/>
      <p:bldP spid="7" grpId="0" animBg="1"/>
      <p:bldP spid="7" grpId="1" animBg="1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Whiteboard Vector Art, Icons, and Graphics for Free Download">
            <a:extLst>
              <a:ext uri="{FF2B5EF4-FFF2-40B4-BE49-F238E27FC236}">
                <a16:creationId xmlns:a16="http://schemas.microsoft.com/office/drawing/2014/main" id="{5B1A4639-BF93-4603-AFC2-56D95326F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290239"/>
            <a:ext cx="63531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 descr="Computer Mouse Pointer Clipart, Cursor Arrow Silhouette - Clip Art Library">
            <a:extLst>
              <a:ext uri="{FF2B5EF4-FFF2-40B4-BE49-F238E27FC236}">
                <a16:creationId xmlns:a16="http://schemas.microsoft.com/office/drawing/2014/main" id="{BB5ACBB8-DD89-4E21-BB30-4504C3441A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4" descr="long vowels ppt - Clip Art Library">
            <a:extLst>
              <a:ext uri="{FF2B5EF4-FFF2-40B4-BE49-F238E27FC236}">
                <a16:creationId xmlns:a16="http://schemas.microsoft.com/office/drawing/2014/main" id="{9D8286DD-D617-4B87-B439-174994D019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8" descr="Clipart Female Teacher Holding A Pointer Image PNG | Citypng">
            <a:extLst>
              <a:ext uri="{FF2B5EF4-FFF2-40B4-BE49-F238E27FC236}">
                <a16:creationId xmlns:a16="http://schemas.microsoft.com/office/drawing/2014/main" id="{665BB40E-CCDA-4313-8299-572BF7C6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125" r="98125">
                        <a14:foregroundMark x1="28250" y1="37625" x2="22625" y2="41875"/>
                        <a14:foregroundMark x1="22625" y1="41875" x2="25625" y2="39125"/>
                        <a14:foregroundMark x1="39000" y1="38750" x2="38375" y2="38750"/>
                        <a14:foregroundMark x1="37875" y1="38500" x2="38750" y2="43625"/>
                        <a14:foregroundMark x1="36125" y1="39125" x2="42625" y2="35125"/>
                        <a14:foregroundMark x1="42625" y1="35125" x2="46000" y2="42375"/>
                        <a14:foregroundMark x1="46000" y1="42375" x2="38375" y2="44250"/>
                        <a14:foregroundMark x1="38375" y1="44250" x2="36750" y2="37250"/>
                        <a14:foregroundMark x1="36750" y1="37250" x2="44000" y2="35875"/>
                        <a14:foregroundMark x1="44000" y1="35875" x2="46000" y2="42625"/>
                        <a14:foregroundMark x1="46000" y1="42625" x2="39000" y2="44750"/>
                        <a14:foregroundMark x1="39000" y1="44750" x2="37250" y2="37875"/>
                        <a14:foregroundMark x1="37250" y1="37875" x2="37500" y2="37625"/>
                        <a14:foregroundMark x1="37500" y1="37625" x2="44375" y2="40000"/>
                        <a14:foregroundMark x1="44375" y1="40000" x2="38500" y2="37375"/>
                        <a14:foregroundMark x1="34500" y1="65375" x2="27000" y2="66875"/>
                        <a14:foregroundMark x1="27000" y1="66875" x2="25625" y2="76750"/>
                        <a14:foregroundMark x1="25625" y1="76750" x2="27375" y2="83875"/>
                        <a14:foregroundMark x1="27375" y1="83875" x2="34875" y2="86250"/>
                        <a14:foregroundMark x1="34875" y1="86250" x2="37250" y2="70500"/>
                        <a14:foregroundMark x1="37250" y1="70500" x2="36000" y2="63625"/>
                        <a14:foregroundMark x1="36000" y1="63625" x2="32250" y2="61500"/>
                        <a14:foregroundMark x1="32125" y1="66000" x2="27375" y2="72500"/>
                        <a14:foregroundMark x1="27375" y1="72500" x2="29375" y2="80250"/>
                        <a14:foregroundMark x1="29375" y1="80250" x2="36500" y2="81875"/>
                        <a14:foregroundMark x1="36500" y1="81875" x2="38250" y2="74125"/>
                        <a14:foregroundMark x1="38250" y1="74125" x2="36625" y2="66250"/>
                        <a14:foregroundMark x1="36625" y1="66250" x2="29625" y2="65250"/>
                        <a14:foregroundMark x1="29625" y1="65250" x2="28250" y2="65625"/>
                        <a14:foregroundMark x1="30375" y1="69000" x2="28375" y2="76000"/>
                        <a14:foregroundMark x1="28375" y1="76000" x2="31375" y2="82875"/>
                        <a14:foregroundMark x1="31375" y1="82875" x2="38250" y2="80625"/>
                        <a14:foregroundMark x1="38250" y1="80625" x2="39375" y2="72750"/>
                        <a14:foregroundMark x1="39375" y1="72750" x2="34875" y2="66500"/>
                        <a14:foregroundMark x1="34875" y1="66500" x2="28625" y2="68875"/>
                        <a14:foregroundMark x1="29250" y1="69500" x2="29250" y2="76750"/>
                        <a14:foregroundMark x1="29250" y1="76750" x2="34750" y2="72375"/>
                        <a14:foregroundMark x1="34750" y1="72375" x2="28875" y2="70375"/>
                        <a14:foregroundMark x1="11875" y1="72750" x2="11375" y2="80125"/>
                        <a14:foregroundMark x1="11375" y1="80125" x2="8000" y2="86375"/>
                        <a14:foregroundMark x1="8000" y1="86375" x2="2875" y2="80375"/>
                        <a14:foregroundMark x1="2875" y1="80375" x2="3750" y2="73000"/>
                        <a14:foregroundMark x1="3750" y1="73000" x2="10625" y2="69125"/>
                        <a14:foregroundMark x1="10625" y1="69125" x2="11375" y2="73125"/>
                        <a14:foregroundMark x1="6250" y1="67500" x2="1375" y2="60875"/>
                        <a14:foregroundMark x1="1375" y1="60875" x2="875" y2="53750"/>
                        <a14:foregroundMark x1="875" y1="53750" x2="3625" y2="61000"/>
                        <a14:foregroundMark x1="3625" y1="61000" x2="2125" y2="63500"/>
                        <a14:foregroundMark x1="66250" y1="70375" x2="75000" y2="56500"/>
                        <a14:foregroundMark x1="75000" y1="56500" x2="98125" y2="30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115" y="2929042"/>
            <a:ext cx="3153842" cy="434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0A375FF3-E820-4E66-B980-C282AC469719}"/>
              </a:ext>
            </a:extLst>
          </p:cNvPr>
          <p:cNvSpPr/>
          <p:nvPr/>
        </p:nvSpPr>
        <p:spPr>
          <a:xfrm>
            <a:off x="6193925" y="2983566"/>
            <a:ext cx="1590984" cy="15696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98B705-72E6-49A0-A2D8-582B528F3CB0}"/>
              </a:ext>
            </a:extLst>
          </p:cNvPr>
          <p:cNvSpPr/>
          <p:nvPr/>
        </p:nvSpPr>
        <p:spPr>
          <a:xfrm>
            <a:off x="5801514" y="143359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8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6E8636-E194-4446-807F-3CBEAF4CB0FC}"/>
              </a:ext>
            </a:extLst>
          </p:cNvPr>
          <p:cNvSpPr/>
          <p:nvPr/>
        </p:nvSpPr>
        <p:spPr>
          <a:xfrm>
            <a:off x="8624144" y="138496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F6335D-7AC8-4E62-8604-B7B24D7BC2E1}"/>
              </a:ext>
            </a:extLst>
          </p:cNvPr>
          <p:cNvSpPr/>
          <p:nvPr/>
        </p:nvSpPr>
        <p:spPr>
          <a:xfrm>
            <a:off x="5938524" y="2868877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8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62F0DE-E738-4B8D-B484-D63BF63F9FE4}"/>
              </a:ext>
            </a:extLst>
          </p:cNvPr>
          <p:cNvSpPr/>
          <p:nvPr/>
        </p:nvSpPr>
        <p:spPr>
          <a:xfrm>
            <a:off x="4610243" y="302852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8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6F4F5F-0B91-4139-BAAD-EB9AD641DFDA}"/>
              </a:ext>
            </a:extLst>
          </p:cNvPr>
          <p:cNvSpPr/>
          <p:nvPr/>
        </p:nvSpPr>
        <p:spPr>
          <a:xfrm>
            <a:off x="8582136" y="298356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8800" b="1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DAFD6-EA31-41BA-ACE2-674A91483C4C}"/>
              </a:ext>
            </a:extLst>
          </p:cNvPr>
          <p:cNvSpPr/>
          <p:nvPr/>
        </p:nvSpPr>
        <p:spPr>
          <a:xfrm>
            <a:off x="7373783" y="299585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8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424E12-3C1D-44B5-98C3-BA8A9F9DA172}"/>
              </a:ext>
            </a:extLst>
          </p:cNvPr>
          <p:cNvSpPr/>
          <p:nvPr/>
        </p:nvSpPr>
        <p:spPr>
          <a:xfrm>
            <a:off x="7120471" y="162983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88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8C3DA9-D26A-434F-8FF9-F32737DDEB16}"/>
              </a:ext>
            </a:extLst>
          </p:cNvPr>
          <p:cNvSpPr/>
          <p:nvPr/>
        </p:nvSpPr>
        <p:spPr>
          <a:xfrm>
            <a:off x="388128" y="537171"/>
            <a:ext cx="1139188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the audio and round the correct letter. </a:t>
            </a:r>
            <a:endParaRPr lang="en-US" sz="36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7D485E-8673-407A-BACE-A3472645053C}"/>
              </a:ext>
            </a:extLst>
          </p:cNvPr>
          <p:cNvSpPr/>
          <p:nvPr/>
        </p:nvSpPr>
        <p:spPr>
          <a:xfrm>
            <a:off x="3188263" y="36426"/>
            <a:ext cx="581547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CEE1273-87EA-41D0-BF94-871856601C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1085613" y="1510816"/>
            <a:ext cx="1835977" cy="4951014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F5CFC84-9DB0-4F89-85BC-20F860CA7055}"/>
              </a:ext>
            </a:extLst>
          </p:cNvPr>
          <p:cNvSpPr/>
          <p:nvPr/>
        </p:nvSpPr>
        <p:spPr>
          <a:xfrm>
            <a:off x="4514560" y="168508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694D13-BE52-476E-AB0A-34B08778E98C}"/>
              </a:ext>
            </a:extLst>
          </p:cNvPr>
          <p:cNvSpPr/>
          <p:nvPr/>
        </p:nvSpPr>
        <p:spPr>
          <a:xfrm>
            <a:off x="2491847" y="2550572"/>
            <a:ext cx="200888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/kai/</a:t>
            </a:r>
            <a:endParaRPr lang="en-US" sz="8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97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1.85185E-6 L 4.37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2.59259E-6 L 3.75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2.59259E-6 L 3.125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7.40741E-7 L 6.25E-7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7.40741E-7 L -6.25E-7 -0.07222 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3.7037E-7 L -2.08333E-6 -0.07222 " pathEditMode="relative" rAng="0" ptsTypes="AA">
                                      <p:cBhvr>
                                        <p:cTn id="5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4.44444E-6 L 1.25E-6 -0.07223 " pathEditMode="relative" rAng="0" ptsTypes="AA">
                                      <p:cBhvr>
                                        <p:cTn id="5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1.11111E-6 L -3.75E-6 -0.07222 " pathEditMode="relative" rAng="0" ptsTypes="AA">
                                      <p:cBhvr>
                                        <p:cTn id="6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9" grpId="0"/>
      <p:bldP spid="26" grpId="0"/>
      <p:bldP spid="2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Whiteboard Vector Art, Icons, and Graphics for Free Download">
            <a:extLst>
              <a:ext uri="{FF2B5EF4-FFF2-40B4-BE49-F238E27FC236}">
                <a16:creationId xmlns:a16="http://schemas.microsoft.com/office/drawing/2014/main" id="{5B1A4639-BF93-4603-AFC2-56D95326F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290239"/>
            <a:ext cx="63531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 descr="Computer Mouse Pointer Clipart, Cursor Arrow Silhouette - Clip Art Library">
            <a:extLst>
              <a:ext uri="{FF2B5EF4-FFF2-40B4-BE49-F238E27FC236}">
                <a16:creationId xmlns:a16="http://schemas.microsoft.com/office/drawing/2014/main" id="{BB5ACBB8-DD89-4E21-BB30-4504C3441A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4" descr="long vowels ppt - Clip Art Library">
            <a:extLst>
              <a:ext uri="{FF2B5EF4-FFF2-40B4-BE49-F238E27FC236}">
                <a16:creationId xmlns:a16="http://schemas.microsoft.com/office/drawing/2014/main" id="{9D8286DD-D617-4B87-B439-174994D019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8" descr="Clipart Female Teacher Holding A Pointer Image PNG | Citypng">
            <a:extLst>
              <a:ext uri="{FF2B5EF4-FFF2-40B4-BE49-F238E27FC236}">
                <a16:creationId xmlns:a16="http://schemas.microsoft.com/office/drawing/2014/main" id="{665BB40E-CCDA-4313-8299-572BF7C6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125" r="98125">
                        <a14:foregroundMark x1="28250" y1="37625" x2="22625" y2="41875"/>
                        <a14:foregroundMark x1="22625" y1="41875" x2="25625" y2="39125"/>
                        <a14:foregroundMark x1="39000" y1="38750" x2="38375" y2="38750"/>
                        <a14:foregroundMark x1="37875" y1="38500" x2="38750" y2="43625"/>
                        <a14:foregroundMark x1="36125" y1="39125" x2="42625" y2="35125"/>
                        <a14:foregroundMark x1="42625" y1="35125" x2="46000" y2="42375"/>
                        <a14:foregroundMark x1="46000" y1="42375" x2="38375" y2="44250"/>
                        <a14:foregroundMark x1="38375" y1="44250" x2="36750" y2="37250"/>
                        <a14:foregroundMark x1="36750" y1="37250" x2="44000" y2="35875"/>
                        <a14:foregroundMark x1="44000" y1="35875" x2="46000" y2="42625"/>
                        <a14:foregroundMark x1="46000" y1="42625" x2="39000" y2="44750"/>
                        <a14:foregroundMark x1="39000" y1="44750" x2="37250" y2="37875"/>
                        <a14:foregroundMark x1="37250" y1="37875" x2="37500" y2="37625"/>
                        <a14:foregroundMark x1="37500" y1="37625" x2="44375" y2="40000"/>
                        <a14:foregroundMark x1="44375" y1="40000" x2="38500" y2="37375"/>
                        <a14:foregroundMark x1="34500" y1="65375" x2="27000" y2="66875"/>
                        <a14:foregroundMark x1="27000" y1="66875" x2="25625" y2="76750"/>
                        <a14:foregroundMark x1="25625" y1="76750" x2="27375" y2="83875"/>
                        <a14:foregroundMark x1="27375" y1="83875" x2="34875" y2="86250"/>
                        <a14:foregroundMark x1="34875" y1="86250" x2="37250" y2="70500"/>
                        <a14:foregroundMark x1="37250" y1="70500" x2="36000" y2="63625"/>
                        <a14:foregroundMark x1="36000" y1="63625" x2="32250" y2="61500"/>
                        <a14:foregroundMark x1="32125" y1="66000" x2="27375" y2="72500"/>
                        <a14:foregroundMark x1="27375" y1="72500" x2="29375" y2="80250"/>
                        <a14:foregroundMark x1="29375" y1="80250" x2="36500" y2="81875"/>
                        <a14:foregroundMark x1="36500" y1="81875" x2="38250" y2="74125"/>
                        <a14:foregroundMark x1="38250" y1="74125" x2="36625" y2="66250"/>
                        <a14:foregroundMark x1="36625" y1="66250" x2="29625" y2="65250"/>
                        <a14:foregroundMark x1="29625" y1="65250" x2="28250" y2="65625"/>
                        <a14:foregroundMark x1="30375" y1="69000" x2="28375" y2="76000"/>
                        <a14:foregroundMark x1="28375" y1="76000" x2="31375" y2="82875"/>
                        <a14:foregroundMark x1="31375" y1="82875" x2="38250" y2="80625"/>
                        <a14:foregroundMark x1="38250" y1="80625" x2="39375" y2="72750"/>
                        <a14:foregroundMark x1="39375" y1="72750" x2="34875" y2="66500"/>
                        <a14:foregroundMark x1="34875" y1="66500" x2="28625" y2="68875"/>
                        <a14:foregroundMark x1="29250" y1="69500" x2="29250" y2="76750"/>
                        <a14:foregroundMark x1="29250" y1="76750" x2="34750" y2="72375"/>
                        <a14:foregroundMark x1="34750" y1="72375" x2="28875" y2="70375"/>
                        <a14:foregroundMark x1="11875" y1="72750" x2="11375" y2="80125"/>
                        <a14:foregroundMark x1="11375" y1="80125" x2="8000" y2="86375"/>
                        <a14:foregroundMark x1="8000" y1="86375" x2="2875" y2="80375"/>
                        <a14:foregroundMark x1="2875" y1="80375" x2="3750" y2="73000"/>
                        <a14:foregroundMark x1="3750" y1="73000" x2="10625" y2="69125"/>
                        <a14:foregroundMark x1="10625" y1="69125" x2="11375" y2="73125"/>
                        <a14:foregroundMark x1="6250" y1="67500" x2="1375" y2="60875"/>
                        <a14:foregroundMark x1="1375" y1="60875" x2="875" y2="53750"/>
                        <a14:foregroundMark x1="875" y1="53750" x2="3625" y2="61000"/>
                        <a14:foregroundMark x1="3625" y1="61000" x2="2125" y2="63500"/>
                        <a14:foregroundMark x1="66250" y1="70375" x2="75000" y2="56500"/>
                        <a14:foregroundMark x1="75000" y1="56500" x2="98125" y2="30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115" y="2929042"/>
            <a:ext cx="3153842" cy="434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0A375FF3-E820-4E66-B980-C282AC469719}"/>
              </a:ext>
            </a:extLst>
          </p:cNvPr>
          <p:cNvSpPr/>
          <p:nvPr/>
        </p:nvSpPr>
        <p:spPr>
          <a:xfrm>
            <a:off x="6193925" y="2983566"/>
            <a:ext cx="1590984" cy="15696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98B705-72E6-49A0-A2D8-582B528F3CB0}"/>
              </a:ext>
            </a:extLst>
          </p:cNvPr>
          <p:cNvSpPr/>
          <p:nvPr/>
        </p:nvSpPr>
        <p:spPr>
          <a:xfrm>
            <a:off x="5801514" y="143359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8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6E8636-E194-4446-807F-3CBEAF4CB0FC}"/>
              </a:ext>
            </a:extLst>
          </p:cNvPr>
          <p:cNvSpPr/>
          <p:nvPr/>
        </p:nvSpPr>
        <p:spPr>
          <a:xfrm>
            <a:off x="8624144" y="138496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F6335D-7AC8-4E62-8604-B7B24D7BC2E1}"/>
              </a:ext>
            </a:extLst>
          </p:cNvPr>
          <p:cNvSpPr/>
          <p:nvPr/>
        </p:nvSpPr>
        <p:spPr>
          <a:xfrm>
            <a:off x="5938524" y="2868877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8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62F0DE-E738-4B8D-B484-D63BF63F9FE4}"/>
              </a:ext>
            </a:extLst>
          </p:cNvPr>
          <p:cNvSpPr/>
          <p:nvPr/>
        </p:nvSpPr>
        <p:spPr>
          <a:xfrm>
            <a:off x="4610243" y="302852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8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6F4F5F-0B91-4139-BAAD-EB9AD641DFDA}"/>
              </a:ext>
            </a:extLst>
          </p:cNvPr>
          <p:cNvSpPr/>
          <p:nvPr/>
        </p:nvSpPr>
        <p:spPr>
          <a:xfrm>
            <a:off x="8582136" y="298356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8800" b="1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DAFD6-EA31-41BA-ACE2-674A91483C4C}"/>
              </a:ext>
            </a:extLst>
          </p:cNvPr>
          <p:cNvSpPr/>
          <p:nvPr/>
        </p:nvSpPr>
        <p:spPr>
          <a:xfrm>
            <a:off x="7373783" y="299585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8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424E12-3C1D-44B5-98C3-BA8A9F9DA172}"/>
              </a:ext>
            </a:extLst>
          </p:cNvPr>
          <p:cNvSpPr/>
          <p:nvPr/>
        </p:nvSpPr>
        <p:spPr>
          <a:xfrm>
            <a:off x="7120471" y="162983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88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8C3DA9-D26A-434F-8FF9-F32737DDEB16}"/>
              </a:ext>
            </a:extLst>
          </p:cNvPr>
          <p:cNvSpPr/>
          <p:nvPr/>
        </p:nvSpPr>
        <p:spPr>
          <a:xfrm>
            <a:off x="388128" y="537171"/>
            <a:ext cx="1139188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the audio and round the correct letter. </a:t>
            </a:r>
            <a:endParaRPr lang="en-US" sz="36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7D485E-8673-407A-BACE-A3472645053C}"/>
              </a:ext>
            </a:extLst>
          </p:cNvPr>
          <p:cNvSpPr/>
          <p:nvPr/>
        </p:nvSpPr>
        <p:spPr>
          <a:xfrm>
            <a:off x="3188263" y="36426"/>
            <a:ext cx="581547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CEE1273-87EA-41D0-BF94-871856601C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1085613" y="1510816"/>
            <a:ext cx="1835977" cy="4951014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F5CFC84-9DB0-4F89-85BC-20F860CA7055}"/>
              </a:ext>
            </a:extLst>
          </p:cNvPr>
          <p:cNvSpPr/>
          <p:nvPr/>
        </p:nvSpPr>
        <p:spPr>
          <a:xfrm>
            <a:off x="4514560" y="168508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694D13-BE52-476E-AB0A-34B08778E98C}"/>
              </a:ext>
            </a:extLst>
          </p:cNvPr>
          <p:cNvSpPr/>
          <p:nvPr/>
        </p:nvSpPr>
        <p:spPr>
          <a:xfrm>
            <a:off x="2652838" y="2574338"/>
            <a:ext cx="15520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8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US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8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65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1.85185E-6 L 4.37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2.59259E-6 L 3.75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2.59259E-6 L 3.125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7.40741E-7 L 6.25E-7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7.40741E-7 L -6.25E-7 -0.07222 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3.7037E-7 L -2.08333E-6 -0.07222 " pathEditMode="relative" rAng="0" ptsTypes="AA">
                                      <p:cBhvr>
                                        <p:cTn id="5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4.44444E-6 L 1.25E-6 -0.07223 " pathEditMode="relative" rAng="0" ptsTypes="AA">
                                      <p:cBhvr>
                                        <p:cTn id="5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1.11111E-6 L -3.75E-6 -0.07222 " pathEditMode="relative" rAng="0" ptsTypes="AA">
                                      <p:cBhvr>
                                        <p:cTn id="6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9" grpId="0"/>
      <p:bldP spid="26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95465B61-97FA-4B1F-9CF1-A5CD19CBB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6" y="1262543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49F84D-3822-44DE-9171-8D18F527EA5A}"/>
              </a:ext>
            </a:extLst>
          </p:cNvPr>
          <p:cNvSpPr/>
          <p:nvPr/>
        </p:nvSpPr>
        <p:spPr>
          <a:xfrm>
            <a:off x="2988161" y="1583220"/>
            <a:ext cx="3433851" cy="1862048"/>
          </a:xfrm>
          <a:prstGeom prst="rect">
            <a:avLst/>
          </a:prstGeom>
          <a:solidFill>
            <a:srgbClr val="92D050"/>
          </a:solidFill>
          <a:ln>
            <a:prstDash val="sys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kite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05270F-59BE-4BB7-94D8-5D4521E953E1}"/>
              </a:ext>
            </a:extLst>
          </p:cNvPr>
          <p:cNvSpPr/>
          <p:nvPr/>
        </p:nvSpPr>
        <p:spPr>
          <a:xfrm>
            <a:off x="3000187" y="2027115"/>
            <a:ext cx="3433852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kingfisher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AEF32D-C5E2-4162-AFD5-4B0A1808ABAB}"/>
              </a:ext>
            </a:extLst>
          </p:cNvPr>
          <p:cNvSpPr/>
          <p:nvPr/>
        </p:nvSpPr>
        <p:spPr>
          <a:xfrm>
            <a:off x="3046161" y="1527496"/>
            <a:ext cx="4395555" cy="1862048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leaf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5C4769-7C7A-451E-BA06-73650F5EA1E1}"/>
              </a:ext>
            </a:extLst>
          </p:cNvPr>
          <p:cNvSpPr/>
          <p:nvPr/>
        </p:nvSpPr>
        <p:spPr>
          <a:xfrm>
            <a:off x="3022166" y="1645298"/>
            <a:ext cx="3706125" cy="186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lotus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6CAA5D-9029-47C9-8350-FBA3935BB976}"/>
              </a:ext>
            </a:extLst>
          </p:cNvPr>
          <p:cNvSpPr/>
          <p:nvPr/>
        </p:nvSpPr>
        <p:spPr>
          <a:xfrm>
            <a:off x="2018673" y="3909368"/>
            <a:ext cx="64392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Say the first letter ..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D92579-59C8-4F8B-9EEB-96F1377D7E97}"/>
              </a:ext>
            </a:extLst>
          </p:cNvPr>
          <p:cNvSpPr/>
          <p:nvPr/>
        </p:nvSpPr>
        <p:spPr>
          <a:xfrm>
            <a:off x="8136685" y="2030285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D2860A-8403-4763-BB6F-01B4E3288C0A}"/>
              </a:ext>
            </a:extLst>
          </p:cNvPr>
          <p:cNvSpPr/>
          <p:nvPr/>
        </p:nvSpPr>
        <p:spPr>
          <a:xfrm>
            <a:off x="6907777" y="430279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24219C-57D7-46AE-B433-D493DBA634B2}"/>
              </a:ext>
            </a:extLst>
          </p:cNvPr>
          <p:cNvSpPr/>
          <p:nvPr/>
        </p:nvSpPr>
        <p:spPr>
          <a:xfrm>
            <a:off x="7698886" y="340448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FC5E16-F57D-4395-A3FB-2E207F1BFB5C}"/>
              </a:ext>
            </a:extLst>
          </p:cNvPr>
          <p:cNvSpPr/>
          <p:nvPr/>
        </p:nvSpPr>
        <p:spPr>
          <a:xfrm>
            <a:off x="8625891" y="922290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3787D4-B6EC-48C7-8274-113E382CA8E1}"/>
              </a:ext>
            </a:extLst>
          </p:cNvPr>
          <p:cNvSpPr/>
          <p:nvPr/>
        </p:nvSpPr>
        <p:spPr>
          <a:xfrm>
            <a:off x="3008671" y="44245"/>
            <a:ext cx="5806989" cy="947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BAF52124-6CBD-4908-926D-539AA23C3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5851" y="97124"/>
            <a:ext cx="1374064" cy="11938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2D633E-252B-4EFD-8338-9F1EE625C1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83" b="98817" l="9524" r="89286">
                        <a14:foregroundMark x1="41667" y1="11243" x2="47046" y2="10224"/>
                        <a14:foregroundMark x1="41206" y1="2482" x2="40476" y2="2367"/>
                        <a14:foregroundMark x1="44219" y1="2959" x2="43441" y2="2836"/>
                        <a14:foregroundMark x1="47742" y1="3516" x2="44219" y2="2959"/>
                        <a14:foregroundMark x1="38751" y1="10941" x2="38095" y2="14201"/>
                        <a14:foregroundMark x1="40357" y1="2959" x2="40139" y2="4044"/>
                        <a14:foregroundMark x1="40476" y1="2367" x2="40357" y2="2959"/>
                        <a14:foregroundMark x1="43573" y1="14793" x2="65476" y2="17160"/>
                        <a14:foregroundMark x1="38095" y1="14201" x2="43573" y2="14793"/>
                        <a14:foregroundMark x1="63775" y1="8284" x2="63690" y2="7840"/>
                        <a14:foregroundMark x1="64795" y1="13609" x2="63775" y2="8284"/>
                        <a14:foregroundMark x1="65476" y1="17160" x2="64795" y2="13609"/>
                        <a14:foregroundMark x1="41817" y1="99285" x2="39278" y2="99369"/>
                        <a14:foregroundMark x1="41350" y1="88757" x2="41667" y2="87574"/>
                        <a14:foregroundMark x1="41191" y1="89349" x2="41350" y2="88757"/>
                        <a14:foregroundMark x1="40873" y1="90533" x2="41191" y2="89349"/>
                        <a14:foregroundMark x1="39604" y1="95266" x2="40873" y2="90533"/>
                        <a14:foregroundMark x1="39286" y1="96450" x2="39604" y2="95266"/>
                        <a14:foregroundMark x1="40179" y1="88757" x2="40476" y2="87574"/>
                        <a14:foregroundMark x1="40030" y1="89349" x2="40179" y2="88757"/>
                        <a14:foregroundMark x1="39732" y1="90533" x2="40030" y2="89349"/>
                        <a14:foregroundMark x1="38542" y1="95266" x2="39732" y2="90533"/>
                        <a14:foregroundMark x1="38095" y1="97041" x2="38542" y2="95266"/>
                        <a14:foregroundMark x1="40476" y1="95858" x2="40476" y2="95858"/>
                        <a14:foregroundMark x1="40476" y1="95266" x2="40476" y2="95266"/>
                        <a14:foregroundMark x1="39286" y1="94675" x2="39286" y2="97041"/>
                        <a14:foregroundMark x1="41964" y1="4734" x2="40476" y2="5917"/>
                        <a14:foregroundMark x1="42708" y1="4142" x2="41964" y2="4734"/>
                        <a14:foregroundMark x1="44196" y1="2959" x2="42708" y2="4142"/>
                        <a14:foregroundMark x1="44940" y1="2367" x2="44196" y2="2959"/>
                        <a14:foregroundMark x1="45684" y1="1775" x2="44940" y2="2367"/>
                        <a14:foregroundMark x1="46429" y1="1183" x2="45684" y2="1775"/>
                        <a14:backgroundMark x1="35714" y1="15385" x2="39619" y2="5679"/>
                        <a14:backgroundMark x1="59524" y1="592" x2="66667" y2="7101"/>
                        <a14:backgroundMark x1="38095" y1="85207" x2="36190" y2="94675"/>
                        <a14:backgroundMark x1="35714" y1="97041" x2="40476" y2="98817"/>
                        <a14:backgroundMark x1="41667" y1="99408" x2="73810" y2="98225"/>
                        <a14:backgroundMark x1="73810" y1="98225" x2="67857" y2="86391"/>
                        <a14:backgroundMark x1="67857" y1="86391" x2="67857" y2="86391"/>
                        <a14:backgroundMark x1="52381" y1="82249" x2="51190" y2="89941"/>
                        <a14:backgroundMark x1="38095" y1="14793" x2="38095" y2="14793"/>
                        <a14:backgroundMark x1="65476" y1="8284" x2="65476" y2="8284"/>
                        <a14:backgroundMark x1="67857" y1="13609" x2="67857" y2="13609"/>
                        <a14:backgroundMark x1="36905" y1="89349" x2="36905" y2="89349"/>
                        <a14:backgroundMark x1="39286" y1="88757" x2="39286" y2="88757"/>
                        <a14:backgroundMark x1="36905" y1="90533" x2="36905" y2="90533"/>
                        <a14:backgroundMark x1="40476" y1="2367" x2="40476" y2="2367"/>
                        <a14:backgroundMark x1="42857" y1="1183" x2="42857" y2="1183"/>
                        <a14:backgroundMark x1="45238" y1="1183" x2="45238" y2="1183"/>
                        <a14:backgroundMark x1="41667" y1="2959" x2="41667" y2="2959"/>
                        <a14:backgroundMark x1="47619" y1="1775" x2="47619" y2="1775"/>
                        <a14:backgroundMark x1="39286" y1="4734" x2="39286" y2="4734"/>
                        <a14:backgroundMark x1="42857" y1="2959" x2="42857" y2="2959"/>
                        <a14:backgroundMark x1="42857" y1="2367" x2="42857" y2="2367"/>
                        <a14:backgroundMark x1="45238" y1="1775" x2="45238" y2="1775"/>
                        <a14:backgroundMark x1="39286" y1="4142" x2="39286" y2="4142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89510" y="922290"/>
            <a:ext cx="2158814" cy="5458177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7816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1.11111E-6 L -2.08333E-6 -0.07222 " pathEditMode="relative" rAng="0" ptsTypes="AA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4.81481E-6 L 3.54167E-6 -0.07222 " pathEditMode="relative" rAng="0" ptsTypes="AA">
                                      <p:cBhvr>
                                        <p:cTn id="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1.11111E-6 L -8.33333E-7 -0.07222 " pathEditMode="relative" rAng="0" ptsTypes="AA">
                                      <p:cBhvr>
                                        <p:cTn id="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79167E-6 -3.7037E-7 L -4.79167E-6 -0.07222 " pathEditMode="relative" rAng="0" ptsTypes="AA">
                                      <p:cBhvr>
                                        <p:cTn id="9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/>
      <p:bldP spid="13" grpId="0"/>
      <p:bldP spid="13" grpId="1"/>
      <p:bldP spid="14" grpId="0"/>
      <p:bldP spid="14" grpId="1"/>
      <p:bldP spid="15" grpId="0"/>
      <p:bldP spid="16" grpId="0"/>
      <p:bldP spid="16" grpId="1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omework Png - Homework Icon Transparent PNG - 956x980 - Free Download on  NicePNG">
            <a:extLst>
              <a:ext uri="{FF2B5EF4-FFF2-40B4-BE49-F238E27FC236}">
                <a16:creationId xmlns:a16="http://schemas.microsoft.com/office/drawing/2014/main" id="{89E4648D-A5F8-4027-6EFC-A09473D62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74" y="321579"/>
            <a:ext cx="1546698" cy="1660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673E9-C1BA-5599-FF3A-11D540BE3AA7}"/>
              </a:ext>
            </a:extLst>
          </p:cNvPr>
          <p:cNvSpPr/>
          <p:nvPr/>
        </p:nvSpPr>
        <p:spPr>
          <a:xfrm>
            <a:off x="3858366" y="513124"/>
            <a:ext cx="7031092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Draw and </a:t>
            </a: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kite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ABC4CC-37F7-A1B6-2664-2A4424AF3CF9}"/>
              </a:ext>
            </a:extLst>
          </p:cNvPr>
          <p:cNvSpPr/>
          <p:nvPr/>
        </p:nvSpPr>
        <p:spPr>
          <a:xfrm>
            <a:off x="3463443" y="1841737"/>
            <a:ext cx="7511454" cy="413886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89" y="3451641"/>
            <a:ext cx="2254410" cy="22544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34C594-DCE6-4B83-8D34-539900F2CC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405" b="71901" l="25660" r="74717">
                        <a14:foregroundMark x1="46038" y1="36364" x2="46038" y2="36364"/>
                        <a14:foregroundMark x1="56981" y1="37190" x2="56981" y2="37190"/>
                        <a14:foregroundMark x1="50189" y1="33884" x2="50189" y2="33884"/>
                        <a14:foregroundMark x1="75094" y1="57851" x2="75094" y2="57851"/>
                        <a14:foregroundMark x1="49057" y1="72314" x2="49057" y2="72314"/>
                        <a14:foregroundMark x1="25660" y1="54959" x2="25660" y2="54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409282" y="1345204"/>
            <a:ext cx="2556126" cy="20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2" grpId="1" build="p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B847045-5322-44BD-B6E8-7F6152DCA61B}"/>
              </a:ext>
            </a:extLst>
          </p:cNvPr>
          <p:cNvGrpSpPr/>
          <p:nvPr/>
        </p:nvGrpSpPr>
        <p:grpSpPr>
          <a:xfrm>
            <a:off x="-22722" y="1021003"/>
            <a:ext cx="3403273" cy="2768148"/>
            <a:chOff x="1764852" y="-257899"/>
            <a:chExt cx="8175739" cy="7231006"/>
          </a:xfrm>
        </p:grpSpPr>
        <p:sp>
          <p:nvSpPr>
            <p:cNvPr id="48" name="Sun 5">
              <a:extLst>
                <a:ext uri="{FF2B5EF4-FFF2-40B4-BE49-F238E27FC236}">
                  <a16:creationId xmlns:a16="http://schemas.microsoft.com/office/drawing/2014/main" id="{B1FE75BE-4FE6-4BFD-B3CD-20F0051D5586}"/>
                </a:ext>
              </a:extLst>
            </p:cNvPr>
            <p:cNvSpPr/>
            <p:nvPr/>
          </p:nvSpPr>
          <p:spPr>
            <a:xfrm>
              <a:off x="1969666" y="-257899"/>
              <a:ext cx="7777790" cy="6707141"/>
            </a:xfrm>
            <a:custGeom>
              <a:avLst/>
              <a:gdLst>
                <a:gd name="connsiteX0" fmla="*/ 7366210 w 7366210"/>
                <a:gd name="connsiteY0" fmla="*/ 3112939 h 6225877"/>
                <a:gd name="connsiteX1" fmla="*/ 5879924 w 7366210"/>
                <a:gd name="connsiteY1" fmla="*/ 3559673 h 6225877"/>
                <a:gd name="connsiteX2" fmla="*/ 5879924 w 7366210"/>
                <a:gd name="connsiteY2" fmla="*/ 2666204 h 6225877"/>
                <a:gd name="connsiteX3" fmla="*/ 7366210 w 7366210"/>
                <a:gd name="connsiteY3" fmla="*/ 3112939 h 6225877"/>
                <a:gd name="connsiteX4" fmla="*/ 6287197 w 7366210"/>
                <a:gd name="connsiteY4" fmla="*/ 911687 h 6225877"/>
                <a:gd name="connsiteX5" fmla="*/ 5610173 w 7366210"/>
                <a:gd name="connsiteY5" fmla="*/ 2115961 h 6225877"/>
                <a:gd name="connsiteX6" fmla="*/ 4862689 w 7366210"/>
                <a:gd name="connsiteY6" fmla="*/ 1484192 h 6225877"/>
                <a:gd name="connsiteX7" fmla="*/ 6287197 w 7366210"/>
                <a:gd name="connsiteY7" fmla="*/ 911687 h 6225877"/>
                <a:gd name="connsiteX8" fmla="*/ 3683105 w 7366210"/>
                <a:gd name="connsiteY8" fmla="*/ 0 h 6225877"/>
                <a:gd name="connsiteX9" fmla="*/ 4211663 w 7366210"/>
                <a:gd name="connsiteY9" fmla="*/ 1256200 h 6225877"/>
                <a:gd name="connsiteX10" fmla="*/ 3154547 w 7366210"/>
                <a:gd name="connsiteY10" fmla="*/ 1256200 h 6225877"/>
                <a:gd name="connsiteX11" fmla="*/ 3683105 w 7366210"/>
                <a:gd name="connsiteY11" fmla="*/ 0 h 6225877"/>
                <a:gd name="connsiteX12" fmla="*/ 1078672 w 7366210"/>
                <a:gd name="connsiteY12" fmla="*/ 911687 h 6225877"/>
                <a:gd name="connsiteX13" fmla="*/ 2503521 w 7366210"/>
                <a:gd name="connsiteY13" fmla="*/ 1484192 h 6225877"/>
                <a:gd name="connsiteX14" fmla="*/ 1756037 w 7366210"/>
                <a:gd name="connsiteY14" fmla="*/ 2115961 h 6225877"/>
                <a:gd name="connsiteX15" fmla="*/ 1078672 w 7366210"/>
                <a:gd name="connsiteY15" fmla="*/ 911687 h 6225877"/>
                <a:gd name="connsiteX16" fmla="*/ 0 w 7366210"/>
                <a:gd name="connsiteY16" fmla="*/ 3112939 h 6225877"/>
                <a:gd name="connsiteX17" fmla="*/ 1486286 w 7366210"/>
                <a:gd name="connsiteY17" fmla="*/ 2666204 h 6225877"/>
                <a:gd name="connsiteX18" fmla="*/ 1486286 w 7366210"/>
                <a:gd name="connsiteY18" fmla="*/ 3559673 h 6225877"/>
                <a:gd name="connsiteX19" fmla="*/ 0 w 7366210"/>
                <a:gd name="connsiteY19" fmla="*/ 3112939 h 6225877"/>
                <a:gd name="connsiteX20" fmla="*/ 1078672 w 7366210"/>
                <a:gd name="connsiteY20" fmla="*/ 5313901 h 6225877"/>
                <a:gd name="connsiteX21" fmla="*/ 1756037 w 7366210"/>
                <a:gd name="connsiteY21" fmla="*/ 4109916 h 6225877"/>
                <a:gd name="connsiteX22" fmla="*/ 2503521 w 7366210"/>
                <a:gd name="connsiteY22" fmla="*/ 4741685 h 6225877"/>
                <a:gd name="connsiteX23" fmla="*/ 1078672 w 7366210"/>
                <a:gd name="connsiteY23" fmla="*/ 5313901 h 6225877"/>
                <a:gd name="connsiteX24" fmla="*/ 3683105 w 7366210"/>
                <a:gd name="connsiteY24" fmla="*/ 6225877 h 6225877"/>
                <a:gd name="connsiteX25" fmla="*/ 3154547 w 7366210"/>
                <a:gd name="connsiteY25" fmla="*/ 4969677 h 6225877"/>
                <a:gd name="connsiteX26" fmla="*/ 4211663 w 7366210"/>
                <a:gd name="connsiteY26" fmla="*/ 4969677 h 6225877"/>
                <a:gd name="connsiteX27" fmla="*/ 3683105 w 7366210"/>
                <a:gd name="connsiteY27" fmla="*/ 6225877 h 6225877"/>
                <a:gd name="connsiteX28" fmla="*/ 6287197 w 7366210"/>
                <a:gd name="connsiteY28" fmla="*/ 5313901 h 6225877"/>
                <a:gd name="connsiteX29" fmla="*/ 4862689 w 7366210"/>
                <a:gd name="connsiteY29" fmla="*/ 4741685 h 6225877"/>
                <a:gd name="connsiteX30" fmla="*/ 5610173 w 7366210"/>
                <a:gd name="connsiteY30" fmla="*/ 4109916 h 6225877"/>
                <a:gd name="connsiteX31" fmla="*/ 6287197 w 7366210"/>
                <a:gd name="connsiteY31" fmla="*/ 5313901 h 6225877"/>
                <a:gd name="connsiteX32" fmla="*/ 1841553 w 7366210"/>
                <a:gd name="connsiteY32" fmla="*/ 3112939 h 6225877"/>
                <a:gd name="connsiteX33" fmla="*/ 3683106 w 7366210"/>
                <a:gd name="connsiteY33" fmla="*/ 1556470 h 6225877"/>
                <a:gd name="connsiteX34" fmla="*/ 5524659 w 7366210"/>
                <a:gd name="connsiteY34" fmla="*/ 3112939 h 6225877"/>
                <a:gd name="connsiteX35" fmla="*/ 3683106 w 7366210"/>
                <a:gd name="connsiteY35" fmla="*/ 4669408 h 6225877"/>
                <a:gd name="connsiteX36" fmla="*/ 1841553 w 7366210"/>
                <a:gd name="connsiteY36" fmla="*/ 3112939 h 6225877"/>
                <a:gd name="connsiteX0" fmla="*/ 7366210 w 7366210"/>
                <a:gd name="connsiteY0" fmla="*/ 3481908 h 6594846"/>
                <a:gd name="connsiteX1" fmla="*/ 5879924 w 7366210"/>
                <a:gd name="connsiteY1" fmla="*/ 3928642 h 6594846"/>
                <a:gd name="connsiteX2" fmla="*/ 5879924 w 7366210"/>
                <a:gd name="connsiteY2" fmla="*/ 3035173 h 6594846"/>
                <a:gd name="connsiteX3" fmla="*/ 7366210 w 7366210"/>
                <a:gd name="connsiteY3" fmla="*/ 3481908 h 6594846"/>
                <a:gd name="connsiteX4" fmla="*/ 6287197 w 7366210"/>
                <a:gd name="connsiteY4" fmla="*/ 1280656 h 6594846"/>
                <a:gd name="connsiteX5" fmla="*/ 5610173 w 7366210"/>
                <a:gd name="connsiteY5" fmla="*/ 2484930 h 6594846"/>
                <a:gd name="connsiteX6" fmla="*/ 4862689 w 7366210"/>
                <a:gd name="connsiteY6" fmla="*/ 1853161 h 6594846"/>
                <a:gd name="connsiteX7" fmla="*/ 6287197 w 7366210"/>
                <a:gd name="connsiteY7" fmla="*/ 1280656 h 6594846"/>
                <a:gd name="connsiteX8" fmla="*/ 3747274 w 7366210"/>
                <a:gd name="connsiteY8" fmla="*/ 0 h 6594846"/>
                <a:gd name="connsiteX9" fmla="*/ 4211663 w 7366210"/>
                <a:gd name="connsiteY9" fmla="*/ 1625169 h 6594846"/>
                <a:gd name="connsiteX10" fmla="*/ 3154547 w 7366210"/>
                <a:gd name="connsiteY10" fmla="*/ 1625169 h 6594846"/>
                <a:gd name="connsiteX11" fmla="*/ 3747274 w 7366210"/>
                <a:gd name="connsiteY11" fmla="*/ 0 h 6594846"/>
                <a:gd name="connsiteX12" fmla="*/ 1078672 w 7366210"/>
                <a:gd name="connsiteY12" fmla="*/ 1280656 h 6594846"/>
                <a:gd name="connsiteX13" fmla="*/ 2503521 w 7366210"/>
                <a:gd name="connsiteY13" fmla="*/ 1853161 h 6594846"/>
                <a:gd name="connsiteX14" fmla="*/ 1756037 w 7366210"/>
                <a:gd name="connsiteY14" fmla="*/ 2484930 h 6594846"/>
                <a:gd name="connsiteX15" fmla="*/ 1078672 w 7366210"/>
                <a:gd name="connsiteY15" fmla="*/ 1280656 h 6594846"/>
                <a:gd name="connsiteX16" fmla="*/ 0 w 7366210"/>
                <a:gd name="connsiteY16" fmla="*/ 3481908 h 6594846"/>
                <a:gd name="connsiteX17" fmla="*/ 1486286 w 7366210"/>
                <a:gd name="connsiteY17" fmla="*/ 3035173 h 6594846"/>
                <a:gd name="connsiteX18" fmla="*/ 1486286 w 7366210"/>
                <a:gd name="connsiteY18" fmla="*/ 3928642 h 6594846"/>
                <a:gd name="connsiteX19" fmla="*/ 0 w 7366210"/>
                <a:gd name="connsiteY19" fmla="*/ 3481908 h 6594846"/>
                <a:gd name="connsiteX20" fmla="*/ 1078672 w 7366210"/>
                <a:gd name="connsiteY20" fmla="*/ 5682870 h 6594846"/>
                <a:gd name="connsiteX21" fmla="*/ 1756037 w 7366210"/>
                <a:gd name="connsiteY21" fmla="*/ 4478885 h 6594846"/>
                <a:gd name="connsiteX22" fmla="*/ 2503521 w 7366210"/>
                <a:gd name="connsiteY22" fmla="*/ 5110654 h 6594846"/>
                <a:gd name="connsiteX23" fmla="*/ 1078672 w 7366210"/>
                <a:gd name="connsiteY23" fmla="*/ 5682870 h 6594846"/>
                <a:gd name="connsiteX24" fmla="*/ 3683105 w 7366210"/>
                <a:gd name="connsiteY24" fmla="*/ 6594846 h 6594846"/>
                <a:gd name="connsiteX25" fmla="*/ 3154547 w 7366210"/>
                <a:gd name="connsiteY25" fmla="*/ 5338646 h 6594846"/>
                <a:gd name="connsiteX26" fmla="*/ 4211663 w 7366210"/>
                <a:gd name="connsiteY26" fmla="*/ 5338646 h 6594846"/>
                <a:gd name="connsiteX27" fmla="*/ 3683105 w 7366210"/>
                <a:gd name="connsiteY27" fmla="*/ 6594846 h 6594846"/>
                <a:gd name="connsiteX28" fmla="*/ 6287197 w 7366210"/>
                <a:gd name="connsiteY28" fmla="*/ 5682870 h 6594846"/>
                <a:gd name="connsiteX29" fmla="*/ 4862689 w 7366210"/>
                <a:gd name="connsiteY29" fmla="*/ 5110654 h 6594846"/>
                <a:gd name="connsiteX30" fmla="*/ 5610173 w 7366210"/>
                <a:gd name="connsiteY30" fmla="*/ 4478885 h 6594846"/>
                <a:gd name="connsiteX31" fmla="*/ 6287197 w 7366210"/>
                <a:gd name="connsiteY31" fmla="*/ 5682870 h 6594846"/>
                <a:gd name="connsiteX32" fmla="*/ 1841553 w 7366210"/>
                <a:gd name="connsiteY32" fmla="*/ 3481908 h 6594846"/>
                <a:gd name="connsiteX33" fmla="*/ 3683106 w 7366210"/>
                <a:gd name="connsiteY33" fmla="*/ 1925439 h 6594846"/>
                <a:gd name="connsiteX34" fmla="*/ 5524659 w 7366210"/>
                <a:gd name="connsiteY34" fmla="*/ 3481908 h 6594846"/>
                <a:gd name="connsiteX35" fmla="*/ 3683106 w 7366210"/>
                <a:gd name="connsiteY35" fmla="*/ 5038377 h 6594846"/>
                <a:gd name="connsiteX36" fmla="*/ 1841553 w 7366210"/>
                <a:gd name="connsiteY36" fmla="*/ 3481908 h 6594846"/>
                <a:gd name="connsiteX0" fmla="*/ 7366210 w 7366210"/>
                <a:gd name="connsiteY0" fmla="*/ 3481908 h 6594846"/>
                <a:gd name="connsiteX1" fmla="*/ 5879924 w 7366210"/>
                <a:gd name="connsiteY1" fmla="*/ 3928642 h 6594846"/>
                <a:gd name="connsiteX2" fmla="*/ 5879924 w 7366210"/>
                <a:gd name="connsiteY2" fmla="*/ 3035173 h 6594846"/>
                <a:gd name="connsiteX3" fmla="*/ 7366210 w 7366210"/>
                <a:gd name="connsiteY3" fmla="*/ 3481908 h 6594846"/>
                <a:gd name="connsiteX4" fmla="*/ 6688250 w 7366210"/>
                <a:gd name="connsiteY4" fmla="*/ 975856 h 6594846"/>
                <a:gd name="connsiteX5" fmla="*/ 5610173 w 7366210"/>
                <a:gd name="connsiteY5" fmla="*/ 2484930 h 6594846"/>
                <a:gd name="connsiteX6" fmla="*/ 4862689 w 7366210"/>
                <a:gd name="connsiteY6" fmla="*/ 1853161 h 6594846"/>
                <a:gd name="connsiteX7" fmla="*/ 6688250 w 7366210"/>
                <a:gd name="connsiteY7" fmla="*/ 975856 h 6594846"/>
                <a:gd name="connsiteX8" fmla="*/ 3747274 w 7366210"/>
                <a:gd name="connsiteY8" fmla="*/ 0 h 6594846"/>
                <a:gd name="connsiteX9" fmla="*/ 4211663 w 7366210"/>
                <a:gd name="connsiteY9" fmla="*/ 1625169 h 6594846"/>
                <a:gd name="connsiteX10" fmla="*/ 3154547 w 7366210"/>
                <a:gd name="connsiteY10" fmla="*/ 1625169 h 6594846"/>
                <a:gd name="connsiteX11" fmla="*/ 3747274 w 7366210"/>
                <a:gd name="connsiteY11" fmla="*/ 0 h 6594846"/>
                <a:gd name="connsiteX12" fmla="*/ 1078672 w 7366210"/>
                <a:gd name="connsiteY12" fmla="*/ 1280656 h 6594846"/>
                <a:gd name="connsiteX13" fmla="*/ 2503521 w 7366210"/>
                <a:gd name="connsiteY13" fmla="*/ 1853161 h 6594846"/>
                <a:gd name="connsiteX14" fmla="*/ 1756037 w 7366210"/>
                <a:gd name="connsiteY14" fmla="*/ 2484930 h 6594846"/>
                <a:gd name="connsiteX15" fmla="*/ 1078672 w 7366210"/>
                <a:gd name="connsiteY15" fmla="*/ 1280656 h 6594846"/>
                <a:gd name="connsiteX16" fmla="*/ 0 w 7366210"/>
                <a:gd name="connsiteY16" fmla="*/ 3481908 h 6594846"/>
                <a:gd name="connsiteX17" fmla="*/ 1486286 w 7366210"/>
                <a:gd name="connsiteY17" fmla="*/ 3035173 h 6594846"/>
                <a:gd name="connsiteX18" fmla="*/ 1486286 w 7366210"/>
                <a:gd name="connsiteY18" fmla="*/ 3928642 h 6594846"/>
                <a:gd name="connsiteX19" fmla="*/ 0 w 7366210"/>
                <a:gd name="connsiteY19" fmla="*/ 3481908 h 6594846"/>
                <a:gd name="connsiteX20" fmla="*/ 1078672 w 7366210"/>
                <a:gd name="connsiteY20" fmla="*/ 5682870 h 6594846"/>
                <a:gd name="connsiteX21" fmla="*/ 1756037 w 7366210"/>
                <a:gd name="connsiteY21" fmla="*/ 4478885 h 6594846"/>
                <a:gd name="connsiteX22" fmla="*/ 2503521 w 7366210"/>
                <a:gd name="connsiteY22" fmla="*/ 5110654 h 6594846"/>
                <a:gd name="connsiteX23" fmla="*/ 1078672 w 7366210"/>
                <a:gd name="connsiteY23" fmla="*/ 5682870 h 6594846"/>
                <a:gd name="connsiteX24" fmla="*/ 3683105 w 7366210"/>
                <a:gd name="connsiteY24" fmla="*/ 6594846 h 6594846"/>
                <a:gd name="connsiteX25" fmla="*/ 3154547 w 7366210"/>
                <a:gd name="connsiteY25" fmla="*/ 5338646 h 6594846"/>
                <a:gd name="connsiteX26" fmla="*/ 4211663 w 7366210"/>
                <a:gd name="connsiteY26" fmla="*/ 5338646 h 6594846"/>
                <a:gd name="connsiteX27" fmla="*/ 3683105 w 7366210"/>
                <a:gd name="connsiteY27" fmla="*/ 6594846 h 6594846"/>
                <a:gd name="connsiteX28" fmla="*/ 6287197 w 7366210"/>
                <a:gd name="connsiteY28" fmla="*/ 5682870 h 6594846"/>
                <a:gd name="connsiteX29" fmla="*/ 4862689 w 7366210"/>
                <a:gd name="connsiteY29" fmla="*/ 5110654 h 6594846"/>
                <a:gd name="connsiteX30" fmla="*/ 5610173 w 7366210"/>
                <a:gd name="connsiteY30" fmla="*/ 4478885 h 6594846"/>
                <a:gd name="connsiteX31" fmla="*/ 6287197 w 7366210"/>
                <a:gd name="connsiteY31" fmla="*/ 5682870 h 6594846"/>
                <a:gd name="connsiteX32" fmla="*/ 1841553 w 7366210"/>
                <a:gd name="connsiteY32" fmla="*/ 3481908 h 6594846"/>
                <a:gd name="connsiteX33" fmla="*/ 3683106 w 7366210"/>
                <a:gd name="connsiteY33" fmla="*/ 1925439 h 6594846"/>
                <a:gd name="connsiteX34" fmla="*/ 5524659 w 7366210"/>
                <a:gd name="connsiteY34" fmla="*/ 3481908 h 6594846"/>
                <a:gd name="connsiteX35" fmla="*/ 3683106 w 7366210"/>
                <a:gd name="connsiteY35" fmla="*/ 5038377 h 6594846"/>
                <a:gd name="connsiteX36" fmla="*/ 1841553 w 7366210"/>
                <a:gd name="connsiteY36" fmla="*/ 3481908 h 6594846"/>
                <a:gd name="connsiteX0" fmla="*/ 7366210 w 7665496"/>
                <a:gd name="connsiteY0" fmla="*/ 3481908 h 6594846"/>
                <a:gd name="connsiteX1" fmla="*/ 7665496 w 7665496"/>
                <a:gd name="connsiteY1" fmla="*/ 3514763 h 6594846"/>
                <a:gd name="connsiteX2" fmla="*/ 5879924 w 7665496"/>
                <a:gd name="connsiteY2" fmla="*/ 3928642 h 6594846"/>
                <a:gd name="connsiteX3" fmla="*/ 5879924 w 7665496"/>
                <a:gd name="connsiteY3" fmla="*/ 3035173 h 6594846"/>
                <a:gd name="connsiteX4" fmla="*/ 7366210 w 7665496"/>
                <a:gd name="connsiteY4" fmla="*/ 3481908 h 6594846"/>
                <a:gd name="connsiteX5" fmla="*/ 6688250 w 7665496"/>
                <a:gd name="connsiteY5" fmla="*/ 975856 h 6594846"/>
                <a:gd name="connsiteX6" fmla="*/ 5610173 w 7665496"/>
                <a:gd name="connsiteY6" fmla="*/ 2484930 h 6594846"/>
                <a:gd name="connsiteX7" fmla="*/ 4862689 w 7665496"/>
                <a:gd name="connsiteY7" fmla="*/ 1853161 h 6594846"/>
                <a:gd name="connsiteX8" fmla="*/ 6688250 w 7665496"/>
                <a:gd name="connsiteY8" fmla="*/ 975856 h 6594846"/>
                <a:gd name="connsiteX9" fmla="*/ 3747274 w 7665496"/>
                <a:gd name="connsiteY9" fmla="*/ 0 h 6594846"/>
                <a:gd name="connsiteX10" fmla="*/ 4211663 w 7665496"/>
                <a:gd name="connsiteY10" fmla="*/ 1625169 h 6594846"/>
                <a:gd name="connsiteX11" fmla="*/ 3154547 w 7665496"/>
                <a:gd name="connsiteY11" fmla="*/ 1625169 h 6594846"/>
                <a:gd name="connsiteX12" fmla="*/ 3747274 w 7665496"/>
                <a:gd name="connsiteY12" fmla="*/ 0 h 6594846"/>
                <a:gd name="connsiteX13" fmla="*/ 1078672 w 7665496"/>
                <a:gd name="connsiteY13" fmla="*/ 1280656 h 6594846"/>
                <a:gd name="connsiteX14" fmla="*/ 2503521 w 7665496"/>
                <a:gd name="connsiteY14" fmla="*/ 1853161 h 6594846"/>
                <a:gd name="connsiteX15" fmla="*/ 1756037 w 7665496"/>
                <a:gd name="connsiteY15" fmla="*/ 2484930 h 6594846"/>
                <a:gd name="connsiteX16" fmla="*/ 1078672 w 7665496"/>
                <a:gd name="connsiteY16" fmla="*/ 1280656 h 6594846"/>
                <a:gd name="connsiteX17" fmla="*/ 0 w 7665496"/>
                <a:gd name="connsiteY17" fmla="*/ 3481908 h 6594846"/>
                <a:gd name="connsiteX18" fmla="*/ 1486286 w 7665496"/>
                <a:gd name="connsiteY18" fmla="*/ 3035173 h 6594846"/>
                <a:gd name="connsiteX19" fmla="*/ 1486286 w 7665496"/>
                <a:gd name="connsiteY19" fmla="*/ 3928642 h 6594846"/>
                <a:gd name="connsiteX20" fmla="*/ 0 w 7665496"/>
                <a:gd name="connsiteY20" fmla="*/ 3481908 h 6594846"/>
                <a:gd name="connsiteX21" fmla="*/ 1078672 w 7665496"/>
                <a:gd name="connsiteY21" fmla="*/ 5682870 h 6594846"/>
                <a:gd name="connsiteX22" fmla="*/ 1756037 w 7665496"/>
                <a:gd name="connsiteY22" fmla="*/ 4478885 h 6594846"/>
                <a:gd name="connsiteX23" fmla="*/ 2503521 w 7665496"/>
                <a:gd name="connsiteY23" fmla="*/ 5110654 h 6594846"/>
                <a:gd name="connsiteX24" fmla="*/ 1078672 w 7665496"/>
                <a:gd name="connsiteY24" fmla="*/ 5682870 h 6594846"/>
                <a:gd name="connsiteX25" fmla="*/ 3683105 w 7665496"/>
                <a:gd name="connsiteY25" fmla="*/ 6594846 h 6594846"/>
                <a:gd name="connsiteX26" fmla="*/ 3154547 w 7665496"/>
                <a:gd name="connsiteY26" fmla="*/ 5338646 h 6594846"/>
                <a:gd name="connsiteX27" fmla="*/ 4211663 w 7665496"/>
                <a:gd name="connsiteY27" fmla="*/ 5338646 h 6594846"/>
                <a:gd name="connsiteX28" fmla="*/ 3683105 w 7665496"/>
                <a:gd name="connsiteY28" fmla="*/ 6594846 h 6594846"/>
                <a:gd name="connsiteX29" fmla="*/ 6287197 w 7665496"/>
                <a:gd name="connsiteY29" fmla="*/ 5682870 h 6594846"/>
                <a:gd name="connsiteX30" fmla="*/ 4862689 w 7665496"/>
                <a:gd name="connsiteY30" fmla="*/ 5110654 h 6594846"/>
                <a:gd name="connsiteX31" fmla="*/ 5610173 w 7665496"/>
                <a:gd name="connsiteY31" fmla="*/ 4478885 h 6594846"/>
                <a:gd name="connsiteX32" fmla="*/ 6287197 w 7665496"/>
                <a:gd name="connsiteY32" fmla="*/ 5682870 h 6594846"/>
                <a:gd name="connsiteX33" fmla="*/ 1841553 w 7665496"/>
                <a:gd name="connsiteY33" fmla="*/ 3481908 h 6594846"/>
                <a:gd name="connsiteX34" fmla="*/ 3683106 w 7665496"/>
                <a:gd name="connsiteY34" fmla="*/ 1925439 h 6594846"/>
                <a:gd name="connsiteX35" fmla="*/ 5524659 w 7665496"/>
                <a:gd name="connsiteY35" fmla="*/ 3481908 h 6594846"/>
                <a:gd name="connsiteX36" fmla="*/ 3683106 w 7665496"/>
                <a:gd name="connsiteY36" fmla="*/ 5038377 h 6594846"/>
                <a:gd name="connsiteX37" fmla="*/ 1841553 w 7665496"/>
                <a:gd name="connsiteY37" fmla="*/ 3481908 h 6594846"/>
                <a:gd name="connsiteX0" fmla="*/ 7366210 w 7665496"/>
                <a:gd name="connsiteY0" fmla="*/ 3481908 h 6594846"/>
                <a:gd name="connsiteX1" fmla="*/ 7665496 w 7665496"/>
                <a:gd name="connsiteY1" fmla="*/ 3514763 h 6594846"/>
                <a:gd name="connsiteX2" fmla="*/ 5879924 w 7665496"/>
                <a:gd name="connsiteY2" fmla="*/ 3928642 h 6594846"/>
                <a:gd name="connsiteX3" fmla="*/ 5879924 w 7665496"/>
                <a:gd name="connsiteY3" fmla="*/ 3035173 h 6594846"/>
                <a:gd name="connsiteX4" fmla="*/ 7366210 w 7665496"/>
                <a:gd name="connsiteY4" fmla="*/ 3481908 h 6594846"/>
                <a:gd name="connsiteX5" fmla="*/ 6688250 w 7665496"/>
                <a:gd name="connsiteY5" fmla="*/ 975856 h 6594846"/>
                <a:gd name="connsiteX6" fmla="*/ 5610173 w 7665496"/>
                <a:gd name="connsiteY6" fmla="*/ 2484930 h 6594846"/>
                <a:gd name="connsiteX7" fmla="*/ 4862689 w 7665496"/>
                <a:gd name="connsiteY7" fmla="*/ 1853161 h 6594846"/>
                <a:gd name="connsiteX8" fmla="*/ 6688250 w 7665496"/>
                <a:gd name="connsiteY8" fmla="*/ 975856 h 6594846"/>
                <a:gd name="connsiteX9" fmla="*/ 3747274 w 7665496"/>
                <a:gd name="connsiteY9" fmla="*/ 0 h 6594846"/>
                <a:gd name="connsiteX10" fmla="*/ 4211663 w 7665496"/>
                <a:gd name="connsiteY10" fmla="*/ 1625169 h 6594846"/>
                <a:gd name="connsiteX11" fmla="*/ 3154547 w 7665496"/>
                <a:gd name="connsiteY11" fmla="*/ 1625169 h 6594846"/>
                <a:gd name="connsiteX12" fmla="*/ 3747274 w 7665496"/>
                <a:gd name="connsiteY12" fmla="*/ 0 h 6594846"/>
                <a:gd name="connsiteX13" fmla="*/ 597409 w 7665496"/>
                <a:gd name="connsiteY13" fmla="*/ 879603 h 6594846"/>
                <a:gd name="connsiteX14" fmla="*/ 2503521 w 7665496"/>
                <a:gd name="connsiteY14" fmla="*/ 1853161 h 6594846"/>
                <a:gd name="connsiteX15" fmla="*/ 1756037 w 7665496"/>
                <a:gd name="connsiteY15" fmla="*/ 2484930 h 6594846"/>
                <a:gd name="connsiteX16" fmla="*/ 597409 w 7665496"/>
                <a:gd name="connsiteY16" fmla="*/ 879603 h 6594846"/>
                <a:gd name="connsiteX17" fmla="*/ 0 w 7665496"/>
                <a:gd name="connsiteY17" fmla="*/ 3481908 h 6594846"/>
                <a:gd name="connsiteX18" fmla="*/ 1486286 w 7665496"/>
                <a:gd name="connsiteY18" fmla="*/ 3035173 h 6594846"/>
                <a:gd name="connsiteX19" fmla="*/ 1486286 w 7665496"/>
                <a:gd name="connsiteY19" fmla="*/ 3928642 h 6594846"/>
                <a:gd name="connsiteX20" fmla="*/ 0 w 7665496"/>
                <a:gd name="connsiteY20" fmla="*/ 3481908 h 6594846"/>
                <a:gd name="connsiteX21" fmla="*/ 1078672 w 7665496"/>
                <a:gd name="connsiteY21" fmla="*/ 5682870 h 6594846"/>
                <a:gd name="connsiteX22" fmla="*/ 1756037 w 7665496"/>
                <a:gd name="connsiteY22" fmla="*/ 4478885 h 6594846"/>
                <a:gd name="connsiteX23" fmla="*/ 2503521 w 7665496"/>
                <a:gd name="connsiteY23" fmla="*/ 5110654 h 6594846"/>
                <a:gd name="connsiteX24" fmla="*/ 1078672 w 7665496"/>
                <a:gd name="connsiteY24" fmla="*/ 5682870 h 6594846"/>
                <a:gd name="connsiteX25" fmla="*/ 3683105 w 7665496"/>
                <a:gd name="connsiteY25" fmla="*/ 6594846 h 6594846"/>
                <a:gd name="connsiteX26" fmla="*/ 3154547 w 7665496"/>
                <a:gd name="connsiteY26" fmla="*/ 5338646 h 6594846"/>
                <a:gd name="connsiteX27" fmla="*/ 4211663 w 7665496"/>
                <a:gd name="connsiteY27" fmla="*/ 5338646 h 6594846"/>
                <a:gd name="connsiteX28" fmla="*/ 3683105 w 7665496"/>
                <a:gd name="connsiteY28" fmla="*/ 6594846 h 6594846"/>
                <a:gd name="connsiteX29" fmla="*/ 6287197 w 7665496"/>
                <a:gd name="connsiteY29" fmla="*/ 5682870 h 6594846"/>
                <a:gd name="connsiteX30" fmla="*/ 4862689 w 7665496"/>
                <a:gd name="connsiteY30" fmla="*/ 5110654 h 6594846"/>
                <a:gd name="connsiteX31" fmla="*/ 5610173 w 7665496"/>
                <a:gd name="connsiteY31" fmla="*/ 4478885 h 6594846"/>
                <a:gd name="connsiteX32" fmla="*/ 6287197 w 7665496"/>
                <a:gd name="connsiteY32" fmla="*/ 5682870 h 6594846"/>
                <a:gd name="connsiteX33" fmla="*/ 1841553 w 7665496"/>
                <a:gd name="connsiteY33" fmla="*/ 3481908 h 6594846"/>
                <a:gd name="connsiteX34" fmla="*/ 3683106 w 7665496"/>
                <a:gd name="connsiteY34" fmla="*/ 1925439 h 6594846"/>
                <a:gd name="connsiteX35" fmla="*/ 5524659 w 7665496"/>
                <a:gd name="connsiteY35" fmla="*/ 3481908 h 6594846"/>
                <a:gd name="connsiteX36" fmla="*/ 3683106 w 7665496"/>
                <a:gd name="connsiteY36" fmla="*/ 5038377 h 6594846"/>
                <a:gd name="connsiteX37" fmla="*/ 1841553 w 7665496"/>
                <a:gd name="connsiteY37" fmla="*/ 3481908 h 6594846"/>
                <a:gd name="connsiteX0" fmla="*/ 7975810 w 8275096"/>
                <a:gd name="connsiteY0" fmla="*/ 3481908 h 6594846"/>
                <a:gd name="connsiteX1" fmla="*/ 8275096 w 8275096"/>
                <a:gd name="connsiteY1" fmla="*/ 3514763 h 6594846"/>
                <a:gd name="connsiteX2" fmla="*/ 6489524 w 8275096"/>
                <a:gd name="connsiteY2" fmla="*/ 3928642 h 6594846"/>
                <a:gd name="connsiteX3" fmla="*/ 6489524 w 8275096"/>
                <a:gd name="connsiteY3" fmla="*/ 3035173 h 6594846"/>
                <a:gd name="connsiteX4" fmla="*/ 7975810 w 8275096"/>
                <a:gd name="connsiteY4" fmla="*/ 3481908 h 6594846"/>
                <a:gd name="connsiteX5" fmla="*/ 7297850 w 8275096"/>
                <a:gd name="connsiteY5" fmla="*/ 975856 h 6594846"/>
                <a:gd name="connsiteX6" fmla="*/ 6219773 w 8275096"/>
                <a:gd name="connsiteY6" fmla="*/ 2484930 h 6594846"/>
                <a:gd name="connsiteX7" fmla="*/ 5472289 w 8275096"/>
                <a:gd name="connsiteY7" fmla="*/ 1853161 h 6594846"/>
                <a:gd name="connsiteX8" fmla="*/ 7297850 w 8275096"/>
                <a:gd name="connsiteY8" fmla="*/ 975856 h 6594846"/>
                <a:gd name="connsiteX9" fmla="*/ 4356874 w 8275096"/>
                <a:gd name="connsiteY9" fmla="*/ 0 h 6594846"/>
                <a:gd name="connsiteX10" fmla="*/ 4821263 w 8275096"/>
                <a:gd name="connsiteY10" fmla="*/ 1625169 h 6594846"/>
                <a:gd name="connsiteX11" fmla="*/ 3764147 w 8275096"/>
                <a:gd name="connsiteY11" fmla="*/ 1625169 h 6594846"/>
                <a:gd name="connsiteX12" fmla="*/ 4356874 w 8275096"/>
                <a:gd name="connsiteY12" fmla="*/ 0 h 6594846"/>
                <a:gd name="connsiteX13" fmla="*/ 1207009 w 8275096"/>
                <a:gd name="connsiteY13" fmla="*/ 879603 h 6594846"/>
                <a:gd name="connsiteX14" fmla="*/ 3113121 w 8275096"/>
                <a:gd name="connsiteY14" fmla="*/ 1853161 h 6594846"/>
                <a:gd name="connsiteX15" fmla="*/ 2365637 w 8275096"/>
                <a:gd name="connsiteY15" fmla="*/ 2484930 h 6594846"/>
                <a:gd name="connsiteX16" fmla="*/ 1207009 w 8275096"/>
                <a:gd name="connsiteY16" fmla="*/ 879603 h 6594846"/>
                <a:gd name="connsiteX17" fmla="*/ 0 w 8275096"/>
                <a:gd name="connsiteY17" fmla="*/ 3465866 h 6594846"/>
                <a:gd name="connsiteX18" fmla="*/ 2095886 w 8275096"/>
                <a:gd name="connsiteY18" fmla="*/ 3035173 h 6594846"/>
                <a:gd name="connsiteX19" fmla="*/ 2095886 w 8275096"/>
                <a:gd name="connsiteY19" fmla="*/ 3928642 h 6594846"/>
                <a:gd name="connsiteX20" fmla="*/ 0 w 8275096"/>
                <a:gd name="connsiteY20" fmla="*/ 3465866 h 6594846"/>
                <a:gd name="connsiteX21" fmla="*/ 1688272 w 8275096"/>
                <a:gd name="connsiteY21" fmla="*/ 5682870 h 6594846"/>
                <a:gd name="connsiteX22" fmla="*/ 2365637 w 8275096"/>
                <a:gd name="connsiteY22" fmla="*/ 4478885 h 6594846"/>
                <a:gd name="connsiteX23" fmla="*/ 3113121 w 8275096"/>
                <a:gd name="connsiteY23" fmla="*/ 5110654 h 6594846"/>
                <a:gd name="connsiteX24" fmla="*/ 1688272 w 8275096"/>
                <a:gd name="connsiteY24" fmla="*/ 5682870 h 6594846"/>
                <a:gd name="connsiteX25" fmla="*/ 4292705 w 8275096"/>
                <a:gd name="connsiteY25" fmla="*/ 6594846 h 6594846"/>
                <a:gd name="connsiteX26" fmla="*/ 3764147 w 8275096"/>
                <a:gd name="connsiteY26" fmla="*/ 5338646 h 6594846"/>
                <a:gd name="connsiteX27" fmla="*/ 4821263 w 8275096"/>
                <a:gd name="connsiteY27" fmla="*/ 5338646 h 6594846"/>
                <a:gd name="connsiteX28" fmla="*/ 4292705 w 8275096"/>
                <a:gd name="connsiteY28" fmla="*/ 6594846 h 6594846"/>
                <a:gd name="connsiteX29" fmla="*/ 6896797 w 8275096"/>
                <a:gd name="connsiteY29" fmla="*/ 5682870 h 6594846"/>
                <a:gd name="connsiteX30" fmla="*/ 5472289 w 8275096"/>
                <a:gd name="connsiteY30" fmla="*/ 5110654 h 6594846"/>
                <a:gd name="connsiteX31" fmla="*/ 6219773 w 8275096"/>
                <a:gd name="connsiteY31" fmla="*/ 4478885 h 6594846"/>
                <a:gd name="connsiteX32" fmla="*/ 6896797 w 8275096"/>
                <a:gd name="connsiteY32" fmla="*/ 5682870 h 6594846"/>
                <a:gd name="connsiteX33" fmla="*/ 2451153 w 8275096"/>
                <a:gd name="connsiteY33" fmla="*/ 3481908 h 6594846"/>
                <a:gd name="connsiteX34" fmla="*/ 4292706 w 8275096"/>
                <a:gd name="connsiteY34" fmla="*/ 1925439 h 6594846"/>
                <a:gd name="connsiteX35" fmla="*/ 6134259 w 8275096"/>
                <a:gd name="connsiteY35" fmla="*/ 3481908 h 6594846"/>
                <a:gd name="connsiteX36" fmla="*/ 4292706 w 8275096"/>
                <a:gd name="connsiteY36" fmla="*/ 5038377 h 6594846"/>
                <a:gd name="connsiteX37" fmla="*/ 2451153 w 8275096"/>
                <a:gd name="connsiteY37" fmla="*/ 3481908 h 6594846"/>
                <a:gd name="connsiteX0" fmla="*/ 7975810 w 8275096"/>
                <a:gd name="connsiteY0" fmla="*/ 3481908 h 6594846"/>
                <a:gd name="connsiteX1" fmla="*/ 8275096 w 8275096"/>
                <a:gd name="connsiteY1" fmla="*/ 3514763 h 6594846"/>
                <a:gd name="connsiteX2" fmla="*/ 6489524 w 8275096"/>
                <a:gd name="connsiteY2" fmla="*/ 3928642 h 6594846"/>
                <a:gd name="connsiteX3" fmla="*/ 6489524 w 8275096"/>
                <a:gd name="connsiteY3" fmla="*/ 3035173 h 6594846"/>
                <a:gd name="connsiteX4" fmla="*/ 7975810 w 8275096"/>
                <a:gd name="connsiteY4" fmla="*/ 3481908 h 6594846"/>
                <a:gd name="connsiteX5" fmla="*/ 7297850 w 8275096"/>
                <a:gd name="connsiteY5" fmla="*/ 975856 h 6594846"/>
                <a:gd name="connsiteX6" fmla="*/ 6219773 w 8275096"/>
                <a:gd name="connsiteY6" fmla="*/ 2484930 h 6594846"/>
                <a:gd name="connsiteX7" fmla="*/ 5472289 w 8275096"/>
                <a:gd name="connsiteY7" fmla="*/ 1853161 h 6594846"/>
                <a:gd name="connsiteX8" fmla="*/ 7297850 w 8275096"/>
                <a:gd name="connsiteY8" fmla="*/ 975856 h 6594846"/>
                <a:gd name="connsiteX9" fmla="*/ 4356874 w 8275096"/>
                <a:gd name="connsiteY9" fmla="*/ 0 h 6594846"/>
                <a:gd name="connsiteX10" fmla="*/ 4821263 w 8275096"/>
                <a:gd name="connsiteY10" fmla="*/ 1625169 h 6594846"/>
                <a:gd name="connsiteX11" fmla="*/ 3764147 w 8275096"/>
                <a:gd name="connsiteY11" fmla="*/ 1625169 h 6594846"/>
                <a:gd name="connsiteX12" fmla="*/ 4356874 w 8275096"/>
                <a:gd name="connsiteY12" fmla="*/ 0 h 6594846"/>
                <a:gd name="connsiteX13" fmla="*/ 1207009 w 8275096"/>
                <a:gd name="connsiteY13" fmla="*/ 879603 h 6594846"/>
                <a:gd name="connsiteX14" fmla="*/ 3113121 w 8275096"/>
                <a:gd name="connsiteY14" fmla="*/ 1853161 h 6594846"/>
                <a:gd name="connsiteX15" fmla="*/ 2365637 w 8275096"/>
                <a:gd name="connsiteY15" fmla="*/ 2484930 h 6594846"/>
                <a:gd name="connsiteX16" fmla="*/ 1207009 w 8275096"/>
                <a:gd name="connsiteY16" fmla="*/ 879603 h 6594846"/>
                <a:gd name="connsiteX17" fmla="*/ 0 w 8275096"/>
                <a:gd name="connsiteY17" fmla="*/ 3465866 h 6594846"/>
                <a:gd name="connsiteX18" fmla="*/ 2095886 w 8275096"/>
                <a:gd name="connsiteY18" fmla="*/ 3035173 h 6594846"/>
                <a:gd name="connsiteX19" fmla="*/ 2095886 w 8275096"/>
                <a:gd name="connsiteY19" fmla="*/ 3928642 h 6594846"/>
                <a:gd name="connsiteX20" fmla="*/ 0 w 8275096"/>
                <a:gd name="connsiteY20" fmla="*/ 3465866 h 6594846"/>
                <a:gd name="connsiteX21" fmla="*/ 1319304 w 8275096"/>
                <a:gd name="connsiteY21" fmla="*/ 6019755 h 6594846"/>
                <a:gd name="connsiteX22" fmla="*/ 2365637 w 8275096"/>
                <a:gd name="connsiteY22" fmla="*/ 4478885 h 6594846"/>
                <a:gd name="connsiteX23" fmla="*/ 3113121 w 8275096"/>
                <a:gd name="connsiteY23" fmla="*/ 5110654 h 6594846"/>
                <a:gd name="connsiteX24" fmla="*/ 1319304 w 8275096"/>
                <a:gd name="connsiteY24" fmla="*/ 6019755 h 6594846"/>
                <a:gd name="connsiteX25" fmla="*/ 4292705 w 8275096"/>
                <a:gd name="connsiteY25" fmla="*/ 6594846 h 6594846"/>
                <a:gd name="connsiteX26" fmla="*/ 3764147 w 8275096"/>
                <a:gd name="connsiteY26" fmla="*/ 5338646 h 6594846"/>
                <a:gd name="connsiteX27" fmla="*/ 4821263 w 8275096"/>
                <a:gd name="connsiteY27" fmla="*/ 5338646 h 6594846"/>
                <a:gd name="connsiteX28" fmla="*/ 4292705 w 8275096"/>
                <a:gd name="connsiteY28" fmla="*/ 6594846 h 6594846"/>
                <a:gd name="connsiteX29" fmla="*/ 6896797 w 8275096"/>
                <a:gd name="connsiteY29" fmla="*/ 5682870 h 6594846"/>
                <a:gd name="connsiteX30" fmla="*/ 5472289 w 8275096"/>
                <a:gd name="connsiteY30" fmla="*/ 5110654 h 6594846"/>
                <a:gd name="connsiteX31" fmla="*/ 6219773 w 8275096"/>
                <a:gd name="connsiteY31" fmla="*/ 4478885 h 6594846"/>
                <a:gd name="connsiteX32" fmla="*/ 6896797 w 8275096"/>
                <a:gd name="connsiteY32" fmla="*/ 5682870 h 6594846"/>
                <a:gd name="connsiteX33" fmla="*/ 2451153 w 8275096"/>
                <a:gd name="connsiteY33" fmla="*/ 3481908 h 6594846"/>
                <a:gd name="connsiteX34" fmla="*/ 4292706 w 8275096"/>
                <a:gd name="connsiteY34" fmla="*/ 1925439 h 6594846"/>
                <a:gd name="connsiteX35" fmla="*/ 6134259 w 8275096"/>
                <a:gd name="connsiteY35" fmla="*/ 3481908 h 6594846"/>
                <a:gd name="connsiteX36" fmla="*/ 4292706 w 8275096"/>
                <a:gd name="connsiteY36" fmla="*/ 5038377 h 6594846"/>
                <a:gd name="connsiteX37" fmla="*/ 2451153 w 8275096"/>
                <a:gd name="connsiteY37" fmla="*/ 3481908 h 6594846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89524 w 8275096"/>
                <a:gd name="connsiteY2" fmla="*/ 3928642 h 6723183"/>
                <a:gd name="connsiteX3" fmla="*/ 6489524 w 8275096"/>
                <a:gd name="connsiteY3" fmla="*/ 3035173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219773 w 8275096"/>
                <a:gd name="connsiteY6" fmla="*/ 2484930 h 6723183"/>
                <a:gd name="connsiteX7" fmla="*/ 5472289 w 8275096"/>
                <a:gd name="connsiteY7" fmla="*/ 1853161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764147 w 8275096"/>
                <a:gd name="connsiteY26" fmla="*/ 5338646 h 6723183"/>
                <a:gd name="connsiteX27" fmla="*/ 4821263 w 8275096"/>
                <a:gd name="connsiteY27" fmla="*/ 5338646 h 6723183"/>
                <a:gd name="connsiteX28" fmla="*/ 4276663 w 8275096"/>
                <a:gd name="connsiteY28" fmla="*/ 6723183 h 6723183"/>
                <a:gd name="connsiteX29" fmla="*/ 6896797 w 8275096"/>
                <a:gd name="connsiteY29" fmla="*/ 5682870 h 6723183"/>
                <a:gd name="connsiteX30" fmla="*/ 5472289 w 8275096"/>
                <a:gd name="connsiteY30" fmla="*/ 5110654 h 6723183"/>
                <a:gd name="connsiteX31" fmla="*/ 6219773 w 8275096"/>
                <a:gd name="connsiteY31" fmla="*/ 4478885 h 6723183"/>
                <a:gd name="connsiteX32" fmla="*/ 6896797 w 8275096"/>
                <a:gd name="connsiteY32" fmla="*/ 5682870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89524 w 8275096"/>
                <a:gd name="connsiteY2" fmla="*/ 3928642 h 6723183"/>
                <a:gd name="connsiteX3" fmla="*/ 6489524 w 8275096"/>
                <a:gd name="connsiteY3" fmla="*/ 3035173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219773 w 8275096"/>
                <a:gd name="connsiteY6" fmla="*/ 2484930 h 6723183"/>
                <a:gd name="connsiteX7" fmla="*/ 5472289 w 8275096"/>
                <a:gd name="connsiteY7" fmla="*/ 1853161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764147 w 8275096"/>
                <a:gd name="connsiteY26" fmla="*/ 5338646 h 6723183"/>
                <a:gd name="connsiteX27" fmla="*/ 4821263 w 8275096"/>
                <a:gd name="connsiteY27" fmla="*/ 5338646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472289 w 8275096"/>
                <a:gd name="connsiteY30" fmla="*/ 5110654 h 6723183"/>
                <a:gd name="connsiteX31" fmla="*/ 6219773 w 8275096"/>
                <a:gd name="connsiteY31" fmla="*/ 4478885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89524 w 8275096"/>
                <a:gd name="connsiteY2" fmla="*/ 3928642 h 6723183"/>
                <a:gd name="connsiteX3" fmla="*/ 6489524 w 8275096"/>
                <a:gd name="connsiteY3" fmla="*/ 3035173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219773 w 8275096"/>
                <a:gd name="connsiteY6" fmla="*/ 2484930 h 6723183"/>
                <a:gd name="connsiteX7" fmla="*/ 5472289 w 8275096"/>
                <a:gd name="connsiteY7" fmla="*/ 1853161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764147 w 8275096"/>
                <a:gd name="connsiteY26" fmla="*/ 5338646 h 6723183"/>
                <a:gd name="connsiteX27" fmla="*/ 4821263 w 8275096"/>
                <a:gd name="connsiteY27" fmla="*/ 5338646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472289 w 8275096"/>
                <a:gd name="connsiteY30" fmla="*/ 5110654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89524 w 8275096"/>
                <a:gd name="connsiteY2" fmla="*/ 3928642 h 6723183"/>
                <a:gd name="connsiteX3" fmla="*/ 6489524 w 8275096"/>
                <a:gd name="connsiteY3" fmla="*/ 3035173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219773 w 8275096"/>
                <a:gd name="connsiteY6" fmla="*/ 2484930 h 6723183"/>
                <a:gd name="connsiteX7" fmla="*/ 5472289 w 8275096"/>
                <a:gd name="connsiteY7" fmla="*/ 1853161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764147 w 8275096"/>
                <a:gd name="connsiteY26" fmla="*/ 5338646 h 6723183"/>
                <a:gd name="connsiteX27" fmla="*/ 4821263 w 8275096"/>
                <a:gd name="connsiteY27" fmla="*/ 5338646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89524 w 8275096"/>
                <a:gd name="connsiteY2" fmla="*/ 3928642 h 6723183"/>
                <a:gd name="connsiteX3" fmla="*/ 6489524 w 8275096"/>
                <a:gd name="connsiteY3" fmla="*/ 3035173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219773 w 8275096"/>
                <a:gd name="connsiteY6" fmla="*/ 2484930 h 6723183"/>
                <a:gd name="connsiteX7" fmla="*/ 5472289 w 8275096"/>
                <a:gd name="connsiteY7" fmla="*/ 1853161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764147 w 8275096"/>
                <a:gd name="connsiteY26" fmla="*/ 5338646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89524 w 8275096"/>
                <a:gd name="connsiteY2" fmla="*/ 3928642 h 6723183"/>
                <a:gd name="connsiteX3" fmla="*/ 6489524 w 8275096"/>
                <a:gd name="connsiteY3" fmla="*/ 3035173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219773 w 8275096"/>
                <a:gd name="connsiteY6" fmla="*/ 2484930 h 6723183"/>
                <a:gd name="connsiteX7" fmla="*/ 5472289 w 8275096"/>
                <a:gd name="connsiteY7" fmla="*/ 1853161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489524 w 8275096"/>
                <a:gd name="connsiteY3" fmla="*/ 3035173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219773 w 8275096"/>
                <a:gd name="connsiteY6" fmla="*/ 2484930 h 6723183"/>
                <a:gd name="connsiteX7" fmla="*/ 5472289 w 8275096"/>
                <a:gd name="connsiteY7" fmla="*/ 1853161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219773 w 8275096"/>
                <a:gd name="connsiteY6" fmla="*/ 2484930 h 6723183"/>
                <a:gd name="connsiteX7" fmla="*/ 5472289 w 8275096"/>
                <a:gd name="connsiteY7" fmla="*/ 1853161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87689 w 8275096"/>
                <a:gd name="connsiteY6" fmla="*/ 2645351 h 6723183"/>
                <a:gd name="connsiteX7" fmla="*/ 5472289 w 8275096"/>
                <a:gd name="connsiteY7" fmla="*/ 1853161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87689 w 8275096"/>
                <a:gd name="connsiteY6" fmla="*/ 2645351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113121 w 8275096"/>
                <a:gd name="connsiteY14" fmla="*/ 1853161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353752 w 8275096"/>
                <a:gd name="connsiteY14" fmla="*/ 1949414 h 6723183"/>
                <a:gd name="connsiteX15" fmla="*/ 2365637 w 8275096"/>
                <a:gd name="connsiteY15" fmla="*/ 2484930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353752 w 8275096"/>
                <a:gd name="connsiteY14" fmla="*/ 1949414 h 6723183"/>
                <a:gd name="connsiteX15" fmla="*/ 2365637 w 8275096"/>
                <a:gd name="connsiteY15" fmla="*/ 2757646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095886 w 8275096"/>
                <a:gd name="connsiteY19" fmla="*/ 3928642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353752 w 8275096"/>
                <a:gd name="connsiteY14" fmla="*/ 1949414 h 6723183"/>
                <a:gd name="connsiteX15" fmla="*/ 2365637 w 8275096"/>
                <a:gd name="connsiteY15" fmla="*/ 2757646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95886 w 8275096"/>
                <a:gd name="connsiteY18" fmla="*/ 3035173 h 6723183"/>
                <a:gd name="connsiteX19" fmla="*/ 2304433 w 8275096"/>
                <a:gd name="connsiteY19" fmla="*/ 4105105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353752 w 8275096"/>
                <a:gd name="connsiteY14" fmla="*/ 1949414 h 6723183"/>
                <a:gd name="connsiteX15" fmla="*/ 2365637 w 8275096"/>
                <a:gd name="connsiteY15" fmla="*/ 2757646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352559 w 8275096"/>
                <a:gd name="connsiteY18" fmla="*/ 3019131 h 6723183"/>
                <a:gd name="connsiteX19" fmla="*/ 2304433 w 8275096"/>
                <a:gd name="connsiteY19" fmla="*/ 4105105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353752 w 8275096"/>
                <a:gd name="connsiteY14" fmla="*/ 1949414 h 6723183"/>
                <a:gd name="connsiteX15" fmla="*/ 2365637 w 8275096"/>
                <a:gd name="connsiteY15" fmla="*/ 2757646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79843 w 8275096"/>
                <a:gd name="connsiteY18" fmla="*/ 2698289 h 6723183"/>
                <a:gd name="connsiteX19" fmla="*/ 2304433 w 8275096"/>
                <a:gd name="connsiteY19" fmla="*/ 4105105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113121 w 8275096"/>
                <a:gd name="connsiteY23" fmla="*/ 5110654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353752 w 8275096"/>
                <a:gd name="connsiteY14" fmla="*/ 1949414 h 6723183"/>
                <a:gd name="connsiteX15" fmla="*/ 2365637 w 8275096"/>
                <a:gd name="connsiteY15" fmla="*/ 2757646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79843 w 8275096"/>
                <a:gd name="connsiteY18" fmla="*/ 2698289 h 6723183"/>
                <a:gd name="connsiteX19" fmla="*/ 2304433 w 8275096"/>
                <a:gd name="connsiteY19" fmla="*/ 4105105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365637 w 8275096"/>
                <a:gd name="connsiteY22" fmla="*/ 4478885 h 6723183"/>
                <a:gd name="connsiteX23" fmla="*/ 3257500 w 8275096"/>
                <a:gd name="connsiteY23" fmla="*/ 5431496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353752 w 8275096"/>
                <a:gd name="connsiteY14" fmla="*/ 1949414 h 6723183"/>
                <a:gd name="connsiteX15" fmla="*/ 2365637 w 8275096"/>
                <a:gd name="connsiteY15" fmla="*/ 2757646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79843 w 8275096"/>
                <a:gd name="connsiteY18" fmla="*/ 2698289 h 6723183"/>
                <a:gd name="connsiteX19" fmla="*/ 2304433 w 8275096"/>
                <a:gd name="connsiteY19" fmla="*/ 4105105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076879 w 8275096"/>
                <a:gd name="connsiteY22" fmla="*/ 4302422 h 6723183"/>
                <a:gd name="connsiteX23" fmla="*/ 3257500 w 8275096"/>
                <a:gd name="connsiteY23" fmla="*/ 5431496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013768 w 8275096"/>
                <a:gd name="connsiteY27" fmla="*/ 5210309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353752 w 8275096"/>
                <a:gd name="connsiteY14" fmla="*/ 1949414 h 6723183"/>
                <a:gd name="connsiteX15" fmla="*/ 2365637 w 8275096"/>
                <a:gd name="connsiteY15" fmla="*/ 2757646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79843 w 8275096"/>
                <a:gd name="connsiteY18" fmla="*/ 2698289 h 6723183"/>
                <a:gd name="connsiteX19" fmla="*/ 2304433 w 8275096"/>
                <a:gd name="connsiteY19" fmla="*/ 4105105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076879 w 8275096"/>
                <a:gd name="connsiteY22" fmla="*/ 4302422 h 6723183"/>
                <a:gd name="connsiteX23" fmla="*/ 3257500 w 8275096"/>
                <a:gd name="connsiteY23" fmla="*/ 5431496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238357 w 8275096"/>
                <a:gd name="connsiteY27" fmla="*/ 5354688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283941 w 8275096"/>
                <a:gd name="connsiteY31" fmla="*/ 4190127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353752 w 8275096"/>
                <a:gd name="connsiteY14" fmla="*/ 1949414 h 6723183"/>
                <a:gd name="connsiteX15" fmla="*/ 2365637 w 8275096"/>
                <a:gd name="connsiteY15" fmla="*/ 2757646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79843 w 8275096"/>
                <a:gd name="connsiteY18" fmla="*/ 2698289 h 6723183"/>
                <a:gd name="connsiteX19" fmla="*/ 2304433 w 8275096"/>
                <a:gd name="connsiteY19" fmla="*/ 4105105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076879 w 8275096"/>
                <a:gd name="connsiteY22" fmla="*/ 4302422 h 6723183"/>
                <a:gd name="connsiteX23" fmla="*/ 3257500 w 8275096"/>
                <a:gd name="connsiteY23" fmla="*/ 5431496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238357 w 8275096"/>
                <a:gd name="connsiteY27" fmla="*/ 5354688 h 6723183"/>
                <a:gd name="connsiteX28" fmla="*/ 4276663 w 8275096"/>
                <a:gd name="connsiteY28" fmla="*/ 6723183 h 6723183"/>
                <a:gd name="connsiteX29" fmla="*/ 7281808 w 8275096"/>
                <a:gd name="connsiteY29" fmla="*/ 5859333 h 6723183"/>
                <a:gd name="connsiteX30" fmla="*/ 5231657 w 8275096"/>
                <a:gd name="connsiteY30" fmla="*/ 5158780 h 6723183"/>
                <a:gd name="connsiteX31" fmla="*/ 6139563 w 8275096"/>
                <a:gd name="connsiteY31" fmla="*/ 4350548 h 6723183"/>
                <a:gd name="connsiteX32" fmla="*/ 7281808 w 8275096"/>
                <a:gd name="connsiteY32" fmla="*/ 5859333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275096"/>
                <a:gd name="connsiteY0" fmla="*/ 3481908 h 6723183"/>
                <a:gd name="connsiteX1" fmla="*/ 8275096 w 8275096"/>
                <a:gd name="connsiteY1" fmla="*/ 3514763 h 6723183"/>
                <a:gd name="connsiteX2" fmla="*/ 6441398 w 8275096"/>
                <a:gd name="connsiteY2" fmla="*/ 4201358 h 6723183"/>
                <a:gd name="connsiteX3" fmla="*/ 6264934 w 8275096"/>
                <a:gd name="connsiteY3" fmla="*/ 2874752 h 6723183"/>
                <a:gd name="connsiteX4" fmla="*/ 7975810 w 8275096"/>
                <a:gd name="connsiteY4" fmla="*/ 3481908 h 6723183"/>
                <a:gd name="connsiteX5" fmla="*/ 7297850 w 8275096"/>
                <a:gd name="connsiteY5" fmla="*/ 975856 h 6723183"/>
                <a:gd name="connsiteX6" fmla="*/ 6155605 w 8275096"/>
                <a:gd name="connsiteY6" fmla="*/ 2805772 h 6723183"/>
                <a:gd name="connsiteX7" fmla="*/ 5087279 w 8275096"/>
                <a:gd name="connsiteY7" fmla="*/ 1756908 h 6723183"/>
                <a:gd name="connsiteX8" fmla="*/ 7297850 w 8275096"/>
                <a:gd name="connsiteY8" fmla="*/ 975856 h 6723183"/>
                <a:gd name="connsiteX9" fmla="*/ 4356874 w 8275096"/>
                <a:gd name="connsiteY9" fmla="*/ 0 h 6723183"/>
                <a:gd name="connsiteX10" fmla="*/ 4821263 w 8275096"/>
                <a:gd name="connsiteY10" fmla="*/ 1625169 h 6723183"/>
                <a:gd name="connsiteX11" fmla="*/ 3764147 w 8275096"/>
                <a:gd name="connsiteY11" fmla="*/ 1625169 h 6723183"/>
                <a:gd name="connsiteX12" fmla="*/ 4356874 w 8275096"/>
                <a:gd name="connsiteY12" fmla="*/ 0 h 6723183"/>
                <a:gd name="connsiteX13" fmla="*/ 1207009 w 8275096"/>
                <a:gd name="connsiteY13" fmla="*/ 879603 h 6723183"/>
                <a:gd name="connsiteX14" fmla="*/ 3353752 w 8275096"/>
                <a:gd name="connsiteY14" fmla="*/ 1949414 h 6723183"/>
                <a:gd name="connsiteX15" fmla="*/ 2365637 w 8275096"/>
                <a:gd name="connsiteY15" fmla="*/ 2757646 h 6723183"/>
                <a:gd name="connsiteX16" fmla="*/ 1207009 w 8275096"/>
                <a:gd name="connsiteY16" fmla="*/ 879603 h 6723183"/>
                <a:gd name="connsiteX17" fmla="*/ 0 w 8275096"/>
                <a:gd name="connsiteY17" fmla="*/ 3465866 h 6723183"/>
                <a:gd name="connsiteX18" fmla="*/ 2079843 w 8275096"/>
                <a:gd name="connsiteY18" fmla="*/ 2698289 h 6723183"/>
                <a:gd name="connsiteX19" fmla="*/ 2304433 w 8275096"/>
                <a:gd name="connsiteY19" fmla="*/ 4105105 h 6723183"/>
                <a:gd name="connsiteX20" fmla="*/ 0 w 8275096"/>
                <a:gd name="connsiteY20" fmla="*/ 3465866 h 6723183"/>
                <a:gd name="connsiteX21" fmla="*/ 1319304 w 8275096"/>
                <a:gd name="connsiteY21" fmla="*/ 6019755 h 6723183"/>
                <a:gd name="connsiteX22" fmla="*/ 2076879 w 8275096"/>
                <a:gd name="connsiteY22" fmla="*/ 4302422 h 6723183"/>
                <a:gd name="connsiteX23" fmla="*/ 3257500 w 8275096"/>
                <a:gd name="connsiteY23" fmla="*/ 5431496 h 6723183"/>
                <a:gd name="connsiteX24" fmla="*/ 1319304 w 8275096"/>
                <a:gd name="connsiteY24" fmla="*/ 6019755 h 6723183"/>
                <a:gd name="connsiteX25" fmla="*/ 4276663 w 8275096"/>
                <a:gd name="connsiteY25" fmla="*/ 6723183 h 6723183"/>
                <a:gd name="connsiteX26" fmla="*/ 3523515 w 8275096"/>
                <a:gd name="connsiteY26" fmla="*/ 5226351 h 6723183"/>
                <a:gd name="connsiteX27" fmla="*/ 5238357 w 8275096"/>
                <a:gd name="connsiteY27" fmla="*/ 5354688 h 6723183"/>
                <a:gd name="connsiteX28" fmla="*/ 4276663 w 8275096"/>
                <a:gd name="connsiteY28" fmla="*/ 6723183 h 6723183"/>
                <a:gd name="connsiteX29" fmla="*/ 7009092 w 8275096"/>
                <a:gd name="connsiteY29" fmla="*/ 5747038 h 6723183"/>
                <a:gd name="connsiteX30" fmla="*/ 5231657 w 8275096"/>
                <a:gd name="connsiteY30" fmla="*/ 5158780 h 6723183"/>
                <a:gd name="connsiteX31" fmla="*/ 6139563 w 8275096"/>
                <a:gd name="connsiteY31" fmla="*/ 4350548 h 6723183"/>
                <a:gd name="connsiteX32" fmla="*/ 7009092 w 8275096"/>
                <a:gd name="connsiteY32" fmla="*/ 5747038 h 6723183"/>
                <a:gd name="connsiteX33" fmla="*/ 2451153 w 8275096"/>
                <a:gd name="connsiteY33" fmla="*/ 3481908 h 6723183"/>
                <a:gd name="connsiteX34" fmla="*/ 4292706 w 8275096"/>
                <a:gd name="connsiteY34" fmla="*/ 1925439 h 6723183"/>
                <a:gd name="connsiteX35" fmla="*/ 6134259 w 8275096"/>
                <a:gd name="connsiteY35" fmla="*/ 3481908 h 6723183"/>
                <a:gd name="connsiteX36" fmla="*/ 4292706 w 8275096"/>
                <a:gd name="connsiteY36" fmla="*/ 5038377 h 6723183"/>
                <a:gd name="connsiteX37" fmla="*/ 2451153 w 8275096"/>
                <a:gd name="connsiteY37" fmla="*/ 3481908 h 6723183"/>
                <a:gd name="connsiteX0" fmla="*/ 7975810 w 8082591"/>
                <a:gd name="connsiteY0" fmla="*/ 3481908 h 6723183"/>
                <a:gd name="connsiteX1" fmla="*/ 8082591 w 8082591"/>
                <a:gd name="connsiteY1" fmla="*/ 3514763 h 6723183"/>
                <a:gd name="connsiteX2" fmla="*/ 6441398 w 8082591"/>
                <a:gd name="connsiteY2" fmla="*/ 4201358 h 6723183"/>
                <a:gd name="connsiteX3" fmla="*/ 6264934 w 8082591"/>
                <a:gd name="connsiteY3" fmla="*/ 2874752 h 6723183"/>
                <a:gd name="connsiteX4" fmla="*/ 7975810 w 8082591"/>
                <a:gd name="connsiteY4" fmla="*/ 3481908 h 6723183"/>
                <a:gd name="connsiteX5" fmla="*/ 7297850 w 8082591"/>
                <a:gd name="connsiteY5" fmla="*/ 975856 h 6723183"/>
                <a:gd name="connsiteX6" fmla="*/ 6155605 w 8082591"/>
                <a:gd name="connsiteY6" fmla="*/ 2805772 h 6723183"/>
                <a:gd name="connsiteX7" fmla="*/ 5087279 w 8082591"/>
                <a:gd name="connsiteY7" fmla="*/ 1756908 h 6723183"/>
                <a:gd name="connsiteX8" fmla="*/ 7297850 w 8082591"/>
                <a:gd name="connsiteY8" fmla="*/ 975856 h 6723183"/>
                <a:gd name="connsiteX9" fmla="*/ 4356874 w 8082591"/>
                <a:gd name="connsiteY9" fmla="*/ 0 h 6723183"/>
                <a:gd name="connsiteX10" fmla="*/ 4821263 w 8082591"/>
                <a:gd name="connsiteY10" fmla="*/ 1625169 h 6723183"/>
                <a:gd name="connsiteX11" fmla="*/ 3764147 w 8082591"/>
                <a:gd name="connsiteY11" fmla="*/ 1625169 h 6723183"/>
                <a:gd name="connsiteX12" fmla="*/ 4356874 w 8082591"/>
                <a:gd name="connsiteY12" fmla="*/ 0 h 6723183"/>
                <a:gd name="connsiteX13" fmla="*/ 1207009 w 8082591"/>
                <a:gd name="connsiteY13" fmla="*/ 879603 h 6723183"/>
                <a:gd name="connsiteX14" fmla="*/ 3353752 w 8082591"/>
                <a:gd name="connsiteY14" fmla="*/ 1949414 h 6723183"/>
                <a:gd name="connsiteX15" fmla="*/ 2365637 w 8082591"/>
                <a:gd name="connsiteY15" fmla="*/ 2757646 h 6723183"/>
                <a:gd name="connsiteX16" fmla="*/ 1207009 w 8082591"/>
                <a:gd name="connsiteY16" fmla="*/ 879603 h 6723183"/>
                <a:gd name="connsiteX17" fmla="*/ 0 w 8082591"/>
                <a:gd name="connsiteY17" fmla="*/ 3465866 h 6723183"/>
                <a:gd name="connsiteX18" fmla="*/ 2079843 w 8082591"/>
                <a:gd name="connsiteY18" fmla="*/ 2698289 h 6723183"/>
                <a:gd name="connsiteX19" fmla="*/ 2304433 w 8082591"/>
                <a:gd name="connsiteY19" fmla="*/ 4105105 h 6723183"/>
                <a:gd name="connsiteX20" fmla="*/ 0 w 8082591"/>
                <a:gd name="connsiteY20" fmla="*/ 3465866 h 6723183"/>
                <a:gd name="connsiteX21" fmla="*/ 1319304 w 8082591"/>
                <a:gd name="connsiteY21" fmla="*/ 6019755 h 6723183"/>
                <a:gd name="connsiteX22" fmla="*/ 2076879 w 8082591"/>
                <a:gd name="connsiteY22" fmla="*/ 4302422 h 6723183"/>
                <a:gd name="connsiteX23" fmla="*/ 3257500 w 8082591"/>
                <a:gd name="connsiteY23" fmla="*/ 5431496 h 6723183"/>
                <a:gd name="connsiteX24" fmla="*/ 1319304 w 8082591"/>
                <a:gd name="connsiteY24" fmla="*/ 6019755 h 6723183"/>
                <a:gd name="connsiteX25" fmla="*/ 4276663 w 8082591"/>
                <a:gd name="connsiteY25" fmla="*/ 6723183 h 6723183"/>
                <a:gd name="connsiteX26" fmla="*/ 3523515 w 8082591"/>
                <a:gd name="connsiteY26" fmla="*/ 5226351 h 6723183"/>
                <a:gd name="connsiteX27" fmla="*/ 5238357 w 8082591"/>
                <a:gd name="connsiteY27" fmla="*/ 5354688 h 6723183"/>
                <a:gd name="connsiteX28" fmla="*/ 4276663 w 8082591"/>
                <a:gd name="connsiteY28" fmla="*/ 6723183 h 6723183"/>
                <a:gd name="connsiteX29" fmla="*/ 7009092 w 8082591"/>
                <a:gd name="connsiteY29" fmla="*/ 5747038 h 6723183"/>
                <a:gd name="connsiteX30" fmla="*/ 5231657 w 8082591"/>
                <a:gd name="connsiteY30" fmla="*/ 5158780 h 6723183"/>
                <a:gd name="connsiteX31" fmla="*/ 6139563 w 8082591"/>
                <a:gd name="connsiteY31" fmla="*/ 4350548 h 6723183"/>
                <a:gd name="connsiteX32" fmla="*/ 7009092 w 8082591"/>
                <a:gd name="connsiteY32" fmla="*/ 5747038 h 6723183"/>
                <a:gd name="connsiteX33" fmla="*/ 2451153 w 8082591"/>
                <a:gd name="connsiteY33" fmla="*/ 3481908 h 6723183"/>
                <a:gd name="connsiteX34" fmla="*/ 4292706 w 8082591"/>
                <a:gd name="connsiteY34" fmla="*/ 1925439 h 6723183"/>
                <a:gd name="connsiteX35" fmla="*/ 6134259 w 8082591"/>
                <a:gd name="connsiteY35" fmla="*/ 3481908 h 6723183"/>
                <a:gd name="connsiteX36" fmla="*/ 4292706 w 8082591"/>
                <a:gd name="connsiteY36" fmla="*/ 5038377 h 6723183"/>
                <a:gd name="connsiteX37" fmla="*/ 2451153 w 8082591"/>
                <a:gd name="connsiteY37" fmla="*/ 3481908 h 6723183"/>
                <a:gd name="connsiteX0" fmla="*/ 7975810 w 8082591"/>
                <a:gd name="connsiteY0" fmla="*/ 3481908 h 6723183"/>
                <a:gd name="connsiteX1" fmla="*/ 8082591 w 8082591"/>
                <a:gd name="connsiteY1" fmla="*/ 3514763 h 6723183"/>
                <a:gd name="connsiteX2" fmla="*/ 6441398 w 8082591"/>
                <a:gd name="connsiteY2" fmla="*/ 4201358 h 6723183"/>
                <a:gd name="connsiteX3" fmla="*/ 6264934 w 8082591"/>
                <a:gd name="connsiteY3" fmla="*/ 2874752 h 6723183"/>
                <a:gd name="connsiteX4" fmla="*/ 7975810 w 8082591"/>
                <a:gd name="connsiteY4" fmla="*/ 3481908 h 6723183"/>
                <a:gd name="connsiteX5" fmla="*/ 7073260 w 8082591"/>
                <a:gd name="connsiteY5" fmla="*/ 1216488 h 6723183"/>
                <a:gd name="connsiteX6" fmla="*/ 6155605 w 8082591"/>
                <a:gd name="connsiteY6" fmla="*/ 2805772 h 6723183"/>
                <a:gd name="connsiteX7" fmla="*/ 5087279 w 8082591"/>
                <a:gd name="connsiteY7" fmla="*/ 1756908 h 6723183"/>
                <a:gd name="connsiteX8" fmla="*/ 7073260 w 8082591"/>
                <a:gd name="connsiteY8" fmla="*/ 1216488 h 6723183"/>
                <a:gd name="connsiteX9" fmla="*/ 4356874 w 8082591"/>
                <a:gd name="connsiteY9" fmla="*/ 0 h 6723183"/>
                <a:gd name="connsiteX10" fmla="*/ 4821263 w 8082591"/>
                <a:gd name="connsiteY10" fmla="*/ 1625169 h 6723183"/>
                <a:gd name="connsiteX11" fmla="*/ 3764147 w 8082591"/>
                <a:gd name="connsiteY11" fmla="*/ 1625169 h 6723183"/>
                <a:gd name="connsiteX12" fmla="*/ 4356874 w 8082591"/>
                <a:gd name="connsiteY12" fmla="*/ 0 h 6723183"/>
                <a:gd name="connsiteX13" fmla="*/ 1207009 w 8082591"/>
                <a:gd name="connsiteY13" fmla="*/ 879603 h 6723183"/>
                <a:gd name="connsiteX14" fmla="*/ 3353752 w 8082591"/>
                <a:gd name="connsiteY14" fmla="*/ 1949414 h 6723183"/>
                <a:gd name="connsiteX15" fmla="*/ 2365637 w 8082591"/>
                <a:gd name="connsiteY15" fmla="*/ 2757646 h 6723183"/>
                <a:gd name="connsiteX16" fmla="*/ 1207009 w 8082591"/>
                <a:gd name="connsiteY16" fmla="*/ 879603 h 6723183"/>
                <a:gd name="connsiteX17" fmla="*/ 0 w 8082591"/>
                <a:gd name="connsiteY17" fmla="*/ 3465866 h 6723183"/>
                <a:gd name="connsiteX18" fmla="*/ 2079843 w 8082591"/>
                <a:gd name="connsiteY18" fmla="*/ 2698289 h 6723183"/>
                <a:gd name="connsiteX19" fmla="*/ 2304433 w 8082591"/>
                <a:gd name="connsiteY19" fmla="*/ 4105105 h 6723183"/>
                <a:gd name="connsiteX20" fmla="*/ 0 w 8082591"/>
                <a:gd name="connsiteY20" fmla="*/ 3465866 h 6723183"/>
                <a:gd name="connsiteX21" fmla="*/ 1319304 w 8082591"/>
                <a:gd name="connsiteY21" fmla="*/ 6019755 h 6723183"/>
                <a:gd name="connsiteX22" fmla="*/ 2076879 w 8082591"/>
                <a:gd name="connsiteY22" fmla="*/ 4302422 h 6723183"/>
                <a:gd name="connsiteX23" fmla="*/ 3257500 w 8082591"/>
                <a:gd name="connsiteY23" fmla="*/ 5431496 h 6723183"/>
                <a:gd name="connsiteX24" fmla="*/ 1319304 w 8082591"/>
                <a:gd name="connsiteY24" fmla="*/ 6019755 h 6723183"/>
                <a:gd name="connsiteX25" fmla="*/ 4276663 w 8082591"/>
                <a:gd name="connsiteY25" fmla="*/ 6723183 h 6723183"/>
                <a:gd name="connsiteX26" fmla="*/ 3523515 w 8082591"/>
                <a:gd name="connsiteY26" fmla="*/ 5226351 h 6723183"/>
                <a:gd name="connsiteX27" fmla="*/ 5238357 w 8082591"/>
                <a:gd name="connsiteY27" fmla="*/ 5354688 h 6723183"/>
                <a:gd name="connsiteX28" fmla="*/ 4276663 w 8082591"/>
                <a:gd name="connsiteY28" fmla="*/ 6723183 h 6723183"/>
                <a:gd name="connsiteX29" fmla="*/ 7009092 w 8082591"/>
                <a:gd name="connsiteY29" fmla="*/ 5747038 h 6723183"/>
                <a:gd name="connsiteX30" fmla="*/ 5231657 w 8082591"/>
                <a:gd name="connsiteY30" fmla="*/ 5158780 h 6723183"/>
                <a:gd name="connsiteX31" fmla="*/ 6139563 w 8082591"/>
                <a:gd name="connsiteY31" fmla="*/ 4350548 h 6723183"/>
                <a:gd name="connsiteX32" fmla="*/ 7009092 w 8082591"/>
                <a:gd name="connsiteY32" fmla="*/ 5747038 h 6723183"/>
                <a:gd name="connsiteX33" fmla="*/ 2451153 w 8082591"/>
                <a:gd name="connsiteY33" fmla="*/ 3481908 h 6723183"/>
                <a:gd name="connsiteX34" fmla="*/ 4292706 w 8082591"/>
                <a:gd name="connsiteY34" fmla="*/ 1925439 h 6723183"/>
                <a:gd name="connsiteX35" fmla="*/ 6134259 w 8082591"/>
                <a:gd name="connsiteY35" fmla="*/ 3481908 h 6723183"/>
                <a:gd name="connsiteX36" fmla="*/ 4292706 w 8082591"/>
                <a:gd name="connsiteY36" fmla="*/ 5038377 h 6723183"/>
                <a:gd name="connsiteX37" fmla="*/ 2451153 w 8082591"/>
                <a:gd name="connsiteY37" fmla="*/ 3481908 h 6723183"/>
                <a:gd name="connsiteX0" fmla="*/ 7975810 w 8082591"/>
                <a:gd name="connsiteY0" fmla="*/ 3481908 h 6723183"/>
                <a:gd name="connsiteX1" fmla="*/ 8082591 w 8082591"/>
                <a:gd name="connsiteY1" fmla="*/ 3514763 h 6723183"/>
                <a:gd name="connsiteX2" fmla="*/ 6441398 w 8082591"/>
                <a:gd name="connsiteY2" fmla="*/ 4201358 h 6723183"/>
                <a:gd name="connsiteX3" fmla="*/ 6264934 w 8082591"/>
                <a:gd name="connsiteY3" fmla="*/ 2874752 h 6723183"/>
                <a:gd name="connsiteX4" fmla="*/ 7975810 w 8082591"/>
                <a:gd name="connsiteY4" fmla="*/ 3481908 h 6723183"/>
                <a:gd name="connsiteX5" fmla="*/ 7073260 w 8082591"/>
                <a:gd name="connsiteY5" fmla="*/ 1216488 h 6723183"/>
                <a:gd name="connsiteX6" fmla="*/ 6155605 w 8082591"/>
                <a:gd name="connsiteY6" fmla="*/ 2805772 h 6723183"/>
                <a:gd name="connsiteX7" fmla="*/ 5311868 w 8082591"/>
                <a:gd name="connsiteY7" fmla="*/ 1452108 h 6723183"/>
                <a:gd name="connsiteX8" fmla="*/ 7073260 w 8082591"/>
                <a:gd name="connsiteY8" fmla="*/ 1216488 h 6723183"/>
                <a:gd name="connsiteX9" fmla="*/ 4356874 w 8082591"/>
                <a:gd name="connsiteY9" fmla="*/ 0 h 6723183"/>
                <a:gd name="connsiteX10" fmla="*/ 4821263 w 8082591"/>
                <a:gd name="connsiteY10" fmla="*/ 1625169 h 6723183"/>
                <a:gd name="connsiteX11" fmla="*/ 3764147 w 8082591"/>
                <a:gd name="connsiteY11" fmla="*/ 1625169 h 6723183"/>
                <a:gd name="connsiteX12" fmla="*/ 4356874 w 8082591"/>
                <a:gd name="connsiteY12" fmla="*/ 0 h 6723183"/>
                <a:gd name="connsiteX13" fmla="*/ 1207009 w 8082591"/>
                <a:gd name="connsiteY13" fmla="*/ 879603 h 6723183"/>
                <a:gd name="connsiteX14" fmla="*/ 3353752 w 8082591"/>
                <a:gd name="connsiteY14" fmla="*/ 1949414 h 6723183"/>
                <a:gd name="connsiteX15" fmla="*/ 2365637 w 8082591"/>
                <a:gd name="connsiteY15" fmla="*/ 2757646 h 6723183"/>
                <a:gd name="connsiteX16" fmla="*/ 1207009 w 8082591"/>
                <a:gd name="connsiteY16" fmla="*/ 879603 h 6723183"/>
                <a:gd name="connsiteX17" fmla="*/ 0 w 8082591"/>
                <a:gd name="connsiteY17" fmla="*/ 3465866 h 6723183"/>
                <a:gd name="connsiteX18" fmla="*/ 2079843 w 8082591"/>
                <a:gd name="connsiteY18" fmla="*/ 2698289 h 6723183"/>
                <a:gd name="connsiteX19" fmla="*/ 2304433 w 8082591"/>
                <a:gd name="connsiteY19" fmla="*/ 4105105 h 6723183"/>
                <a:gd name="connsiteX20" fmla="*/ 0 w 8082591"/>
                <a:gd name="connsiteY20" fmla="*/ 3465866 h 6723183"/>
                <a:gd name="connsiteX21" fmla="*/ 1319304 w 8082591"/>
                <a:gd name="connsiteY21" fmla="*/ 6019755 h 6723183"/>
                <a:gd name="connsiteX22" fmla="*/ 2076879 w 8082591"/>
                <a:gd name="connsiteY22" fmla="*/ 4302422 h 6723183"/>
                <a:gd name="connsiteX23" fmla="*/ 3257500 w 8082591"/>
                <a:gd name="connsiteY23" fmla="*/ 5431496 h 6723183"/>
                <a:gd name="connsiteX24" fmla="*/ 1319304 w 8082591"/>
                <a:gd name="connsiteY24" fmla="*/ 6019755 h 6723183"/>
                <a:gd name="connsiteX25" fmla="*/ 4276663 w 8082591"/>
                <a:gd name="connsiteY25" fmla="*/ 6723183 h 6723183"/>
                <a:gd name="connsiteX26" fmla="*/ 3523515 w 8082591"/>
                <a:gd name="connsiteY26" fmla="*/ 5226351 h 6723183"/>
                <a:gd name="connsiteX27" fmla="*/ 5238357 w 8082591"/>
                <a:gd name="connsiteY27" fmla="*/ 5354688 h 6723183"/>
                <a:gd name="connsiteX28" fmla="*/ 4276663 w 8082591"/>
                <a:gd name="connsiteY28" fmla="*/ 6723183 h 6723183"/>
                <a:gd name="connsiteX29" fmla="*/ 7009092 w 8082591"/>
                <a:gd name="connsiteY29" fmla="*/ 5747038 h 6723183"/>
                <a:gd name="connsiteX30" fmla="*/ 5231657 w 8082591"/>
                <a:gd name="connsiteY30" fmla="*/ 5158780 h 6723183"/>
                <a:gd name="connsiteX31" fmla="*/ 6139563 w 8082591"/>
                <a:gd name="connsiteY31" fmla="*/ 4350548 h 6723183"/>
                <a:gd name="connsiteX32" fmla="*/ 7009092 w 8082591"/>
                <a:gd name="connsiteY32" fmla="*/ 5747038 h 6723183"/>
                <a:gd name="connsiteX33" fmla="*/ 2451153 w 8082591"/>
                <a:gd name="connsiteY33" fmla="*/ 3481908 h 6723183"/>
                <a:gd name="connsiteX34" fmla="*/ 4292706 w 8082591"/>
                <a:gd name="connsiteY34" fmla="*/ 1925439 h 6723183"/>
                <a:gd name="connsiteX35" fmla="*/ 6134259 w 8082591"/>
                <a:gd name="connsiteY35" fmla="*/ 3481908 h 6723183"/>
                <a:gd name="connsiteX36" fmla="*/ 4292706 w 8082591"/>
                <a:gd name="connsiteY36" fmla="*/ 5038377 h 6723183"/>
                <a:gd name="connsiteX37" fmla="*/ 2451153 w 8082591"/>
                <a:gd name="connsiteY37" fmla="*/ 3481908 h 6723183"/>
                <a:gd name="connsiteX0" fmla="*/ 7975810 w 8082591"/>
                <a:gd name="connsiteY0" fmla="*/ 3481908 h 6723183"/>
                <a:gd name="connsiteX1" fmla="*/ 8082591 w 8082591"/>
                <a:gd name="connsiteY1" fmla="*/ 3514763 h 6723183"/>
                <a:gd name="connsiteX2" fmla="*/ 6441398 w 8082591"/>
                <a:gd name="connsiteY2" fmla="*/ 4201358 h 6723183"/>
                <a:gd name="connsiteX3" fmla="*/ 6264934 w 8082591"/>
                <a:gd name="connsiteY3" fmla="*/ 2874752 h 6723183"/>
                <a:gd name="connsiteX4" fmla="*/ 7975810 w 8082591"/>
                <a:gd name="connsiteY4" fmla="*/ 3481908 h 6723183"/>
                <a:gd name="connsiteX5" fmla="*/ 7073260 w 8082591"/>
                <a:gd name="connsiteY5" fmla="*/ 1216488 h 6723183"/>
                <a:gd name="connsiteX6" fmla="*/ 6155605 w 8082591"/>
                <a:gd name="connsiteY6" fmla="*/ 2805772 h 6723183"/>
                <a:gd name="connsiteX7" fmla="*/ 5311868 w 8082591"/>
                <a:gd name="connsiteY7" fmla="*/ 1452108 h 6723183"/>
                <a:gd name="connsiteX8" fmla="*/ 7073260 w 8082591"/>
                <a:gd name="connsiteY8" fmla="*/ 1216488 h 6723183"/>
                <a:gd name="connsiteX9" fmla="*/ 4356874 w 8082591"/>
                <a:gd name="connsiteY9" fmla="*/ 0 h 6723183"/>
                <a:gd name="connsiteX10" fmla="*/ 4821263 w 8082591"/>
                <a:gd name="connsiteY10" fmla="*/ 1625169 h 6723183"/>
                <a:gd name="connsiteX11" fmla="*/ 3603726 w 8082591"/>
                <a:gd name="connsiteY11" fmla="*/ 1544958 h 6723183"/>
                <a:gd name="connsiteX12" fmla="*/ 4356874 w 8082591"/>
                <a:gd name="connsiteY12" fmla="*/ 0 h 6723183"/>
                <a:gd name="connsiteX13" fmla="*/ 1207009 w 8082591"/>
                <a:gd name="connsiteY13" fmla="*/ 879603 h 6723183"/>
                <a:gd name="connsiteX14" fmla="*/ 3353752 w 8082591"/>
                <a:gd name="connsiteY14" fmla="*/ 1949414 h 6723183"/>
                <a:gd name="connsiteX15" fmla="*/ 2365637 w 8082591"/>
                <a:gd name="connsiteY15" fmla="*/ 2757646 h 6723183"/>
                <a:gd name="connsiteX16" fmla="*/ 1207009 w 8082591"/>
                <a:gd name="connsiteY16" fmla="*/ 879603 h 6723183"/>
                <a:gd name="connsiteX17" fmla="*/ 0 w 8082591"/>
                <a:gd name="connsiteY17" fmla="*/ 3465866 h 6723183"/>
                <a:gd name="connsiteX18" fmla="*/ 2079843 w 8082591"/>
                <a:gd name="connsiteY18" fmla="*/ 2698289 h 6723183"/>
                <a:gd name="connsiteX19" fmla="*/ 2304433 w 8082591"/>
                <a:gd name="connsiteY19" fmla="*/ 4105105 h 6723183"/>
                <a:gd name="connsiteX20" fmla="*/ 0 w 8082591"/>
                <a:gd name="connsiteY20" fmla="*/ 3465866 h 6723183"/>
                <a:gd name="connsiteX21" fmla="*/ 1319304 w 8082591"/>
                <a:gd name="connsiteY21" fmla="*/ 6019755 h 6723183"/>
                <a:gd name="connsiteX22" fmla="*/ 2076879 w 8082591"/>
                <a:gd name="connsiteY22" fmla="*/ 4302422 h 6723183"/>
                <a:gd name="connsiteX23" fmla="*/ 3257500 w 8082591"/>
                <a:gd name="connsiteY23" fmla="*/ 5431496 h 6723183"/>
                <a:gd name="connsiteX24" fmla="*/ 1319304 w 8082591"/>
                <a:gd name="connsiteY24" fmla="*/ 6019755 h 6723183"/>
                <a:gd name="connsiteX25" fmla="*/ 4276663 w 8082591"/>
                <a:gd name="connsiteY25" fmla="*/ 6723183 h 6723183"/>
                <a:gd name="connsiteX26" fmla="*/ 3523515 w 8082591"/>
                <a:gd name="connsiteY26" fmla="*/ 5226351 h 6723183"/>
                <a:gd name="connsiteX27" fmla="*/ 5238357 w 8082591"/>
                <a:gd name="connsiteY27" fmla="*/ 5354688 h 6723183"/>
                <a:gd name="connsiteX28" fmla="*/ 4276663 w 8082591"/>
                <a:gd name="connsiteY28" fmla="*/ 6723183 h 6723183"/>
                <a:gd name="connsiteX29" fmla="*/ 7009092 w 8082591"/>
                <a:gd name="connsiteY29" fmla="*/ 5747038 h 6723183"/>
                <a:gd name="connsiteX30" fmla="*/ 5231657 w 8082591"/>
                <a:gd name="connsiteY30" fmla="*/ 5158780 h 6723183"/>
                <a:gd name="connsiteX31" fmla="*/ 6139563 w 8082591"/>
                <a:gd name="connsiteY31" fmla="*/ 4350548 h 6723183"/>
                <a:gd name="connsiteX32" fmla="*/ 7009092 w 8082591"/>
                <a:gd name="connsiteY32" fmla="*/ 5747038 h 6723183"/>
                <a:gd name="connsiteX33" fmla="*/ 2451153 w 8082591"/>
                <a:gd name="connsiteY33" fmla="*/ 3481908 h 6723183"/>
                <a:gd name="connsiteX34" fmla="*/ 4292706 w 8082591"/>
                <a:gd name="connsiteY34" fmla="*/ 1925439 h 6723183"/>
                <a:gd name="connsiteX35" fmla="*/ 6134259 w 8082591"/>
                <a:gd name="connsiteY35" fmla="*/ 3481908 h 6723183"/>
                <a:gd name="connsiteX36" fmla="*/ 4292706 w 8082591"/>
                <a:gd name="connsiteY36" fmla="*/ 5038377 h 6723183"/>
                <a:gd name="connsiteX37" fmla="*/ 2451153 w 8082591"/>
                <a:gd name="connsiteY37" fmla="*/ 3481908 h 6723183"/>
                <a:gd name="connsiteX0" fmla="*/ 7975810 w 8082591"/>
                <a:gd name="connsiteY0" fmla="*/ 3481908 h 6723183"/>
                <a:gd name="connsiteX1" fmla="*/ 8082591 w 8082591"/>
                <a:gd name="connsiteY1" fmla="*/ 3514763 h 6723183"/>
                <a:gd name="connsiteX2" fmla="*/ 6441398 w 8082591"/>
                <a:gd name="connsiteY2" fmla="*/ 4201358 h 6723183"/>
                <a:gd name="connsiteX3" fmla="*/ 6264934 w 8082591"/>
                <a:gd name="connsiteY3" fmla="*/ 2874752 h 6723183"/>
                <a:gd name="connsiteX4" fmla="*/ 7975810 w 8082591"/>
                <a:gd name="connsiteY4" fmla="*/ 3481908 h 6723183"/>
                <a:gd name="connsiteX5" fmla="*/ 7073260 w 8082591"/>
                <a:gd name="connsiteY5" fmla="*/ 1216488 h 6723183"/>
                <a:gd name="connsiteX6" fmla="*/ 6155605 w 8082591"/>
                <a:gd name="connsiteY6" fmla="*/ 2805772 h 6723183"/>
                <a:gd name="connsiteX7" fmla="*/ 5311868 w 8082591"/>
                <a:gd name="connsiteY7" fmla="*/ 1452108 h 6723183"/>
                <a:gd name="connsiteX8" fmla="*/ 7073260 w 8082591"/>
                <a:gd name="connsiteY8" fmla="*/ 1216488 h 6723183"/>
                <a:gd name="connsiteX9" fmla="*/ 4356874 w 8082591"/>
                <a:gd name="connsiteY9" fmla="*/ 0 h 6723183"/>
                <a:gd name="connsiteX10" fmla="*/ 5158147 w 8082591"/>
                <a:gd name="connsiteY10" fmla="*/ 1705379 h 6723183"/>
                <a:gd name="connsiteX11" fmla="*/ 3603726 w 8082591"/>
                <a:gd name="connsiteY11" fmla="*/ 1544958 h 6723183"/>
                <a:gd name="connsiteX12" fmla="*/ 4356874 w 8082591"/>
                <a:gd name="connsiteY12" fmla="*/ 0 h 6723183"/>
                <a:gd name="connsiteX13" fmla="*/ 1207009 w 8082591"/>
                <a:gd name="connsiteY13" fmla="*/ 879603 h 6723183"/>
                <a:gd name="connsiteX14" fmla="*/ 3353752 w 8082591"/>
                <a:gd name="connsiteY14" fmla="*/ 1949414 h 6723183"/>
                <a:gd name="connsiteX15" fmla="*/ 2365637 w 8082591"/>
                <a:gd name="connsiteY15" fmla="*/ 2757646 h 6723183"/>
                <a:gd name="connsiteX16" fmla="*/ 1207009 w 8082591"/>
                <a:gd name="connsiteY16" fmla="*/ 879603 h 6723183"/>
                <a:gd name="connsiteX17" fmla="*/ 0 w 8082591"/>
                <a:gd name="connsiteY17" fmla="*/ 3465866 h 6723183"/>
                <a:gd name="connsiteX18" fmla="*/ 2079843 w 8082591"/>
                <a:gd name="connsiteY18" fmla="*/ 2698289 h 6723183"/>
                <a:gd name="connsiteX19" fmla="*/ 2304433 w 8082591"/>
                <a:gd name="connsiteY19" fmla="*/ 4105105 h 6723183"/>
                <a:gd name="connsiteX20" fmla="*/ 0 w 8082591"/>
                <a:gd name="connsiteY20" fmla="*/ 3465866 h 6723183"/>
                <a:gd name="connsiteX21" fmla="*/ 1319304 w 8082591"/>
                <a:gd name="connsiteY21" fmla="*/ 6019755 h 6723183"/>
                <a:gd name="connsiteX22" fmla="*/ 2076879 w 8082591"/>
                <a:gd name="connsiteY22" fmla="*/ 4302422 h 6723183"/>
                <a:gd name="connsiteX23" fmla="*/ 3257500 w 8082591"/>
                <a:gd name="connsiteY23" fmla="*/ 5431496 h 6723183"/>
                <a:gd name="connsiteX24" fmla="*/ 1319304 w 8082591"/>
                <a:gd name="connsiteY24" fmla="*/ 6019755 h 6723183"/>
                <a:gd name="connsiteX25" fmla="*/ 4276663 w 8082591"/>
                <a:gd name="connsiteY25" fmla="*/ 6723183 h 6723183"/>
                <a:gd name="connsiteX26" fmla="*/ 3523515 w 8082591"/>
                <a:gd name="connsiteY26" fmla="*/ 5226351 h 6723183"/>
                <a:gd name="connsiteX27" fmla="*/ 5238357 w 8082591"/>
                <a:gd name="connsiteY27" fmla="*/ 5354688 h 6723183"/>
                <a:gd name="connsiteX28" fmla="*/ 4276663 w 8082591"/>
                <a:gd name="connsiteY28" fmla="*/ 6723183 h 6723183"/>
                <a:gd name="connsiteX29" fmla="*/ 7009092 w 8082591"/>
                <a:gd name="connsiteY29" fmla="*/ 5747038 h 6723183"/>
                <a:gd name="connsiteX30" fmla="*/ 5231657 w 8082591"/>
                <a:gd name="connsiteY30" fmla="*/ 5158780 h 6723183"/>
                <a:gd name="connsiteX31" fmla="*/ 6139563 w 8082591"/>
                <a:gd name="connsiteY31" fmla="*/ 4350548 h 6723183"/>
                <a:gd name="connsiteX32" fmla="*/ 7009092 w 8082591"/>
                <a:gd name="connsiteY32" fmla="*/ 5747038 h 6723183"/>
                <a:gd name="connsiteX33" fmla="*/ 2451153 w 8082591"/>
                <a:gd name="connsiteY33" fmla="*/ 3481908 h 6723183"/>
                <a:gd name="connsiteX34" fmla="*/ 4292706 w 8082591"/>
                <a:gd name="connsiteY34" fmla="*/ 1925439 h 6723183"/>
                <a:gd name="connsiteX35" fmla="*/ 6134259 w 8082591"/>
                <a:gd name="connsiteY35" fmla="*/ 3481908 h 6723183"/>
                <a:gd name="connsiteX36" fmla="*/ 4292706 w 8082591"/>
                <a:gd name="connsiteY36" fmla="*/ 5038377 h 6723183"/>
                <a:gd name="connsiteX37" fmla="*/ 2451153 w 8082591"/>
                <a:gd name="connsiteY37" fmla="*/ 3481908 h 6723183"/>
                <a:gd name="connsiteX0" fmla="*/ 7975810 w 8082591"/>
                <a:gd name="connsiteY0" fmla="*/ 3481908 h 6723183"/>
                <a:gd name="connsiteX1" fmla="*/ 8082591 w 8082591"/>
                <a:gd name="connsiteY1" fmla="*/ 3514763 h 6723183"/>
                <a:gd name="connsiteX2" fmla="*/ 6441398 w 8082591"/>
                <a:gd name="connsiteY2" fmla="*/ 4201358 h 6723183"/>
                <a:gd name="connsiteX3" fmla="*/ 6264934 w 8082591"/>
                <a:gd name="connsiteY3" fmla="*/ 2874752 h 6723183"/>
                <a:gd name="connsiteX4" fmla="*/ 7975810 w 8082591"/>
                <a:gd name="connsiteY4" fmla="*/ 3481908 h 6723183"/>
                <a:gd name="connsiteX5" fmla="*/ 7073260 w 8082591"/>
                <a:gd name="connsiteY5" fmla="*/ 1216488 h 6723183"/>
                <a:gd name="connsiteX6" fmla="*/ 6155605 w 8082591"/>
                <a:gd name="connsiteY6" fmla="*/ 2805772 h 6723183"/>
                <a:gd name="connsiteX7" fmla="*/ 5311868 w 8082591"/>
                <a:gd name="connsiteY7" fmla="*/ 1452108 h 6723183"/>
                <a:gd name="connsiteX8" fmla="*/ 7073260 w 8082591"/>
                <a:gd name="connsiteY8" fmla="*/ 1216488 h 6723183"/>
                <a:gd name="connsiteX9" fmla="*/ 4356874 w 8082591"/>
                <a:gd name="connsiteY9" fmla="*/ 0 h 6723183"/>
                <a:gd name="connsiteX10" fmla="*/ 5158147 w 8082591"/>
                <a:gd name="connsiteY10" fmla="*/ 1705379 h 6723183"/>
                <a:gd name="connsiteX11" fmla="*/ 3603726 w 8082591"/>
                <a:gd name="connsiteY11" fmla="*/ 1544958 h 6723183"/>
                <a:gd name="connsiteX12" fmla="*/ 4356874 w 8082591"/>
                <a:gd name="connsiteY12" fmla="*/ 0 h 6723183"/>
                <a:gd name="connsiteX13" fmla="*/ 1527851 w 8082591"/>
                <a:gd name="connsiteY13" fmla="*/ 1136277 h 6723183"/>
                <a:gd name="connsiteX14" fmla="*/ 3353752 w 8082591"/>
                <a:gd name="connsiteY14" fmla="*/ 1949414 h 6723183"/>
                <a:gd name="connsiteX15" fmla="*/ 2365637 w 8082591"/>
                <a:gd name="connsiteY15" fmla="*/ 2757646 h 6723183"/>
                <a:gd name="connsiteX16" fmla="*/ 1527851 w 8082591"/>
                <a:gd name="connsiteY16" fmla="*/ 1136277 h 6723183"/>
                <a:gd name="connsiteX17" fmla="*/ 0 w 8082591"/>
                <a:gd name="connsiteY17" fmla="*/ 3465866 h 6723183"/>
                <a:gd name="connsiteX18" fmla="*/ 2079843 w 8082591"/>
                <a:gd name="connsiteY18" fmla="*/ 2698289 h 6723183"/>
                <a:gd name="connsiteX19" fmla="*/ 2304433 w 8082591"/>
                <a:gd name="connsiteY19" fmla="*/ 4105105 h 6723183"/>
                <a:gd name="connsiteX20" fmla="*/ 0 w 8082591"/>
                <a:gd name="connsiteY20" fmla="*/ 3465866 h 6723183"/>
                <a:gd name="connsiteX21" fmla="*/ 1319304 w 8082591"/>
                <a:gd name="connsiteY21" fmla="*/ 6019755 h 6723183"/>
                <a:gd name="connsiteX22" fmla="*/ 2076879 w 8082591"/>
                <a:gd name="connsiteY22" fmla="*/ 4302422 h 6723183"/>
                <a:gd name="connsiteX23" fmla="*/ 3257500 w 8082591"/>
                <a:gd name="connsiteY23" fmla="*/ 5431496 h 6723183"/>
                <a:gd name="connsiteX24" fmla="*/ 1319304 w 8082591"/>
                <a:gd name="connsiteY24" fmla="*/ 6019755 h 6723183"/>
                <a:gd name="connsiteX25" fmla="*/ 4276663 w 8082591"/>
                <a:gd name="connsiteY25" fmla="*/ 6723183 h 6723183"/>
                <a:gd name="connsiteX26" fmla="*/ 3523515 w 8082591"/>
                <a:gd name="connsiteY26" fmla="*/ 5226351 h 6723183"/>
                <a:gd name="connsiteX27" fmla="*/ 5238357 w 8082591"/>
                <a:gd name="connsiteY27" fmla="*/ 5354688 h 6723183"/>
                <a:gd name="connsiteX28" fmla="*/ 4276663 w 8082591"/>
                <a:gd name="connsiteY28" fmla="*/ 6723183 h 6723183"/>
                <a:gd name="connsiteX29" fmla="*/ 7009092 w 8082591"/>
                <a:gd name="connsiteY29" fmla="*/ 5747038 h 6723183"/>
                <a:gd name="connsiteX30" fmla="*/ 5231657 w 8082591"/>
                <a:gd name="connsiteY30" fmla="*/ 5158780 h 6723183"/>
                <a:gd name="connsiteX31" fmla="*/ 6139563 w 8082591"/>
                <a:gd name="connsiteY31" fmla="*/ 4350548 h 6723183"/>
                <a:gd name="connsiteX32" fmla="*/ 7009092 w 8082591"/>
                <a:gd name="connsiteY32" fmla="*/ 5747038 h 6723183"/>
                <a:gd name="connsiteX33" fmla="*/ 2451153 w 8082591"/>
                <a:gd name="connsiteY33" fmla="*/ 3481908 h 6723183"/>
                <a:gd name="connsiteX34" fmla="*/ 4292706 w 8082591"/>
                <a:gd name="connsiteY34" fmla="*/ 1925439 h 6723183"/>
                <a:gd name="connsiteX35" fmla="*/ 6134259 w 8082591"/>
                <a:gd name="connsiteY35" fmla="*/ 3481908 h 6723183"/>
                <a:gd name="connsiteX36" fmla="*/ 4292706 w 8082591"/>
                <a:gd name="connsiteY36" fmla="*/ 5038377 h 6723183"/>
                <a:gd name="connsiteX37" fmla="*/ 2451153 w 8082591"/>
                <a:gd name="connsiteY37" fmla="*/ 3481908 h 6723183"/>
                <a:gd name="connsiteX0" fmla="*/ 7671010 w 7777791"/>
                <a:gd name="connsiteY0" fmla="*/ 3481908 h 6723183"/>
                <a:gd name="connsiteX1" fmla="*/ 7777791 w 7777791"/>
                <a:gd name="connsiteY1" fmla="*/ 3514763 h 6723183"/>
                <a:gd name="connsiteX2" fmla="*/ 6136598 w 7777791"/>
                <a:gd name="connsiteY2" fmla="*/ 4201358 h 6723183"/>
                <a:gd name="connsiteX3" fmla="*/ 5960134 w 7777791"/>
                <a:gd name="connsiteY3" fmla="*/ 2874752 h 6723183"/>
                <a:gd name="connsiteX4" fmla="*/ 7671010 w 7777791"/>
                <a:gd name="connsiteY4" fmla="*/ 3481908 h 6723183"/>
                <a:gd name="connsiteX5" fmla="*/ 6768460 w 7777791"/>
                <a:gd name="connsiteY5" fmla="*/ 1216488 h 6723183"/>
                <a:gd name="connsiteX6" fmla="*/ 5850805 w 7777791"/>
                <a:gd name="connsiteY6" fmla="*/ 2805772 h 6723183"/>
                <a:gd name="connsiteX7" fmla="*/ 5007068 w 7777791"/>
                <a:gd name="connsiteY7" fmla="*/ 1452108 h 6723183"/>
                <a:gd name="connsiteX8" fmla="*/ 6768460 w 7777791"/>
                <a:gd name="connsiteY8" fmla="*/ 1216488 h 6723183"/>
                <a:gd name="connsiteX9" fmla="*/ 4052074 w 7777791"/>
                <a:gd name="connsiteY9" fmla="*/ 0 h 6723183"/>
                <a:gd name="connsiteX10" fmla="*/ 4853347 w 7777791"/>
                <a:gd name="connsiteY10" fmla="*/ 1705379 h 6723183"/>
                <a:gd name="connsiteX11" fmla="*/ 3298926 w 7777791"/>
                <a:gd name="connsiteY11" fmla="*/ 1544958 h 6723183"/>
                <a:gd name="connsiteX12" fmla="*/ 4052074 w 7777791"/>
                <a:gd name="connsiteY12" fmla="*/ 0 h 6723183"/>
                <a:gd name="connsiteX13" fmla="*/ 1223051 w 7777791"/>
                <a:gd name="connsiteY13" fmla="*/ 1136277 h 6723183"/>
                <a:gd name="connsiteX14" fmla="*/ 3048952 w 7777791"/>
                <a:gd name="connsiteY14" fmla="*/ 1949414 h 6723183"/>
                <a:gd name="connsiteX15" fmla="*/ 2060837 w 7777791"/>
                <a:gd name="connsiteY15" fmla="*/ 2757646 h 6723183"/>
                <a:gd name="connsiteX16" fmla="*/ 1223051 w 7777791"/>
                <a:gd name="connsiteY16" fmla="*/ 1136277 h 6723183"/>
                <a:gd name="connsiteX17" fmla="*/ 0 w 7777791"/>
                <a:gd name="connsiteY17" fmla="*/ 3401697 h 6723183"/>
                <a:gd name="connsiteX18" fmla="*/ 1775043 w 7777791"/>
                <a:gd name="connsiteY18" fmla="*/ 2698289 h 6723183"/>
                <a:gd name="connsiteX19" fmla="*/ 1999633 w 7777791"/>
                <a:gd name="connsiteY19" fmla="*/ 4105105 h 6723183"/>
                <a:gd name="connsiteX20" fmla="*/ 0 w 7777791"/>
                <a:gd name="connsiteY20" fmla="*/ 3401697 h 6723183"/>
                <a:gd name="connsiteX21" fmla="*/ 1014504 w 7777791"/>
                <a:gd name="connsiteY21" fmla="*/ 6019755 h 6723183"/>
                <a:gd name="connsiteX22" fmla="*/ 1772079 w 7777791"/>
                <a:gd name="connsiteY22" fmla="*/ 4302422 h 6723183"/>
                <a:gd name="connsiteX23" fmla="*/ 2952700 w 7777791"/>
                <a:gd name="connsiteY23" fmla="*/ 5431496 h 6723183"/>
                <a:gd name="connsiteX24" fmla="*/ 1014504 w 7777791"/>
                <a:gd name="connsiteY24" fmla="*/ 6019755 h 6723183"/>
                <a:gd name="connsiteX25" fmla="*/ 3971863 w 7777791"/>
                <a:gd name="connsiteY25" fmla="*/ 6723183 h 6723183"/>
                <a:gd name="connsiteX26" fmla="*/ 3218715 w 7777791"/>
                <a:gd name="connsiteY26" fmla="*/ 5226351 h 6723183"/>
                <a:gd name="connsiteX27" fmla="*/ 4933557 w 7777791"/>
                <a:gd name="connsiteY27" fmla="*/ 5354688 h 6723183"/>
                <a:gd name="connsiteX28" fmla="*/ 3971863 w 7777791"/>
                <a:gd name="connsiteY28" fmla="*/ 6723183 h 6723183"/>
                <a:gd name="connsiteX29" fmla="*/ 6704292 w 7777791"/>
                <a:gd name="connsiteY29" fmla="*/ 5747038 h 6723183"/>
                <a:gd name="connsiteX30" fmla="*/ 4926857 w 7777791"/>
                <a:gd name="connsiteY30" fmla="*/ 5158780 h 6723183"/>
                <a:gd name="connsiteX31" fmla="*/ 5834763 w 7777791"/>
                <a:gd name="connsiteY31" fmla="*/ 4350548 h 6723183"/>
                <a:gd name="connsiteX32" fmla="*/ 6704292 w 7777791"/>
                <a:gd name="connsiteY32" fmla="*/ 5747038 h 6723183"/>
                <a:gd name="connsiteX33" fmla="*/ 2146353 w 7777791"/>
                <a:gd name="connsiteY33" fmla="*/ 3481908 h 6723183"/>
                <a:gd name="connsiteX34" fmla="*/ 3987906 w 7777791"/>
                <a:gd name="connsiteY34" fmla="*/ 1925439 h 6723183"/>
                <a:gd name="connsiteX35" fmla="*/ 5829459 w 7777791"/>
                <a:gd name="connsiteY35" fmla="*/ 3481908 h 6723183"/>
                <a:gd name="connsiteX36" fmla="*/ 3987906 w 7777791"/>
                <a:gd name="connsiteY36" fmla="*/ 5038377 h 6723183"/>
                <a:gd name="connsiteX37" fmla="*/ 2146353 w 7777791"/>
                <a:gd name="connsiteY37" fmla="*/ 3481908 h 6723183"/>
                <a:gd name="connsiteX0" fmla="*/ 7671010 w 7777791"/>
                <a:gd name="connsiteY0" fmla="*/ 3481908 h 6723183"/>
                <a:gd name="connsiteX1" fmla="*/ 7777791 w 7777791"/>
                <a:gd name="connsiteY1" fmla="*/ 3514763 h 6723183"/>
                <a:gd name="connsiteX2" fmla="*/ 6136598 w 7777791"/>
                <a:gd name="connsiteY2" fmla="*/ 4201358 h 6723183"/>
                <a:gd name="connsiteX3" fmla="*/ 5960134 w 7777791"/>
                <a:gd name="connsiteY3" fmla="*/ 2874752 h 6723183"/>
                <a:gd name="connsiteX4" fmla="*/ 7671010 w 7777791"/>
                <a:gd name="connsiteY4" fmla="*/ 3481908 h 6723183"/>
                <a:gd name="connsiteX5" fmla="*/ 6768460 w 7777791"/>
                <a:gd name="connsiteY5" fmla="*/ 1216488 h 6723183"/>
                <a:gd name="connsiteX6" fmla="*/ 5850805 w 7777791"/>
                <a:gd name="connsiteY6" fmla="*/ 2805772 h 6723183"/>
                <a:gd name="connsiteX7" fmla="*/ 5007068 w 7777791"/>
                <a:gd name="connsiteY7" fmla="*/ 1452108 h 6723183"/>
                <a:gd name="connsiteX8" fmla="*/ 6768460 w 7777791"/>
                <a:gd name="connsiteY8" fmla="*/ 1216488 h 6723183"/>
                <a:gd name="connsiteX9" fmla="*/ 4052074 w 7777791"/>
                <a:gd name="connsiteY9" fmla="*/ 0 h 6723183"/>
                <a:gd name="connsiteX10" fmla="*/ 4853347 w 7777791"/>
                <a:gd name="connsiteY10" fmla="*/ 1705379 h 6723183"/>
                <a:gd name="connsiteX11" fmla="*/ 3298926 w 7777791"/>
                <a:gd name="connsiteY11" fmla="*/ 1544958 h 6723183"/>
                <a:gd name="connsiteX12" fmla="*/ 4052074 w 7777791"/>
                <a:gd name="connsiteY12" fmla="*/ 0 h 6723183"/>
                <a:gd name="connsiteX13" fmla="*/ 1223051 w 7777791"/>
                <a:gd name="connsiteY13" fmla="*/ 1136277 h 6723183"/>
                <a:gd name="connsiteX14" fmla="*/ 3048952 w 7777791"/>
                <a:gd name="connsiteY14" fmla="*/ 1949414 h 6723183"/>
                <a:gd name="connsiteX15" fmla="*/ 2060837 w 7777791"/>
                <a:gd name="connsiteY15" fmla="*/ 2757646 h 6723183"/>
                <a:gd name="connsiteX16" fmla="*/ 1223051 w 7777791"/>
                <a:gd name="connsiteY16" fmla="*/ 1136277 h 6723183"/>
                <a:gd name="connsiteX17" fmla="*/ 0 w 7777791"/>
                <a:gd name="connsiteY17" fmla="*/ 3401697 h 6723183"/>
                <a:gd name="connsiteX18" fmla="*/ 1775043 w 7777791"/>
                <a:gd name="connsiteY18" fmla="*/ 2698289 h 6723183"/>
                <a:gd name="connsiteX19" fmla="*/ 1999633 w 7777791"/>
                <a:gd name="connsiteY19" fmla="*/ 4105105 h 6723183"/>
                <a:gd name="connsiteX20" fmla="*/ 0 w 7777791"/>
                <a:gd name="connsiteY20" fmla="*/ 3401697 h 6723183"/>
                <a:gd name="connsiteX21" fmla="*/ 1303262 w 7777791"/>
                <a:gd name="connsiteY21" fmla="*/ 5795165 h 6723183"/>
                <a:gd name="connsiteX22" fmla="*/ 1772079 w 7777791"/>
                <a:gd name="connsiteY22" fmla="*/ 4302422 h 6723183"/>
                <a:gd name="connsiteX23" fmla="*/ 2952700 w 7777791"/>
                <a:gd name="connsiteY23" fmla="*/ 5431496 h 6723183"/>
                <a:gd name="connsiteX24" fmla="*/ 1303262 w 7777791"/>
                <a:gd name="connsiteY24" fmla="*/ 5795165 h 6723183"/>
                <a:gd name="connsiteX25" fmla="*/ 3971863 w 7777791"/>
                <a:gd name="connsiteY25" fmla="*/ 6723183 h 6723183"/>
                <a:gd name="connsiteX26" fmla="*/ 3218715 w 7777791"/>
                <a:gd name="connsiteY26" fmla="*/ 5226351 h 6723183"/>
                <a:gd name="connsiteX27" fmla="*/ 4933557 w 7777791"/>
                <a:gd name="connsiteY27" fmla="*/ 5354688 h 6723183"/>
                <a:gd name="connsiteX28" fmla="*/ 3971863 w 7777791"/>
                <a:gd name="connsiteY28" fmla="*/ 6723183 h 6723183"/>
                <a:gd name="connsiteX29" fmla="*/ 6704292 w 7777791"/>
                <a:gd name="connsiteY29" fmla="*/ 5747038 h 6723183"/>
                <a:gd name="connsiteX30" fmla="*/ 4926857 w 7777791"/>
                <a:gd name="connsiteY30" fmla="*/ 5158780 h 6723183"/>
                <a:gd name="connsiteX31" fmla="*/ 5834763 w 7777791"/>
                <a:gd name="connsiteY31" fmla="*/ 4350548 h 6723183"/>
                <a:gd name="connsiteX32" fmla="*/ 6704292 w 7777791"/>
                <a:gd name="connsiteY32" fmla="*/ 5747038 h 6723183"/>
                <a:gd name="connsiteX33" fmla="*/ 2146353 w 7777791"/>
                <a:gd name="connsiteY33" fmla="*/ 3481908 h 6723183"/>
                <a:gd name="connsiteX34" fmla="*/ 3987906 w 7777791"/>
                <a:gd name="connsiteY34" fmla="*/ 1925439 h 6723183"/>
                <a:gd name="connsiteX35" fmla="*/ 5829459 w 7777791"/>
                <a:gd name="connsiteY35" fmla="*/ 3481908 h 6723183"/>
                <a:gd name="connsiteX36" fmla="*/ 3987906 w 7777791"/>
                <a:gd name="connsiteY36" fmla="*/ 5038377 h 6723183"/>
                <a:gd name="connsiteX37" fmla="*/ 2146353 w 7777791"/>
                <a:gd name="connsiteY37" fmla="*/ 3481908 h 6723183"/>
                <a:gd name="connsiteX0" fmla="*/ 7671010 w 7777791"/>
                <a:gd name="connsiteY0" fmla="*/ 3481908 h 6723183"/>
                <a:gd name="connsiteX1" fmla="*/ 7777791 w 7777791"/>
                <a:gd name="connsiteY1" fmla="*/ 3514763 h 6723183"/>
                <a:gd name="connsiteX2" fmla="*/ 6136598 w 7777791"/>
                <a:gd name="connsiteY2" fmla="*/ 4201358 h 6723183"/>
                <a:gd name="connsiteX3" fmla="*/ 5960134 w 7777791"/>
                <a:gd name="connsiteY3" fmla="*/ 2874752 h 6723183"/>
                <a:gd name="connsiteX4" fmla="*/ 7671010 w 7777791"/>
                <a:gd name="connsiteY4" fmla="*/ 3481908 h 6723183"/>
                <a:gd name="connsiteX5" fmla="*/ 6768460 w 7777791"/>
                <a:gd name="connsiteY5" fmla="*/ 1216488 h 6723183"/>
                <a:gd name="connsiteX6" fmla="*/ 5850805 w 7777791"/>
                <a:gd name="connsiteY6" fmla="*/ 2805772 h 6723183"/>
                <a:gd name="connsiteX7" fmla="*/ 5007068 w 7777791"/>
                <a:gd name="connsiteY7" fmla="*/ 1452108 h 6723183"/>
                <a:gd name="connsiteX8" fmla="*/ 6768460 w 7777791"/>
                <a:gd name="connsiteY8" fmla="*/ 1216488 h 6723183"/>
                <a:gd name="connsiteX9" fmla="*/ 4052074 w 7777791"/>
                <a:gd name="connsiteY9" fmla="*/ 0 h 6723183"/>
                <a:gd name="connsiteX10" fmla="*/ 4853347 w 7777791"/>
                <a:gd name="connsiteY10" fmla="*/ 1705379 h 6723183"/>
                <a:gd name="connsiteX11" fmla="*/ 3298926 w 7777791"/>
                <a:gd name="connsiteY11" fmla="*/ 1544958 h 6723183"/>
                <a:gd name="connsiteX12" fmla="*/ 4052074 w 7777791"/>
                <a:gd name="connsiteY12" fmla="*/ 0 h 6723183"/>
                <a:gd name="connsiteX13" fmla="*/ 1223051 w 7777791"/>
                <a:gd name="connsiteY13" fmla="*/ 1136277 h 6723183"/>
                <a:gd name="connsiteX14" fmla="*/ 2856447 w 7777791"/>
                <a:gd name="connsiteY14" fmla="*/ 1452109 h 6723183"/>
                <a:gd name="connsiteX15" fmla="*/ 2060837 w 7777791"/>
                <a:gd name="connsiteY15" fmla="*/ 2757646 h 6723183"/>
                <a:gd name="connsiteX16" fmla="*/ 1223051 w 7777791"/>
                <a:gd name="connsiteY16" fmla="*/ 1136277 h 6723183"/>
                <a:gd name="connsiteX17" fmla="*/ 0 w 7777791"/>
                <a:gd name="connsiteY17" fmla="*/ 3401697 h 6723183"/>
                <a:gd name="connsiteX18" fmla="*/ 1775043 w 7777791"/>
                <a:gd name="connsiteY18" fmla="*/ 2698289 h 6723183"/>
                <a:gd name="connsiteX19" fmla="*/ 1999633 w 7777791"/>
                <a:gd name="connsiteY19" fmla="*/ 4105105 h 6723183"/>
                <a:gd name="connsiteX20" fmla="*/ 0 w 7777791"/>
                <a:gd name="connsiteY20" fmla="*/ 3401697 h 6723183"/>
                <a:gd name="connsiteX21" fmla="*/ 1303262 w 7777791"/>
                <a:gd name="connsiteY21" fmla="*/ 5795165 h 6723183"/>
                <a:gd name="connsiteX22" fmla="*/ 1772079 w 7777791"/>
                <a:gd name="connsiteY22" fmla="*/ 4302422 h 6723183"/>
                <a:gd name="connsiteX23" fmla="*/ 2952700 w 7777791"/>
                <a:gd name="connsiteY23" fmla="*/ 5431496 h 6723183"/>
                <a:gd name="connsiteX24" fmla="*/ 1303262 w 7777791"/>
                <a:gd name="connsiteY24" fmla="*/ 5795165 h 6723183"/>
                <a:gd name="connsiteX25" fmla="*/ 3971863 w 7777791"/>
                <a:gd name="connsiteY25" fmla="*/ 6723183 h 6723183"/>
                <a:gd name="connsiteX26" fmla="*/ 3218715 w 7777791"/>
                <a:gd name="connsiteY26" fmla="*/ 5226351 h 6723183"/>
                <a:gd name="connsiteX27" fmla="*/ 4933557 w 7777791"/>
                <a:gd name="connsiteY27" fmla="*/ 5354688 h 6723183"/>
                <a:gd name="connsiteX28" fmla="*/ 3971863 w 7777791"/>
                <a:gd name="connsiteY28" fmla="*/ 6723183 h 6723183"/>
                <a:gd name="connsiteX29" fmla="*/ 6704292 w 7777791"/>
                <a:gd name="connsiteY29" fmla="*/ 5747038 h 6723183"/>
                <a:gd name="connsiteX30" fmla="*/ 4926857 w 7777791"/>
                <a:gd name="connsiteY30" fmla="*/ 5158780 h 6723183"/>
                <a:gd name="connsiteX31" fmla="*/ 5834763 w 7777791"/>
                <a:gd name="connsiteY31" fmla="*/ 4350548 h 6723183"/>
                <a:gd name="connsiteX32" fmla="*/ 6704292 w 7777791"/>
                <a:gd name="connsiteY32" fmla="*/ 5747038 h 6723183"/>
                <a:gd name="connsiteX33" fmla="*/ 2146353 w 7777791"/>
                <a:gd name="connsiteY33" fmla="*/ 3481908 h 6723183"/>
                <a:gd name="connsiteX34" fmla="*/ 3987906 w 7777791"/>
                <a:gd name="connsiteY34" fmla="*/ 1925439 h 6723183"/>
                <a:gd name="connsiteX35" fmla="*/ 5829459 w 7777791"/>
                <a:gd name="connsiteY35" fmla="*/ 3481908 h 6723183"/>
                <a:gd name="connsiteX36" fmla="*/ 3987906 w 7777791"/>
                <a:gd name="connsiteY36" fmla="*/ 5038377 h 6723183"/>
                <a:gd name="connsiteX37" fmla="*/ 2146353 w 7777791"/>
                <a:gd name="connsiteY37" fmla="*/ 3481908 h 6723183"/>
                <a:gd name="connsiteX0" fmla="*/ 7671010 w 7777791"/>
                <a:gd name="connsiteY0" fmla="*/ 3481908 h 6723183"/>
                <a:gd name="connsiteX1" fmla="*/ 7777791 w 7777791"/>
                <a:gd name="connsiteY1" fmla="*/ 3514763 h 6723183"/>
                <a:gd name="connsiteX2" fmla="*/ 6136598 w 7777791"/>
                <a:gd name="connsiteY2" fmla="*/ 4201358 h 6723183"/>
                <a:gd name="connsiteX3" fmla="*/ 5960134 w 7777791"/>
                <a:gd name="connsiteY3" fmla="*/ 2874752 h 6723183"/>
                <a:gd name="connsiteX4" fmla="*/ 7671010 w 7777791"/>
                <a:gd name="connsiteY4" fmla="*/ 3481908 h 6723183"/>
                <a:gd name="connsiteX5" fmla="*/ 6768460 w 7777791"/>
                <a:gd name="connsiteY5" fmla="*/ 1216488 h 6723183"/>
                <a:gd name="connsiteX6" fmla="*/ 5850805 w 7777791"/>
                <a:gd name="connsiteY6" fmla="*/ 2805772 h 6723183"/>
                <a:gd name="connsiteX7" fmla="*/ 5007068 w 7777791"/>
                <a:gd name="connsiteY7" fmla="*/ 1452108 h 6723183"/>
                <a:gd name="connsiteX8" fmla="*/ 6768460 w 7777791"/>
                <a:gd name="connsiteY8" fmla="*/ 1216488 h 6723183"/>
                <a:gd name="connsiteX9" fmla="*/ 4052074 w 7777791"/>
                <a:gd name="connsiteY9" fmla="*/ 0 h 6723183"/>
                <a:gd name="connsiteX10" fmla="*/ 4853347 w 7777791"/>
                <a:gd name="connsiteY10" fmla="*/ 1705379 h 6723183"/>
                <a:gd name="connsiteX11" fmla="*/ 3298926 w 7777791"/>
                <a:gd name="connsiteY11" fmla="*/ 1544958 h 6723183"/>
                <a:gd name="connsiteX12" fmla="*/ 4052074 w 7777791"/>
                <a:gd name="connsiteY12" fmla="*/ 0 h 6723183"/>
                <a:gd name="connsiteX13" fmla="*/ 1223051 w 7777791"/>
                <a:gd name="connsiteY13" fmla="*/ 1136277 h 6723183"/>
                <a:gd name="connsiteX14" fmla="*/ 2856447 w 7777791"/>
                <a:gd name="connsiteY14" fmla="*/ 1452109 h 6723183"/>
                <a:gd name="connsiteX15" fmla="*/ 2060837 w 7777791"/>
                <a:gd name="connsiteY15" fmla="*/ 2757646 h 6723183"/>
                <a:gd name="connsiteX16" fmla="*/ 1223051 w 7777791"/>
                <a:gd name="connsiteY16" fmla="*/ 1136277 h 6723183"/>
                <a:gd name="connsiteX17" fmla="*/ 0 w 7777791"/>
                <a:gd name="connsiteY17" fmla="*/ 3401697 h 6723183"/>
                <a:gd name="connsiteX18" fmla="*/ 1775043 w 7777791"/>
                <a:gd name="connsiteY18" fmla="*/ 2698289 h 6723183"/>
                <a:gd name="connsiteX19" fmla="*/ 1502328 w 7777791"/>
                <a:gd name="connsiteY19" fmla="*/ 4474073 h 6723183"/>
                <a:gd name="connsiteX20" fmla="*/ 0 w 7777791"/>
                <a:gd name="connsiteY20" fmla="*/ 3401697 h 6723183"/>
                <a:gd name="connsiteX21" fmla="*/ 1303262 w 7777791"/>
                <a:gd name="connsiteY21" fmla="*/ 5795165 h 6723183"/>
                <a:gd name="connsiteX22" fmla="*/ 1772079 w 7777791"/>
                <a:gd name="connsiteY22" fmla="*/ 4302422 h 6723183"/>
                <a:gd name="connsiteX23" fmla="*/ 2952700 w 7777791"/>
                <a:gd name="connsiteY23" fmla="*/ 5431496 h 6723183"/>
                <a:gd name="connsiteX24" fmla="*/ 1303262 w 7777791"/>
                <a:gd name="connsiteY24" fmla="*/ 5795165 h 6723183"/>
                <a:gd name="connsiteX25" fmla="*/ 3971863 w 7777791"/>
                <a:gd name="connsiteY25" fmla="*/ 6723183 h 6723183"/>
                <a:gd name="connsiteX26" fmla="*/ 3218715 w 7777791"/>
                <a:gd name="connsiteY26" fmla="*/ 5226351 h 6723183"/>
                <a:gd name="connsiteX27" fmla="*/ 4933557 w 7777791"/>
                <a:gd name="connsiteY27" fmla="*/ 5354688 h 6723183"/>
                <a:gd name="connsiteX28" fmla="*/ 3971863 w 7777791"/>
                <a:gd name="connsiteY28" fmla="*/ 6723183 h 6723183"/>
                <a:gd name="connsiteX29" fmla="*/ 6704292 w 7777791"/>
                <a:gd name="connsiteY29" fmla="*/ 5747038 h 6723183"/>
                <a:gd name="connsiteX30" fmla="*/ 4926857 w 7777791"/>
                <a:gd name="connsiteY30" fmla="*/ 5158780 h 6723183"/>
                <a:gd name="connsiteX31" fmla="*/ 5834763 w 7777791"/>
                <a:gd name="connsiteY31" fmla="*/ 4350548 h 6723183"/>
                <a:gd name="connsiteX32" fmla="*/ 6704292 w 7777791"/>
                <a:gd name="connsiteY32" fmla="*/ 5747038 h 6723183"/>
                <a:gd name="connsiteX33" fmla="*/ 2146353 w 7777791"/>
                <a:gd name="connsiteY33" fmla="*/ 3481908 h 6723183"/>
                <a:gd name="connsiteX34" fmla="*/ 3987906 w 7777791"/>
                <a:gd name="connsiteY34" fmla="*/ 1925439 h 6723183"/>
                <a:gd name="connsiteX35" fmla="*/ 5829459 w 7777791"/>
                <a:gd name="connsiteY35" fmla="*/ 3481908 h 6723183"/>
                <a:gd name="connsiteX36" fmla="*/ 3987906 w 7777791"/>
                <a:gd name="connsiteY36" fmla="*/ 5038377 h 6723183"/>
                <a:gd name="connsiteX37" fmla="*/ 2146353 w 7777791"/>
                <a:gd name="connsiteY37" fmla="*/ 3481908 h 6723183"/>
                <a:gd name="connsiteX0" fmla="*/ 7671010 w 7777791"/>
                <a:gd name="connsiteY0" fmla="*/ 3481908 h 6707141"/>
                <a:gd name="connsiteX1" fmla="*/ 7777791 w 7777791"/>
                <a:gd name="connsiteY1" fmla="*/ 3514763 h 6707141"/>
                <a:gd name="connsiteX2" fmla="*/ 6136598 w 7777791"/>
                <a:gd name="connsiteY2" fmla="*/ 4201358 h 6707141"/>
                <a:gd name="connsiteX3" fmla="*/ 5960134 w 7777791"/>
                <a:gd name="connsiteY3" fmla="*/ 2874752 h 6707141"/>
                <a:gd name="connsiteX4" fmla="*/ 7671010 w 7777791"/>
                <a:gd name="connsiteY4" fmla="*/ 3481908 h 6707141"/>
                <a:gd name="connsiteX5" fmla="*/ 6768460 w 7777791"/>
                <a:gd name="connsiteY5" fmla="*/ 1216488 h 6707141"/>
                <a:gd name="connsiteX6" fmla="*/ 5850805 w 7777791"/>
                <a:gd name="connsiteY6" fmla="*/ 2805772 h 6707141"/>
                <a:gd name="connsiteX7" fmla="*/ 5007068 w 7777791"/>
                <a:gd name="connsiteY7" fmla="*/ 1452108 h 6707141"/>
                <a:gd name="connsiteX8" fmla="*/ 6768460 w 7777791"/>
                <a:gd name="connsiteY8" fmla="*/ 1216488 h 6707141"/>
                <a:gd name="connsiteX9" fmla="*/ 4052074 w 7777791"/>
                <a:gd name="connsiteY9" fmla="*/ 0 h 6707141"/>
                <a:gd name="connsiteX10" fmla="*/ 4853347 w 7777791"/>
                <a:gd name="connsiteY10" fmla="*/ 1705379 h 6707141"/>
                <a:gd name="connsiteX11" fmla="*/ 3298926 w 7777791"/>
                <a:gd name="connsiteY11" fmla="*/ 1544958 h 6707141"/>
                <a:gd name="connsiteX12" fmla="*/ 4052074 w 7777791"/>
                <a:gd name="connsiteY12" fmla="*/ 0 h 6707141"/>
                <a:gd name="connsiteX13" fmla="*/ 1223051 w 7777791"/>
                <a:gd name="connsiteY13" fmla="*/ 1136277 h 6707141"/>
                <a:gd name="connsiteX14" fmla="*/ 2856447 w 7777791"/>
                <a:gd name="connsiteY14" fmla="*/ 1452109 h 6707141"/>
                <a:gd name="connsiteX15" fmla="*/ 2060837 w 7777791"/>
                <a:gd name="connsiteY15" fmla="*/ 2757646 h 6707141"/>
                <a:gd name="connsiteX16" fmla="*/ 1223051 w 7777791"/>
                <a:gd name="connsiteY16" fmla="*/ 1136277 h 6707141"/>
                <a:gd name="connsiteX17" fmla="*/ 0 w 7777791"/>
                <a:gd name="connsiteY17" fmla="*/ 3401697 h 6707141"/>
                <a:gd name="connsiteX18" fmla="*/ 1775043 w 7777791"/>
                <a:gd name="connsiteY18" fmla="*/ 2698289 h 6707141"/>
                <a:gd name="connsiteX19" fmla="*/ 1502328 w 7777791"/>
                <a:gd name="connsiteY19" fmla="*/ 4474073 h 6707141"/>
                <a:gd name="connsiteX20" fmla="*/ 0 w 7777791"/>
                <a:gd name="connsiteY20" fmla="*/ 3401697 h 6707141"/>
                <a:gd name="connsiteX21" fmla="*/ 1303262 w 7777791"/>
                <a:gd name="connsiteY21" fmla="*/ 5795165 h 6707141"/>
                <a:gd name="connsiteX22" fmla="*/ 1772079 w 7777791"/>
                <a:gd name="connsiteY22" fmla="*/ 4302422 h 6707141"/>
                <a:gd name="connsiteX23" fmla="*/ 2952700 w 7777791"/>
                <a:gd name="connsiteY23" fmla="*/ 5431496 h 6707141"/>
                <a:gd name="connsiteX24" fmla="*/ 1303262 w 7777791"/>
                <a:gd name="connsiteY24" fmla="*/ 5795165 h 6707141"/>
                <a:gd name="connsiteX25" fmla="*/ 4517295 w 7777791"/>
                <a:gd name="connsiteY25" fmla="*/ 6707141 h 6707141"/>
                <a:gd name="connsiteX26" fmla="*/ 3218715 w 7777791"/>
                <a:gd name="connsiteY26" fmla="*/ 5226351 h 6707141"/>
                <a:gd name="connsiteX27" fmla="*/ 4933557 w 7777791"/>
                <a:gd name="connsiteY27" fmla="*/ 5354688 h 6707141"/>
                <a:gd name="connsiteX28" fmla="*/ 4517295 w 7777791"/>
                <a:gd name="connsiteY28" fmla="*/ 6707141 h 6707141"/>
                <a:gd name="connsiteX29" fmla="*/ 6704292 w 7777791"/>
                <a:gd name="connsiteY29" fmla="*/ 5747038 h 6707141"/>
                <a:gd name="connsiteX30" fmla="*/ 4926857 w 7777791"/>
                <a:gd name="connsiteY30" fmla="*/ 5158780 h 6707141"/>
                <a:gd name="connsiteX31" fmla="*/ 5834763 w 7777791"/>
                <a:gd name="connsiteY31" fmla="*/ 4350548 h 6707141"/>
                <a:gd name="connsiteX32" fmla="*/ 6704292 w 7777791"/>
                <a:gd name="connsiteY32" fmla="*/ 5747038 h 6707141"/>
                <a:gd name="connsiteX33" fmla="*/ 2146353 w 7777791"/>
                <a:gd name="connsiteY33" fmla="*/ 3481908 h 6707141"/>
                <a:gd name="connsiteX34" fmla="*/ 3987906 w 7777791"/>
                <a:gd name="connsiteY34" fmla="*/ 1925439 h 6707141"/>
                <a:gd name="connsiteX35" fmla="*/ 5829459 w 7777791"/>
                <a:gd name="connsiteY35" fmla="*/ 3481908 h 6707141"/>
                <a:gd name="connsiteX36" fmla="*/ 3987906 w 7777791"/>
                <a:gd name="connsiteY36" fmla="*/ 5038377 h 6707141"/>
                <a:gd name="connsiteX37" fmla="*/ 2146353 w 7777791"/>
                <a:gd name="connsiteY37" fmla="*/ 3481908 h 670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777791" h="6707141">
                  <a:moveTo>
                    <a:pt x="7671010" y="3481908"/>
                  </a:moveTo>
                  <a:lnTo>
                    <a:pt x="7777791" y="3514763"/>
                  </a:lnTo>
                  <a:lnTo>
                    <a:pt x="6136598" y="4201358"/>
                  </a:lnTo>
                  <a:lnTo>
                    <a:pt x="5960134" y="2874752"/>
                  </a:lnTo>
                  <a:lnTo>
                    <a:pt x="7671010" y="3481908"/>
                  </a:lnTo>
                  <a:close/>
                  <a:moveTo>
                    <a:pt x="6768460" y="1216488"/>
                  </a:moveTo>
                  <a:lnTo>
                    <a:pt x="5850805" y="2805772"/>
                  </a:lnTo>
                  <a:lnTo>
                    <a:pt x="5007068" y="1452108"/>
                  </a:lnTo>
                  <a:lnTo>
                    <a:pt x="6768460" y="1216488"/>
                  </a:lnTo>
                  <a:close/>
                  <a:moveTo>
                    <a:pt x="4052074" y="0"/>
                  </a:moveTo>
                  <a:lnTo>
                    <a:pt x="4853347" y="1705379"/>
                  </a:lnTo>
                  <a:lnTo>
                    <a:pt x="3298926" y="1544958"/>
                  </a:lnTo>
                  <a:cubicBezTo>
                    <a:pt x="3475112" y="1126225"/>
                    <a:pt x="3875888" y="418733"/>
                    <a:pt x="4052074" y="0"/>
                  </a:cubicBezTo>
                  <a:close/>
                  <a:moveTo>
                    <a:pt x="1223051" y="1136277"/>
                  </a:moveTo>
                  <a:lnTo>
                    <a:pt x="2856447" y="1452109"/>
                  </a:lnTo>
                  <a:lnTo>
                    <a:pt x="2060837" y="2757646"/>
                  </a:lnTo>
                  <a:lnTo>
                    <a:pt x="1223051" y="1136277"/>
                  </a:lnTo>
                  <a:close/>
                  <a:moveTo>
                    <a:pt x="0" y="3401697"/>
                  </a:moveTo>
                  <a:lnTo>
                    <a:pt x="1775043" y="2698289"/>
                  </a:lnTo>
                  <a:lnTo>
                    <a:pt x="1502328" y="4474073"/>
                  </a:lnTo>
                  <a:lnTo>
                    <a:pt x="0" y="3401697"/>
                  </a:lnTo>
                  <a:close/>
                  <a:moveTo>
                    <a:pt x="1303262" y="5795165"/>
                  </a:moveTo>
                  <a:lnTo>
                    <a:pt x="1772079" y="4302422"/>
                  </a:lnTo>
                  <a:lnTo>
                    <a:pt x="2952700" y="5431496"/>
                  </a:lnTo>
                  <a:lnTo>
                    <a:pt x="1303262" y="5795165"/>
                  </a:lnTo>
                  <a:close/>
                  <a:moveTo>
                    <a:pt x="4517295" y="6707141"/>
                  </a:moveTo>
                  <a:lnTo>
                    <a:pt x="3218715" y="5226351"/>
                  </a:lnTo>
                  <a:lnTo>
                    <a:pt x="4933557" y="5354688"/>
                  </a:lnTo>
                  <a:lnTo>
                    <a:pt x="4517295" y="6707141"/>
                  </a:lnTo>
                  <a:close/>
                  <a:moveTo>
                    <a:pt x="6704292" y="5747038"/>
                  </a:moveTo>
                  <a:lnTo>
                    <a:pt x="4926857" y="5158780"/>
                  </a:lnTo>
                  <a:lnTo>
                    <a:pt x="5834763" y="4350548"/>
                  </a:lnTo>
                  <a:lnTo>
                    <a:pt x="6704292" y="5747038"/>
                  </a:lnTo>
                  <a:close/>
                  <a:moveTo>
                    <a:pt x="2146353" y="3481908"/>
                  </a:moveTo>
                  <a:cubicBezTo>
                    <a:pt x="2146353" y="2622294"/>
                    <a:pt x="2970844" y="1925439"/>
                    <a:pt x="3987906" y="1925439"/>
                  </a:cubicBezTo>
                  <a:cubicBezTo>
                    <a:pt x="5004968" y="1925439"/>
                    <a:pt x="5829459" y="2622294"/>
                    <a:pt x="5829459" y="3481908"/>
                  </a:cubicBezTo>
                  <a:cubicBezTo>
                    <a:pt x="5829459" y="4341522"/>
                    <a:pt x="5004968" y="5038377"/>
                    <a:pt x="3987906" y="5038377"/>
                  </a:cubicBezTo>
                  <a:cubicBezTo>
                    <a:pt x="2970844" y="5038377"/>
                    <a:pt x="2146353" y="4341522"/>
                    <a:pt x="2146353" y="3481908"/>
                  </a:cubicBezTo>
                  <a:close/>
                </a:path>
              </a:pathLst>
            </a:custGeom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slope"/>
              </a:sp3d>
            </a:bodyPr>
            <a:lstStyle/>
            <a:p>
              <a:pPr algn="ctr"/>
              <a:r>
                <a:rPr lang="en-US" sz="9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DA1BB136-655A-4858-9694-2A82C16BE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5429" y1="12143" x2="31579" y2="23571"/>
                          <a14:foregroundMark x1="31579" y1="23571" x2="29086" y2="32857"/>
                          <a14:foregroundMark x1="76177" y1="43571" x2="73684" y2="62143"/>
                          <a14:foregroundMark x1="73684" y1="62143" x2="62050" y2="76786"/>
                          <a14:foregroundMark x1="62050" y1="76786" x2="48199" y2="82143"/>
                          <a14:foregroundMark x1="48199" y1="82143" x2="35734" y2="74286"/>
                          <a14:foregroundMark x1="35734" y1="74286" x2="26316" y2="59643"/>
                          <a14:foregroundMark x1="26316" y1="59643" x2="26039" y2="40357"/>
                          <a14:foregroundMark x1="26039" y1="40357" x2="32687" y2="21429"/>
                          <a14:foregroundMark x1="32687" y1="21429" x2="46260" y2="13571"/>
                          <a14:foregroundMark x1="46260" y1="13571" x2="60665" y2="15714"/>
                          <a14:foregroundMark x1="60665" y1="15714" x2="70360" y2="28571"/>
                          <a14:foregroundMark x1="70360" y1="28571" x2="74238" y2="425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40177" y="166479"/>
              <a:ext cx="2660232" cy="2063338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0B8217C-F5AE-4584-9C77-E443675E1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5429" y1="12143" x2="31579" y2="23571"/>
                          <a14:foregroundMark x1="31579" y1="23571" x2="29086" y2="32857"/>
                          <a14:foregroundMark x1="76177" y1="43571" x2="73684" y2="62143"/>
                          <a14:foregroundMark x1="73684" y1="62143" x2="62050" y2="76786"/>
                          <a14:foregroundMark x1="62050" y1="76786" x2="48199" y2="82143"/>
                          <a14:foregroundMark x1="48199" y1="82143" x2="35734" y2="74286"/>
                          <a14:foregroundMark x1="35734" y1="74286" x2="26316" y2="59643"/>
                          <a14:foregroundMark x1="26316" y1="59643" x2="26039" y2="40357"/>
                          <a14:foregroundMark x1="26039" y1="40357" x2="32687" y2="21429"/>
                          <a14:foregroundMark x1="32687" y1="21429" x2="46260" y2="13571"/>
                          <a14:foregroundMark x1="46260" y1="13571" x2="60665" y2="15714"/>
                          <a14:foregroundMark x1="60665" y1="15714" x2="70360" y2="28571"/>
                          <a14:foregroundMark x1="70360" y1="28571" x2="74238" y2="425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22293" y="883397"/>
              <a:ext cx="2660232" cy="2063338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608F9D2B-C3BA-408D-BA04-9338814EA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5429" y1="12143" x2="31579" y2="23571"/>
                          <a14:foregroundMark x1="31579" y1="23571" x2="29086" y2="32857"/>
                          <a14:foregroundMark x1="76177" y1="43571" x2="73684" y2="62143"/>
                          <a14:foregroundMark x1="73684" y1="62143" x2="62050" y2="76786"/>
                          <a14:foregroundMark x1="62050" y1="76786" x2="48199" y2="82143"/>
                          <a14:foregroundMark x1="48199" y1="82143" x2="35734" y2="74286"/>
                          <a14:foregroundMark x1="35734" y1="74286" x2="26316" y2="59643"/>
                          <a14:foregroundMark x1="26316" y1="59643" x2="26039" y2="40357"/>
                          <a14:foregroundMark x1="26039" y1="40357" x2="32687" y2="21429"/>
                          <a14:foregroundMark x1="32687" y1="21429" x2="46260" y2="13571"/>
                          <a14:foregroundMark x1="46260" y1="13571" x2="60665" y2="15714"/>
                          <a14:foregroundMark x1="60665" y1="15714" x2="70360" y2="28571"/>
                          <a14:foregroundMark x1="70360" y1="28571" x2="74238" y2="425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80359" y="2562497"/>
              <a:ext cx="2660232" cy="2063338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CABF28C-5EA5-4ADE-986F-8C78E1A65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5429" y1="12143" x2="31579" y2="23571"/>
                          <a14:foregroundMark x1="31579" y1="23571" x2="29086" y2="32857"/>
                          <a14:foregroundMark x1="76177" y1="43571" x2="73684" y2="62143"/>
                          <a14:foregroundMark x1="73684" y1="62143" x2="62050" y2="76786"/>
                          <a14:foregroundMark x1="62050" y1="76786" x2="48199" y2="82143"/>
                          <a14:foregroundMark x1="48199" y1="82143" x2="35734" y2="74286"/>
                          <a14:foregroundMark x1="35734" y1="74286" x2="26316" y2="59643"/>
                          <a14:foregroundMark x1="26316" y1="59643" x2="26039" y2="40357"/>
                          <a14:foregroundMark x1="26039" y1="40357" x2="32687" y2="21429"/>
                          <a14:foregroundMark x1="32687" y1="21429" x2="46260" y2="13571"/>
                          <a14:foregroundMark x1="46260" y1="13571" x2="60665" y2="15714"/>
                          <a14:foregroundMark x1="60665" y1="15714" x2="70360" y2="28571"/>
                          <a14:foregroundMark x1="70360" y1="28571" x2="74238" y2="425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530766" y="916562"/>
              <a:ext cx="2660232" cy="2063338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074BA292-5394-43DE-9375-0646BB28D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5429" y1="12143" x2="31579" y2="23571"/>
                          <a14:foregroundMark x1="31579" y1="23571" x2="29086" y2="32857"/>
                          <a14:foregroundMark x1="76177" y1="43571" x2="73684" y2="62143"/>
                          <a14:foregroundMark x1="73684" y1="62143" x2="62050" y2="76786"/>
                          <a14:foregroundMark x1="62050" y1="76786" x2="48199" y2="82143"/>
                          <a14:foregroundMark x1="48199" y1="82143" x2="35734" y2="74286"/>
                          <a14:foregroundMark x1="35734" y1="74286" x2="26316" y2="59643"/>
                          <a14:foregroundMark x1="26316" y1="59643" x2="26039" y2="40357"/>
                          <a14:foregroundMark x1="26039" y1="40357" x2="32687" y2="21429"/>
                          <a14:foregroundMark x1="32687" y1="21429" x2="46260" y2="13571"/>
                          <a14:foregroundMark x1="46260" y1="13571" x2="60665" y2="15714"/>
                          <a14:foregroundMark x1="60665" y1="15714" x2="70360" y2="28571"/>
                          <a14:foregroundMark x1="70360" y1="28571" x2="74238" y2="425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64852" y="2575068"/>
              <a:ext cx="2660232" cy="2063338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25120371-37CC-4735-946D-53ABAF7D0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5429" y1="12143" x2="31579" y2="23571"/>
                          <a14:foregroundMark x1="31579" y1="23571" x2="29086" y2="32857"/>
                          <a14:foregroundMark x1="76177" y1="43571" x2="73684" y2="62143"/>
                          <a14:foregroundMark x1="73684" y1="62143" x2="62050" y2="76786"/>
                          <a14:foregroundMark x1="62050" y1="76786" x2="48199" y2="82143"/>
                          <a14:foregroundMark x1="48199" y1="82143" x2="35734" y2="74286"/>
                          <a14:foregroundMark x1="35734" y1="74286" x2="26316" y2="59643"/>
                          <a14:foregroundMark x1="26316" y1="59643" x2="26039" y2="40357"/>
                          <a14:foregroundMark x1="26039" y1="40357" x2="32687" y2="21429"/>
                          <a14:foregroundMark x1="32687" y1="21429" x2="46260" y2="13571"/>
                          <a14:foregroundMark x1="46260" y1="13571" x2="60665" y2="15714"/>
                          <a14:foregroundMark x1="60665" y1="15714" x2="70360" y2="28571"/>
                          <a14:foregroundMark x1="70360" y1="28571" x2="74238" y2="425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46916" y="4233574"/>
              <a:ext cx="2660232" cy="2063338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95CF68E4-01EE-411A-A94D-C543798E8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5429" y1="12143" x2="31579" y2="23571"/>
                          <a14:foregroundMark x1="31579" y1="23571" x2="29086" y2="32857"/>
                          <a14:foregroundMark x1="76177" y1="43571" x2="73684" y2="62143"/>
                          <a14:foregroundMark x1="73684" y1="62143" x2="62050" y2="76786"/>
                          <a14:foregroundMark x1="62050" y1="76786" x2="48199" y2="82143"/>
                          <a14:foregroundMark x1="48199" y1="82143" x2="35734" y2="74286"/>
                          <a14:foregroundMark x1="35734" y1="74286" x2="26316" y2="59643"/>
                          <a14:foregroundMark x1="26316" y1="59643" x2="26039" y2="40357"/>
                          <a14:foregroundMark x1="26039" y1="40357" x2="32687" y2="21429"/>
                          <a14:foregroundMark x1="32687" y1="21429" x2="46260" y2="13571"/>
                          <a14:foregroundMark x1="46260" y1="13571" x2="60665" y2="15714"/>
                          <a14:foregroundMark x1="60665" y1="15714" x2="70360" y2="28571"/>
                          <a14:foregroundMark x1="70360" y1="28571" x2="74238" y2="425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14446" y="4250298"/>
              <a:ext cx="2660232" cy="2063339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322BC1F1-DB52-473C-B6F4-ABC5115EB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45429" y1="12143" x2="31579" y2="23571"/>
                          <a14:foregroundMark x1="31579" y1="23571" x2="29086" y2="32857"/>
                          <a14:foregroundMark x1="76177" y1="43571" x2="73684" y2="62143"/>
                          <a14:foregroundMark x1="73684" y1="62143" x2="62050" y2="76786"/>
                          <a14:foregroundMark x1="62050" y1="76786" x2="48199" y2="82143"/>
                          <a14:foregroundMark x1="48199" y1="82143" x2="35734" y2="74286"/>
                          <a14:foregroundMark x1="35734" y1="74286" x2="26316" y2="59643"/>
                          <a14:foregroundMark x1="26316" y1="59643" x2="26039" y2="40357"/>
                          <a14:foregroundMark x1="26039" y1="40357" x2="32687" y2="21429"/>
                          <a14:foregroundMark x1="32687" y1="21429" x2="46260" y2="13571"/>
                          <a14:foregroundMark x1="46260" y1="13571" x2="60665" y2="15714"/>
                          <a14:foregroundMark x1="60665" y1="15714" x2="70360" y2="28571"/>
                          <a14:foregroundMark x1="70360" y1="28571" x2="74238" y2="425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20127" y="4909769"/>
              <a:ext cx="2660232" cy="206333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AF0D133-A15C-45FA-8030-346C8D6943D7}"/>
              </a:ext>
            </a:extLst>
          </p:cNvPr>
          <p:cNvGrpSpPr/>
          <p:nvPr/>
        </p:nvGrpSpPr>
        <p:grpSpPr>
          <a:xfrm>
            <a:off x="5746290" y="1177948"/>
            <a:ext cx="3657378" cy="2854338"/>
            <a:chOff x="2800430" y="3268553"/>
            <a:chExt cx="3657378" cy="285433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4FE8DF4-A103-4512-83E1-9EBE5A3CB424}"/>
                </a:ext>
              </a:extLst>
            </p:cNvPr>
            <p:cNvGrpSpPr/>
            <p:nvPr/>
          </p:nvGrpSpPr>
          <p:grpSpPr>
            <a:xfrm>
              <a:off x="2800430" y="3268553"/>
              <a:ext cx="3657378" cy="2854338"/>
              <a:chOff x="1764852" y="-14885"/>
              <a:chExt cx="8175739" cy="6987992"/>
            </a:xfrm>
          </p:grpSpPr>
          <p:sp>
            <p:nvSpPr>
              <p:cNvPr id="39" name="Sun 5">
                <a:extLst>
                  <a:ext uri="{FF2B5EF4-FFF2-40B4-BE49-F238E27FC236}">
                    <a16:creationId xmlns:a16="http://schemas.microsoft.com/office/drawing/2014/main" id="{79B9DE73-35CF-4F12-9B84-9E7D0A7FC6E5}"/>
                  </a:ext>
                </a:extLst>
              </p:cNvPr>
              <p:cNvSpPr/>
              <p:nvPr/>
            </p:nvSpPr>
            <p:spPr>
              <a:xfrm>
                <a:off x="1859727" y="-14885"/>
                <a:ext cx="7777791" cy="6707141"/>
              </a:xfrm>
              <a:custGeom>
                <a:avLst/>
                <a:gdLst>
                  <a:gd name="connsiteX0" fmla="*/ 7366210 w 7366210"/>
                  <a:gd name="connsiteY0" fmla="*/ 3112939 h 6225877"/>
                  <a:gd name="connsiteX1" fmla="*/ 5879924 w 7366210"/>
                  <a:gd name="connsiteY1" fmla="*/ 3559673 h 6225877"/>
                  <a:gd name="connsiteX2" fmla="*/ 5879924 w 7366210"/>
                  <a:gd name="connsiteY2" fmla="*/ 2666204 h 6225877"/>
                  <a:gd name="connsiteX3" fmla="*/ 7366210 w 7366210"/>
                  <a:gd name="connsiteY3" fmla="*/ 3112939 h 6225877"/>
                  <a:gd name="connsiteX4" fmla="*/ 6287197 w 7366210"/>
                  <a:gd name="connsiteY4" fmla="*/ 911687 h 6225877"/>
                  <a:gd name="connsiteX5" fmla="*/ 5610173 w 7366210"/>
                  <a:gd name="connsiteY5" fmla="*/ 2115961 h 6225877"/>
                  <a:gd name="connsiteX6" fmla="*/ 4862689 w 7366210"/>
                  <a:gd name="connsiteY6" fmla="*/ 1484192 h 6225877"/>
                  <a:gd name="connsiteX7" fmla="*/ 6287197 w 7366210"/>
                  <a:gd name="connsiteY7" fmla="*/ 911687 h 6225877"/>
                  <a:gd name="connsiteX8" fmla="*/ 3683105 w 7366210"/>
                  <a:gd name="connsiteY8" fmla="*/ 0 h 6225877"/>
                  <a:gd name="connsiteX9" fmla="*/ 4211663 w 7366210"/>
                  <a:gd name="connsiteY9" fmla="*/ 1256200 h 6225877"/>
                  <a:gd name="connsiteX10" fmla="*/ 3154547 w 7366210"/>
                  <a:gd name="connsiteY10" fmla="*/ 1256200 h 6225877"/>
                  <a:gd name="connsiteX11" fmla="*/ 3683105 w 7366210"/>
                  <a:gd name="connsiteY11" fmla="*/ 0 h 6225877"/>
                  <a:gd name="connsiteX12" fmla="*/ 1078672 w 7366210"/>
                  <a:gd name="connsiteY12" fmla="*/ 911687 h 6225877"/>
                  <a:gd name="connsiteX13" fmla="*/ 2503521 w 7366210"/>
                  <a:gd name="connsiteY13" fmla="*/ 1484192 h 6225877"/>
                  <a:gd name="connsiteX14" fmla="*/ 1756037 w 7366210"/>
                  <a:gd name="connsiteY14" fmla="*/ 2115961 h 6225877"/>
                  <a:gd name="connsiteX15" fmla="*/ 1078672 w 7366210"/>
                  <a:gd name="connsiteY15" fmla="*/ 911687 h 6225877"/>
                  <a:gd name="connsiteX16" fmla="*/ 0 w 7366210"/>
                  <a:gd name="connsiteY16" fmla="*/ 3112939 h 6225877"/>
                  <a:gd name="connsiteX17" fmla="*/ 1486286 w 7366210"/>
                  <a:gd name="connsiteY17" fmla="*/ 2666204 h 6225877"/>
                  <a:gd name="connsiteX18" fmla="*/ 1486286 w 7366210"/>
                  <a:gd name="connsiteY18" fmla="*/ 3559673 h 6225877"/>
                  <a:gd name="connsiteX19" fmla="*/ 0 w 7366210"/>
                  <a:gd name="connsiteY19" fmla="*/ 3112939 h 6225877"/>
                  <a:gd name="connsiteX20" fmla="*/ 1078672 w 7366210"/>
                  <a:gd name="connsiteY20" fmla="*/ 5313901 h 6225877"/>
                  <a:gd name="connsiteX21" fmla="*/ 1756037 w 7366210"/>
                  <a:gd name="connsiteY21" fmla="*/ 4109916 h 6225877"/>
                  <a:gd name="connsiteX22" fmla="*/ 2503521 w 7366210"/>
                  <a:gd name="connsiteY22" fmla="*/ 4741685 h 6225877"/>
                  <a:gd name="connsiteX23" fmla="*/ 1078672 w 7366210"/>
                  <a:gd name="connsiteY23" fmla="*/ 5313901 h 6225877"/>
                  <a:gd name="connsiteX24" fmla="*/ 3683105 w 7366210"/>
                  <a:gd name="connsiteY24" fmla="*/ 6225877 h 6225877"/>
                  <a:gd name="connsiteX25" fmla="*/ 3154547 w 7366210"/>
                  <a:gd name="connsiteY25" fmla="*/ 4969677 h 6225877"/>
                  <a:gd name="connsiteX26" fmla="*/ 4211663 w 7366210"/>
                  <a:gd name="connsiteY26" fmla="*/ 4969677 h 6225877"/>
                  <a:gd name="connsiteX27" fmla="*/ 3683105 w 7366210"/>
                  <a:gd name="connsiteY27" fmla="*/ 6225877 h 6225877"/>
                  <a:gd name="connsiteX28" fmla="*/ 6287197 w 7366210"/>
                  <a:gd name="connsiteY28" fmla="*/ 5313901 h 6225877"/>
                  <a:gd name="connsiteX29" fmla="*/ 4862689 w 7366210"/>
                  <a:gd name="connsiteY29" fmla="*/ 4741685 h 6225877"/>
                  <a:gd name="connsiteX30" fmla="*/ 5610173 w 7366210"/>
                  <a:gd name="connsiteY30" fmla="*/ 4109916 h 6225877"/>
                  <a:gd name="connsiteX31" fmla="*/ 6287197 w 7366210"/>
                  <a:gd name="connsiteY31" fmla="*/ 5313901 h 6225877"/>
                  <a:gd name="connsiteX32" fmla="*/ 1841553 w 7366210"/>
                  <a:gd name="connsiteY32" fmla="*/ 3112939 h 6225877"/>
                  <a:gd name="connsiteX33" fmla="*/ 3683106 w 7366210"/>
                  <a:gd name="connsiteY33" fmla="*/ 1556470 h 6225877"/>
                  <a:gd name="connsiteX34" fmla="*/ 5524659 w 7366210"/>
                  <a:gd name="connsiteY34" fmla="*/ 3112939 h 6225877"/>
                  <a:gd name="connsiteX35" fmla="*/ 3683106 w 7366210"/>
                  <a:gd name="connsiteY35" fmla="*/ 4669408 h 6225877"/>
                  <a:gd name="connsiteX36" fmla="*/ 1841553 w 7366210"/>
                  <a:gd name="connsiteY36" fmla="*/ 3112939 h 6225877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287197 w 7366210"/>
                  <a:gd name="connsiteY4" fmla="*/ 12806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287197 w 7366210"/>
                  <a:gd name="connsiteY7" fmla="*/ 12806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688250 w 7366210"/>
                  <a:gd name="connsiteY4" fmla="*/ 9758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688250 w 7366210"/>
                  <a:gd name="connsiteY7" fmla="*/ 9758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1078672 w 7665496"/>
                  <a:gd name="connsiteY13" fmla="*/ 1280656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1078672 w 7665496"/>
                  <a:gd name="connsiteY16" fmla="*/ 1280656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597409 w 7665496"/>
                  <a:gd name="connsiteY13" fmla="*/ 879603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597409 w 7665496"/>
                  <a:gd name="connsiteY16" fmla="*/ 879603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688272 w 8275096"/>
                  <a:gd name="connsiteY21" fmla="*/ 5682870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688272 w 8275096"/>
                  <a:gd name="connsiteY24" fmla="*/ 5682870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319304 w 8275096"/>
                  <a:gd name="connsiteY21" fmla="*/ 6019755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319304 w 8275096"/>
                  <a:gd name="connsiteY24" fmla="*/ 6019755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6896797 w 8275096"/>
                  <a:gd name="connsiteY29" fmla="*/ 5682870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6896797 w 8275096"/>
                  <a:gd name="connsiteY32" fmla="*/ 5682870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352559 w 8275096"/>
                  <a:gd name="connsiteY18" fmla="*/ 3019131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009092 w 8275096"/>
                  <a:gd name="connsiteY29" fmla="*/ 5747038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009092 w 8275096"/>
                  <a:gd name="connsiteY32" fmla="*/ 5747038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297850 w 8082591"/>
                  <a:gd name="connsiteY5" fmla="*/ 975856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297850 w 8082591"/>
                  <a:gd name="connsiteY8" fmla="*/ 975856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527851 w 8082591"/>
                  <a:gd name="connsiteY13" fmla="*/ 1136277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527851 w 8082591"/>
                  <a:gd name="connsiteY16" fmla="*/ 1136277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014504 w 7777791"/>
                  <a:gd name="connsiteY21" fmla="*/ 601975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014504 w 7777791"/>
                  <a:gd name="connsiteY24" fmla="*/ 601975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502328 w 7777791"/>
                  <a:gd name="connsiteY19" fmla="*/ 4474073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07141"/>
                  <a:gd name="connsiteX1" fmla="*/ 7777791 w 7777791"/>
                  <a:gd name="connsiteY1" fmla="*/ 3514763 h 6707141"/>
                  <a:gd name="connsiteX2" fmla="*/ 6136598 w 7777791"/>
                  <a:gd name="connsiteY2" fmla="*/ 4201358 h 6707141"/>
                  <a:gd name="connsiteX3" fmla="*/ 5960134 w 7777791"/>
                  <a:gd name="connsiteY3" fmla="*/ 2874752 h 6707141"/>
                  <a:gd name="connsiteX4" fmla="*/ 7671010 w 7777791"/>
                  <a:gd name="connsiteY4" fmla="*/ 3481908 h 6707141"/>
                  <a:gd name="connsiteX5" fmla="*/ 6768460 w 7777791"/>
                  <a:gd name="connsiteY5" fmla="*/ 1216488 h 6707141"/>
                  <a:gd name="connsiteX6" fmla="*/ 5850805 w 7777791"/>
                  <a:gd name="connsiteY6" fmla="*/ 2805772 h 6707141"/>
                  <a:gd name="connsiteX7" fmla="*/ 5007068 w 7777791"/>
                  <a:gd name="connsiteY7" fmla="*/ 1452108 h 6707141"/>
                  <a:gd name="connsiteX8" fmla="*/ 6768460 w 7777791"/>
                  <a:gd name="connsiteY8" fmla="*/ 1216488 h 6707141"/>
                  <a:gd name="connsiteX9" fmla="*/ 4052074 w 7777791"/>
                  <a:gd name="connsiteY9" fmla="*/ 0 h 6707141"/>
                  <a:gd name="connsiteX10" fmla="*/ 4853347 w 7777791"/>
                  <a:gd name="connsiteY10" fmla="*/ 1705379 h 6707141"/>
                  <a:gd name="connsiteX11" fmla="*/ 3298926 w 7777791"/>
                  <a:gd name="connsiteY11" fmla="*/ 1544958 h 6707141"/>
                  <a:gd name="connsiteX12" fmla="*/ 4052074 w 7777791"/>
                  <a:gd name="connsiteY12" fmla="*/ 0 h 6707141"/>
                  <a:gd name="connsiteX13" fmla="*/ 1223051 w 7777791"/>
                  <a:gd name="connsiteY13" fmla="*/ 1136277 h 6707141"/>
                  <a:gd name="connsiteX14" fmla="*/ 2856447 w 7777791"/>
                  <a:gd name="connsiteY14" fmla="*/ 1452109 h 6707141"/>
                  <a:gd name="connsiteX15" fmla="*/ 2060837 w 7777791"/>
                  <a:gd name="connsiteY15" fmla="*/ 2757646 h 6707141"/>
                  <a:gd name="connsiteX16" fmla="*/ 1223051 w 7777791"/>
                  <a:gd name="connsiteY16" fmla="*/ 1136277 h 6707141"/>
                  <a:gd name="connsiteX17" fmla="*/ 0 w 7777791"/>
                  <a:gd name="connsiteY17" fmla="*/ 3401697 h 6707141"/>
                  <a:gd name="connsiteX18" fmla="*/ 1775043 w 7777791"/>
                  <a:gd name="connsiteY18" fmla="*/ 2698289 h 6707141"/>
                  <a:gd name="connsiteX19" fmla="*/ 1502328 w 7777791"/>
                  <a:gd name="connsiteY19" fmla="*/ 4474073 h 6707141"/>
                  <a:gd name="connsiteX20" fmla="*/ 0 w 7777791"/>
                  <a:gd name="connsiteY20" fmla="*/ 3401697 h 6707141"/>
                  <a:gd name="connsiteX21" fmla="*/ 1303262 w 7777791"/>
                  <a:gd name="connsiteY21" fmla="*/ 5795165 h 6707141"/>
                  <a:gd name="connsiteX22" fmla="*/ 1772079 w 7777791"/>
                  <a:gd name="connsiteY22" fmla="*/ 4302422 h 6707141"/>
                  <a:gd name="connsiteX23" fmla="*/ 2952700 w 7777791"/>
                  <a:gd name="connsiteY23" fmla="*/ 5431496 h 6707141"/>
                  <a:gd name="connsiteX24" fmla="*/ 1303262 w 7777791"/>
                  <a:gd name="connsiteY24" fmla="*/ 5795165 h 6707141"/>
                  <a:gd name="connsiteX25" fmla="*/ 4517295 w 7777791"/>
                  <a:gd name="connsiteY25" fmla="*/ 6707141 h 6707141"/>
                  <a:gd name="connsiteX26" fmla="*/ 3218715 w 7777791"/>
                  <a:gd name="connsiteY26" fmla="*/ 5226351 h 6707141"/>
                  <a:gd name="connsiteX27" fmla="*/ 4933557 w 7777791"/>
                  <a:gd name="connsiteY27" fmla="*/ 5354688 h 6707141"/>
                  <a:gd name="connsiteX28" fmla="*/ 4517295 w 7777791"/>
                  <a:gd name="connsiteY28" fmla="*/ 6707141 h 6707141"/>
                  <a:gd name="connsiteX29" fmla="*/ 6704292 w 7777791"/>
                  <a:gd name="connsiteY29" fmla="*/ 5747038 h 6707141"/>
                  <a:gd name="connsiteX30" fmla="*/ 4926857 w 7777791"/>
                  <a:gd name="connsiteY30" fmla="*/ 5158780 h 6707141"/>
                  <a:gd name="connsiteX31" fmla="*/ 5834763 w 7777791"/>
                  <a:gd name="connsiteY31" fmla="*/ 4350548 h 6707141"/>
                  <a:gd name="connsiteX32" fmla="*/ 6704292 w 7777791"/>
                  <a:gd name="connsiteY32" fmla="*/ 5747038 h 6707141"/>
                  <a:gd name="connsiteX33" fmla="*/ 2146353 w 7777791"/>
                  <a:gd name="connsiteY33" fmla="*/ 3481908 h 6707141"/>
                  <a:gd name="connsiteX34" fmla="*/ 3987906 w 7777791"/>
                  <a:gd name="connsiteY34" fmla="*/ 1925439 h 6707141"/>
                  <a:gd name="connsiteX35" fmla="*/ 5829459 w 7777791"/>
                  <a:gd name="connsiteY35" fmla="*/ 3481908 h 6707141"/>
                  <a:gd name="connsiteX36" fmla="*/ 3987906 w 7777791"/>
                  <a:gd name="connsiteY36" fmla="*/ 5038377 h 6707141"/>
                  <a:gd name="connsiteX37" fmla="*/ 2146353 w 7777791"/>
                  <a:gd name="connsiteY37" fmla="*/ 3481908 h 670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777791" h="6707141">
                    <a:moveTo>
                      <a:pt x="7671010" y="3481908"/>
                    </a:moveTo>
                    <a:lnTo>
                      <a:pt x="7777791" y="3514763"/>
                    </a:lnTo>
                    <a:lnTo>
                      <a:pt x="6136598" y="4201358"/>
                    </a:lnTo>
                    <a:lnTo>
                      <a:pt x="5960134" y="2874752"/>
                    </a:lnTo>
                    <a:lnTo>
                      <a:pt x="7671010" y="3481908"/>
                    </a:lnTo>
                    <a:close/>
                    <a:moveTo>
                      <a:pt x="6768460" y="1216488"/>
                    </a:moveTo>
                    <a:lnTo>
                      <a:pt x="5850805" y="2805772"/>
                    </a:lnTo>
                    <a:lnTo>
                      <a:pt x="5007068" y="1452108"/>
                    </a:lnTo>
                    <a:lnTo>
                      <a:pt x="6768460" y="1216488"/>
                    </a:lnTo>
                    <a:close/>
                    <a:moveTo>
                      <a:pt x="4052074" y="0"/>
                    </a:moveTo>
                    <a:lnTo>
                      <a:pt x="4853347" y="1705379"/>
                    </a:lnTo>
                    <a:lnTo>
                      <a:pt x="3298926" y="1544958"/>
                    </a:lnTo>
                    <a:cubicBezTo>
                      <a:pt x="3475112" y="1126225"/>
                      <a:pt x="3875888" y="418733"/>
                      <a:pt x="4052074" y="0"/>
                    </a:cubicBezTo>
                    <a:close/>
                    <a:moveTo>
                      <a:pt x="1223051" y="1136277"/>
                    </a:moveTo>
                    <a:lnTo>
                      <a:pt x="2856447" y="1452109"/>
                    </a:lnTo>
                    <a:lnTo>
                      <a:pt x="2060837" y="2757646"/>
                    </a:lnTo>
                    <a:lnTo>
                      <a:pt x="1223051" y="1136277"/>
                    </a:lnTo>
                    <a:close/>
                    <a:moveTo>
                      <a:pt x="0" y="3401697"/>
                    </a:moveTo>
                    <a:lnTo>
                      <a:pt x="1775043" y="2698289"/>
                    </a:lnTo>
                    <a:lnTo>
                      <a:pt x="1502328" y="4474073"/>
                    </a:lnTo>
                    <a:lnTo>
                      <a:pt x="0" y="3401697"/>
                    </a:lnTo>
                    <a:close/>
                    <a:moveTo>
                      <a:pt x="1303262" y="5795165"/>
                    </a:moveTo>
                    <a:lnTo>
                      <a:pt x="1772079" y="4302422"/>
                    </a:lnTo>
                    <a:lnTo>
                      <a:pt x="2952700" y="5431496"/>
                    </a:lnTo>
                    <a:lnTo>
                      <a:pt x="1303262" y="5795165"/>
                    </a:lnTo>
                    <a:close/>
                    <a:moveTo>
                      <a:pt x="4517295" y="6707141"/>
                    </a:moveTo>
                    <a:lnTo>
                      <a:pt x="3218715" y="5226351"/>
                    </a:lnTo>
                    <a:lnTo>
                      <a:pt x="4933557" y="5354688"/>
                    </a:lnTo>
                    <a:lnTo>
                      <a:pt x="4517295" y="6707141"/>
                    </a:lnTo>
                    <a:close/>
                    <a:moveTo>
                      <a:pt x="6704292" y="5747038"/>
                    </a:moveTo>
                    <a:lnTo>
                      <a:pt x="4926857" y="5158780"/>
                    </a:lnTo>
                    <a:lnTo>
                      <a:pt x="5834763" y="4350548"/>
                    </a:lnTo>
                    <a:lnTo>
                      <a:pt x="6704292" y="5747038"/>
                    </a:lnTo>
                    <a:close/>
                    <a:moveTo>
                      <a:pt x="2146353" y="3481908"/>
                    </a:moveTo>
                    <a:cubicBezTo>
                      <a:pt x="2146353" y="2622294"/>
                      <a:pt x="2970844" y="1925439"/>
                      <a:pt x="3987906" y="1925439"/>
                    </a:cubicBezTo>
                    <a:cubicBezTo>
                      <a:pt x="5004968" y="1925439"/>
                      <a:pt x="5829459" y="2622294"/>
                      <a:pt x="5829459" y="3481908"/>
                    </a:cubicBezTo>
                    <a:cubicBezTo>
                      <a:pt x="5829459" y="4341522"/>
                      <a:pt x="5004968" y="5038377"/>
                      <a:pt x="3987906" y="5038377"/>
                    </a:cubicBezTo>
                    <a:cubicBezTo>
                      <a:pt x="2970844" y="5038377"/>
                      <a:pt x="2146353" y="4341522"/>
                      <a:pt x="2146353" y="3481908"/>
                    </a:cubicBezTo>
                    <a:close/>
                  </a:path>
                </a:pathLst>
              </a:custGeom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p3d extrusionH="57150">
                  <a:bevelT w="38100" h="38100" prst="slope"/>
                </a:sp3d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7E83D7A6-4177-4165-9FEE-651419AFDC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40177" y="166479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FD82A3BF-F34E-4CD0-8732-D35C674155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422293" y="883397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A82EC68A-6F30-4861-AACB-2A994D8121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80359" y="2562497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AA43D507-66BC-4DB1-BDA6-66137185AF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30766" y="916562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7EDEE990-6436-417E-B34A-B8EDE1F404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764852" y="2575068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EB0511CA-3397-40D5-BFCE-F46E8BF128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46916" y="4233574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4909E5A1-CDF3-44AA-8A05-081987ED2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353706" y="4329073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E1989AD0-D7E9-439A-A13F-93C44F6F5E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20127" y="4909769"/>
                <a:ext cx="2660232" cy="2063338"/>
              </a:xfrm>
              <a:prstGeom prst="rect">
                <a:avLst/>
              </a:prstGeom>
            </p:spPr>
          </p:pic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458D32A-9A70-4D82-A5A3-DE10170A5B6C}"/>
                </a:ext>
              </a:extLst>
            </p:cNvPr>
            <p:cNvSpPr/>
            <p:nvPr/>
          </p:nvSpPr>
          <p:spPr>
            <a:xfrm>
              <a:off x="3772232" y="3337404"/>
              <a:ext cx="1747345" cy="221599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38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042E80D-697C-4C18-9E16-BFF9901F245E}"/>
              </a:ext>
            </a:extLst>
          </p:cNvPr>
          <p:cNvGrpSpPr/>
          <p:nvPr/>
        </p:nvGrpSpPr>
        <p:grpSpPr>
          <a:xfrm>
            <a:off x="2736277" y="455591"/>
            <a:ext cx="3657378" cy="2854338"/>
            <a:chOff x="5523142" y="978761"/>
            <a:chExt cx="3657378" cy="285433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5874F5D-0A55-4BD4-A249-CB94A4035760}"/>
                </a:ext>
              </a:extLst>
            </p:cNvPr>
            <p:cNvGrpSpPr/>
            <p:nvPr/>
          </p:nvGrpSpPr>
          <p:grpSpPr>
            <a:xfrm>
              <a:off x="5523142" y="978761"/>
              <a:ext cx="3657378" cy="2854338"/>
              <a:chOff x="1764852" y="-14885"/>
              <a:chExt cx="8175739" cy="6987992"/>
            </a:xfrm>
          </p:grpSpPr>
          <p:sp>
            <p:nvSpPr>
              <p:cNvPr id="28" name="Sun 5">
                <a:extLst>
                  <a:ext uri="{FF2B5EF4-FFF2-40B4-BE49-F238E27FC236}">
                    <a16:creationId xmlns:a16="http://schemas.microsoft.com/office/drawing/2014/main" id="{5CAB691D-348F-4F15-BD4B-E7F5ECAB9506}"/>
                  </a:ext>
                </a:extLst>
              </p:cNvPr>
              <p:cNvSpPr/>
              <p:nvPr/>
            </p:nvSpPr>
            <p:spPr>
              <a:xfrm>
                <a:off x="1859727" y="-14885"/>
                <a:ext cx="7777791" cy="6707141"/>
              </a:xfrm>
              <a:custGeom>
                <a:avLst/>
                <a:gdLst>
                  <a:gd name="connsiteX0" fmla="*/ 7366210 w 7366210"/>
                  <a:gd name="connsiteY0" fmla="*/ 3112939 h 6225877"/>
                  <a:gd name="connsiteX1" fmla="*/ 5879924 w 7366210"/>
                  <a:gd name="connsiteY1" fmla="*/ 3559673 h 6225877"/>
                  <a:gd name="connsiteX2" fmla="*/ 5879924 w 7366210"/>
                  <a:gd name="connsiteY2" fmla="*/ 2666204 h 6225877"/>
                  <a:gd name="connsiteX3" fmla="*/ 7366210 w 7366210"/>
                  <a:gd name="connsiteY3" fmla="*/ 3112939 h 6225877"/>
                  <a:gd name="connsiteX4" fmla="*/ 6287197 w 7366210"/>
                  <a:gd name="connsiteY4" fmla="*/ 911687 h 6225877"/>
                  <a:gd name="connsiteX5" fmla="*/ 5610173 w 7366210"/>
                  <a:gd name="connsiteY5" fmla="*/ 2115961 h 6225877"/>
                  <a:gd name="connsiteX6" fmla="*/ 4862689 w 7366210"/>
                  <a:gd name="connsiteY6" fmla="*/ 1484192 h 6225877"/>
                  <a:gd name="connsiteX7" fmla="*/ 6287197 w 7366210"/>
                  <a:gd name="connsiteY7" fmla="*/ 911687 h 6225877"/>
                  <a:gd name="connsiteX8" fmla="*/ 3683105 w 7366210"/>
                  <a:gd name="connsiteY8" fmla="*/ 0 h 6225877"/>
                  <a:gd name="connsiteX9" fmla="*/ 4211663 w 7366210"/>
                  <a:gd name="connsiteY9" fmla="*/ 1256200 h 6225877"/>
                  <a:gd name="connsiteX10" fmla="*/ 3154547 w 7366210"/>
                  <a:gd name="connsiteY10" fmla="*/ 1256200 h 6225877"/>
                  <a:gd name="connsiteX11" fmla="*/ 3683105 w 7366210"/>
                  <a:gd name="connsiteY11" fmla="*/ 0 h 6225877"/>
                  <a:gd name="connsiteX12" fmla="*/ 1078672 w 7366210"/>
                  <a:gd name="connsiteY12" fmla="*/ 911687 h 6225877"/>
                  <a:gd name="connsiteX13" fmla="*/ 2503521 w 7366210"/>
                  <a:gd name="connsiteY13" fmla="*/ 1484192 h 6225877"/>
                  <a:gd name="connsiteX14" fmla="*/ 1756037 w 7366210"/>
                  <a:gd name="connsiteY14" fmla="*/ 2115961 h 6225877"/>
                  <a:gd name="connsiteX15" fmla="*/ 1078672 w 7366210"/>
                  <a:gd name="connsiteY15" fmla="*/ 911687 h 6225877"/>
                  <a:gd name="connsiteX16" fmla="*/ 0 w 7366210"/>
                  <a:gd name="connsiteY16" fmla="*/ 3112939 h 6225877"/>
                  <a:gd name="connsiteX17" fmla="*/ 1486286 w 7366210"/>
                  <a:gd name="connsiteY17" fmla="*/ 2666204 h 6225877"/>
                  <a:gd name="connsiteX18" fmla="*/ 1486286 w 7366210"/>
                  <a:gd name="connsiteY18" fmla="*/ 3559673 h 6225877"/>
                  <a:gd name="connsiteX19" fmla="*/ 0 w 7366210"/>
                  <a:gd name="connsiteY19" fmla="*/ 3112939 h 6225877"/>
                  <a:gd name="connsiteX20" fmla="*/ 1078672 w 7366210"/>
                  <a:gd name="connsiteY20" fmla="*/ 5313901 h 6225877"/>
                  <a:gd name="connsiteX21" fmla="*/ 1756037 w 7366210"/>
                  <a:gd name="connsiteY21" fmla="*/ 4109916 h 6225877"/>
                  <a:gd name="connsiteX22" fmla="*/ 2503521 w 7366210"/>
                  <a:gd name="connsiteY22" fmla="*/ 4741685 h 6225877"/>
                  <a:gd name="connsiteX23" fmla="*/ 1078672 w 7366210"/>
                  <a:gd name="connsiteY23" fmla="*/ 5313901 h 6225877"/>
                  <a:gd name="connsiteX24" fmla="*/ 3683105 w 7366210"/>
                  <a:gd name="connsiteY24" fmla="*/ 6225877 h 6225877"/>
                  <a:gd name="connsiteX25" fmla="*/ 3154547 w 7366210"/>
                  <a:gd name="connsiteY25" fmla="*/ 4969677 h 6225877"/>
                  <a:gd name="connsiteX26" fmla="*/ 4211663 w 7366210"/>
                  <a:gd name="connsiteY26" fmla="*/ 4969677 h 6225877"/>
                  <a:gd name="connsiteX27" fmla="*/ 3683105 w 7366210"/>
                  <a:gd name="connsiteY27" fmla="*/ 6225877 h 6225877"/>
                  <a:gd name="connsiteX28" fmla="*/ 6287197 w 7366210"/>
                  <a:gd name="connsiteY28" fmla="*/ 5313901 h 6225877"/>
                  <a:gd name="connsiteX29" fmla="*/ 4862689 w 7366210"/>
                  <a:gd name="connsiteY29" fmla="*/ 4741685 h 6225877"/>
                  <a:gd name="connsiteX30" fmla="*/ 5610173 w 7366210"/>
                  <a:gd name="connsiteY30" fmla="*/ 4109916 h 6225877"/>
                  <a:gd name="connsiteX31" fmla="*/ 6287197 w 7366210"/>
                  <a:gd name="connsiteY31" fmla="*/ 5313901 h 6225877"/>
                  <a:gd name="connsiteX32" fmla="*/ 1841553 w 7366210"/>
                  <a:gd name="connsiteY32" fmla="*/ 3112939 h 6225877"/>
                  <a:gd name="connsiteX33" fmla="*/ 3683106 w 7366210"/>
                  <a:gd name="connsiteY33" fmla="*/ 1556470 h 6225877"/>
                  <a:gd name="connsiteX34" fmla="*/ 5524659 w 7366210"/>
                  <a:gd name="connsiteY34" fmla="*/ 3112939 h 6225877"/>
                  <a:gd name="connsiteX35" fmla="*/ 3683106 w 7366210"/>
                  <a:gd name="connsiteY35" fmla="*/ 4669408 h 6225877"/>
                  <a:gd name="connsiteX36" fmla="*/ 1841553 w 7366210"/>
                  <a:gd name="connsiteY36" fmla="*/ 3112939 h 6225877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287197 w 7366210"/>
                  <a:gd name="connsiteY4" fmla="*/ 12806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287197 w 7366210"/>
                  <a:gd name="connsiteY7" fmla="*/ 12806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688250 w 7366210"/>
                  <a:gd name="connsiteY4" fmla="*/ 9758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688250 w 7366210"/>
                  <a:gd name="connsiteY7" fmla="*/ 9758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1078672 w 7665496"/>
                  <a:gd name="connsiteY13" fmla="*/ 1280656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1078672 w 7665496"/>
                  <a:gd name="connsiteY16" fmla="*/ 1280656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597409 w 7665496"/>
                  <a:gd name="connsiteY13" fmla="*/ 879603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597409 w 7665496"/>
                  <a:gd name="connsiteY16" fmla="*/ 879603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688272 w 8275096"/>
                  <a:gd name="connsiteY21" fmla="*/ 5682870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688272 w 8275096"/>
                  <a:gd name="connsiteY24" fmla="*/ 5682870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319304 w 8275096"/>
                  <a:gd name="connsiteY21" fmla="*/ 6019755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319304 w 8275096"/>
                  <a:gd name="connsiteY24" fmla="*/ 6019755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6896797 w 8275096"/>
                  <a:gd name="connsiteY29" fmla="*/ 5682870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6896797 w 8275096"/>
                  <a:gd name="connsiteY32" fmla="*/ 5682870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352559 w 8275096"/>
                  <a:gd name="connsiteY18" fmla="*/ 3019131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009092 w 8275096"/>
                  <a:gd name="connsiteY29" fmla="*/ 5747038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009092 w 8275096"/>
                  <a:gd name="connsiteY32" fmla="*/ 5747038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297850 w 8082591"/>
                  <a:gd name="connsiteY5" fmla="*/ 975856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297850 w 8082591"/>
                  <a:gd name="connsiteY8" fmla="*/ 975856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527851 w 8082591"/>
                  <a:gd name="connsiteY13" fmla="*/ 1136277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527851 w 8082591"/>
                  <a:gd name="connsiteY16" fmla="*/ 1136277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014504 w 7777791"/>
                  <a:gd name="connsiteY21" fmla="*/ 601975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014504 w 7777791"/>
                  <a:gd name="connsiteY24" fmla="*/ 601975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502328 w 7777791"/>
                  <a:gd name="connsiteY19" fmla="*/ 4474073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07141"/>
                  <a:gd name="connsiteX1" fmla="*/ 7777791 w 7777791"/>
                  <a:gd name="connsiteY1" fmla="*/ 3514763 h 6707141"/>
                  <a:gd name="connsiteX2" fmla="*/ 6136598 w 7777791"/>
                  <a:gd name="connsiteY2" fmla="*/ 4201358 h 6707141"/>
                  <a:gd name="connsiteX3" fmla="*/ 5960134 w 7777791"/>
                  <a:gd name="connsiteY3" fmla="*/ 2874752 h 6707141"/>
                  <a:gd name="connsiteX4" fmla="*/ 7671010 w 7777791"/>
                  <a:gd name="connsiteY4" fmla="*/ 3481908 h 6707141"/>
                  <a:gd name="connsiteX5" fmla="*/ 6768460 w 7777791"/>
                  <a:gd name="connsiteY5" fmla="*/ 1216488 h 6707141"/>
                  <a:gd name="connsiteX6" fmla="*/ 5850805 w 7777791"/>
                  <a:gd name="connsiteY6" fmla="*/ 2805772 h 6707141"/>
                  <a:gd name="connsiteX7" fmla="*/ 5007068 w 7777791"/>
                  <a:gd name="connsiteY7" fmla="*/ 1452108 h 6707141"/>
                  <a:gd name="connsiteX8" fmla="*/ 6768460 w 7777791"/>
                  <a:gd name="connsiteY8" fmla="*/ 1216488 h 6707141"/>
                  <a:gd name="connsiteX9" fmla="*/ 4052074 w 7777791"/>
                  <a:gd name="connsiteY9" fmla="*/ 0 h 6707141"/>
                  <a:gd name="connsiteX10" fmla="*/ 4853347 w 7777791"/>
                  <a:gd name="connsiteY10" fmla="*/ 1705379 h 6707141"/>
                  <a:gd name="connsiteX11" fmla="*/ 3298926 w 7777791"/>
                  <a:gd name="connsiteY11" fmla="*/ 1544958 h 6707141"/>
                  <a:gd name="connsiteX12" fmla="*/ 4052074 w 7777791"/>
                  <a:gd name="connsiteY12" fmla="*/ 0 h 6707141"/>
                  <a:gd name="connsiteX13" fmla="*/ 1223051 w 7777791"/>
                  <a:gd name="connsiteY13" fmla="*/ 1136277 h 6707141"/>
                  <a:gd name="connsiteX14" fmla="*/ 2856447 w 7777791"/>
                  <a:gd name="connsiteY14" fmla="*/ 1452109 h 6707141"/>
                  <a:gd name="connsiteX15" fmla="*/ 2060837 w 7777791"/>
                  <a:gd name="connsiteY15" fmla="*/ 2757646 h 6707141"/>
                  <a:gd name="connsiteX16" fmla="*/ 1223051 w 7777791"/>
                  <a:gd name="connsiteY16" fmla="*/ 1136277 h 6707141"/>
                  <a:gd name="connsiteX17" fmla="*/ 0 w 7777791"/>
                  <a:gd name="connsiteY17" fmla="*/ 3401697 h 6707141"/>
                  <a:gd name="connsiteX18" fmla="*/ 1775043 w 7777791"/>
                  <a:gd name="connsiteY18" fmla="*/ 2698289 h 6707141"/>
                  <a:gd name="connsiteX19" fmla="*/ 1502328 w 7777791"/>
                  <a:gd name="connsiteY19" fmla="*/ 4474073 h 6707141"/>
                  <a:gd name="connsiteX20" fmla="*/ 0 w 7777791"/>
                  <a:gd name="connsiteY20" fmla="*/ 3401697 h 6707141"/>
                  <a:gd name="connsiteX21" fmla="*/ 1303262 w 7777791"/>
                  <a:gd name="connsiteY21" fmla="*/ 5795165 h 6707141"/>
                  <a:gd name="connsiteX22" fmla="*/ 1772079 w 7777791"/>
                  <a:gd name="connsiteY22" fmla="*/ 4302422 h 6707141"/>
                  <a:gd name="connsiteX23" fmla="*/ 2952700 w 7777791"/>
                  <a:gd name="connsiteY23" fmla="*/ 5431496 h 6707141"/>
                  <a:gd name="connsiteX24" fmla="*/ 1303262 w 7777791"/>
                  <a:gd name="connsiteY24" fmla="*/ 5795165 h 6707141"/>
                  <a:gd name="connsiteX25" fmla="*/ 4517295 w 7777791"/>
                  <a:gd name="connsiteY25" fmla="*/ 6707141 h 6707141"/>
                  <a:gd name="connsiteX26" fmla="*/ 3218715 w 7777791"/>
                  <a:gd name="connsiteY26" fmla="*/ 5226351 h 6707141"/>
                  <a:gd name="connsiteX27" fmla="*/ 4933557 w 7777791"/>
                  <a:gd name="connsiteY27" fmla="*/ 5354688 h 6707141"/>
                  <a:gd name="connsiteX28" fmla="*/ 4517295 w 7777791"/>
                  <a:gd name="connsiteY28" fmla="*/ 6707141 h 6707141"/>
                  <a:gd name="connsiteX29" fmla="*/ 6704292 w 7777791"/>
                  <a:gd name="connsiteY29" fmla="*/ 5747038 h 6707141"/>
                  <a:gd name="connsiteX30" fmla="*/ 4926857 w 7777791"/>
                  <a:gd name="connsiteY30" fmla="*/ 5158780 h 6707141"/>
                  <a:gd name="connsiteX31" fmla="*/ 5834763 w 7777791"/>
                  <a:gd name="connsiteY31" fmla="*/ 4350548 h 6707141"/>
                  <a:gd name="connsiteX32" fmla="*/ 6704292 w 7777791"/>
                  <a:gd name="connsiteY32" fmla="*/ 5747038 h 6707141"/>
                  <a:gd name="connsiteX33" fmla="*/ 2146353 w 7777791"/>
                  <a:gd name="connsiteY33" fmla="*/ 3481908 h 6707141"/>
                  <a:gd name="connsiteX34" fmla="*/ 3987906 w 7777791"/>
                  <a:gd name="connsiteY34" fmla="*/ 1925439 h 6707141"/>
                  <a:gd name="connsiteX35" fmla="*/ 5829459 w 7777791"/>
                  <a:gd name="connsiteY35" fmla="*/ 3481908 h 6707141"/>
                  <a:gd name="connsiteX36" fmla="*/ 3987906 w 7777791"/>
                  <a:gd name="connsiteY36" fmla="*/ 5038377 h 6707141"/>
                  <a:gd name="connsiteX37" fmla="*/ 2146353 w 7777791"/>
                  <a:gd name="connsiteY37" fmla="*/ 3481908 h 670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777791" h="6707141">
                    <a:moveTo>
                      <a:pt x="7671010" y="3481908"/>
                    </a:moveTo>
                    <a:lnTo>
                      <a:pt x="7777791" y="3514763"/>
                    </a:lnTo>
                    <a:lnTo>
                      <a:pt x="6136598" y="4201358"/>
                    </a:lnTo>
                    <a:lnTo>
                      <a:pt x="5960134" y="2874752"/>
                    </a:lnTo>
                    <a:lnTo>
                      <a:pt x="7671010" y="3481908"/>
                    </a:lnTo>
                    <a:close/>
                    <a:moveTo>
                      <a:pt x="6768460" y="1216488"/>
                    </a:moveTo>
                    <a:lnTo>
                      <a:pt x="5850805" y="2805772"/>
                    </a:lnTo>
                    <a:lnTo>
                      <a:pt x="5007068" y="1452108"/>
                    </a:lnTo>
                    <a:lnTo>
                      <a:pt x="6768460" y="1216488"/>
                    </a:lnTo>
                    <a:close/>
                    <a:moveTo>
                      <a:pt x="4052074" y="0"/>
                    </a:moveTo>
                    <a:lnTo>
                      <a:pt x="4853347" y="1705379"/>
                    </a:lnTo>
                    <a:lnTo>
                      <a:pt x="3298926" y="1544958"/>
                    </a:lnTo>
                    <a:cubicBezTo>
                      <a:pt x="3475112" y="1126225"/>
                      <a:pt x="3875888" y="418733"/>
                      <a:pt x="4052074" y="0"/>
                    </a:cubicBezTo>
                    <a:close/>
                    <a:moveTo>
                      <a:pt x="1223051" y="1136277"/>
                    </a:moveTo>
                    <a:lnTo>
                      <a:pt x="2856447" y="1452109"/>
                    </a:lnTo>
                    <a:lnTo>
                      <a:pt x="2060837" y="2757646"/>
                    </a:lnTo>
                    <a:lnTo>
                      <a:pt x="1223051" y="1136277"/>
                    </a:lnTo>
                    <a:close/>
                    <a:moveTo>
                      <a:pt x="0" y="3401697"/>
                    </a:moveTo>
                    <a:lnTo>
                      <a:pt x="1775043" y="2698289"/>
                    </a:lnTo>
                    <a:lnTo>
                      <a:pt x="1502328" y="4474073"/>
                    </a:lnTo>
                    <a:lnTo>
                      <a:pt x="0" y="3401697"/>
                    </a:lnTo>
                    <a:close/>
                    <a:moveTo>
                      <a:pt x="1303262" y="5795165"/>
                    </a:moveTo>
                    <a:lnTo>
                      <a:pt x="1772079" y="4302422"/>
                    </a:lnTo>
                    <a:lnTo>
                      <a:pt x="2952700" y="5431496"/>
                    </a:lnTo>
                    <a:lnTo>
                      <a:pt x="1303262" y="5795165"/>
                    </a:lnTo>
                    <a:close/>
                    <a:moveTo>
                      <a:pt x="4517295" y="6707141"/>
                    </a:moveTo>
                    <a:lnTo>
                      <a:pt x="3218715" y="5226351"/>
                    </a:lnTo>
                    <a:lnTo>
                      <a:pt x="4933557" y="5354688"/>
                    </a:lnTo>
                    <a:lnTo>
                      <a:pt x="4517295" y="6707141"/>
                    </a:lnTo>
                    <a:close/>
                    <a:moveTo>
                      <a:pt x="6704292" y="5747038"/>
                    </a:moveTo>
                    <a:lnTo>
                      <a:pt x="4926857" y="5158780"/>
                    </a:lnTo>
                    <a:lnTo>
                      <a:pt x="5834763" y="4350548"/>
                    </a:lnTo>
                    <a:lnTo>
                      <a:pt x="6704292" y="5747038"/>
                    </a:lnTo>
                    <a:close/>
                    <a:moveTo>
                      <a:pt x="2146353" y="3481908"/>
                    </a:moveTo>
                    <a:cubicBezTo>
                      <a:pt x="2146353" y="2622294"/>
                      <a:pt x="2970844" y="1925439"/>
                      <a:pt x="3987906" y="1925439"/>
                    </a:cubicBezTo>
                    <a:cubicBezTo>
                      <a:pt x="5004968" y="1925439"/>
                      <a:pt x="5829459" y="2622294"/>
                      <a:pt x="5829459" y="3481908"/>
                    </a:cubicBezTo>
                    <a:cubicBezTo>
                      <a:pt x="5829459" y="4341522"/>
                      <a:pt x="5004968" y="5038377"/>
                      <a:pt x="3987906" y="5038377"/>
                    </a:cubicBezTo>
                    <a:cubicBezTo>
                      <a:pt x="2970844" y="5038377"/>
                      <a:pt x="2146353" y="4341522"/>
                      <a:pt x="2146353" y="3481908"/>
                    </a:cubicBezTo>
                    <a:close/>
                  </a:path>
                </a:pathLst>
              </a:custGeom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p3d extrusionH="57150">
                  <a:bevelT w="38100" h="38100" prst="slope"/>
                </a:sp3d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6D36D9E6-160B-4C1E-AF6F-FB158A05F9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40177" y="166479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357093E3-BE30-4C44-BCF5-E2381FC325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422293" y="883397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0C437238-4785-46CE-93D6-1F99CB5C7A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80359" y="2562497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37DDA0DD-163F-46A9-9E4D-7254637AB2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30766" y="916562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30E00D1E-E585-46E9-8C84-C49C0A01D0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764852" y="2575068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CC60894B-9E1E-4DA0-B848-E7971C8CF6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46916" y="4233574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372A2F7D-6C24-48BA-AEFC-1A2A058FE4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353706" y="4329073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524BA64F-BBDC-4559-8DE1-DEA78F38B7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20127" y="4909769"/>
                <a:ext cx="2660232" cy="2063338"/>
              </a:xfrm>
              <a:prstGeom prst="rect">
                <a:avLst/>
              </a:prstGeom>
            </p:spPr>
          </p:pic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2C25F13-728B-4B52-98A2-D44869EF5CBC}"/>
                </a:ext>
              </a:extLst>
            </p:cNvPr>
            <p:cNvSpPr/>
            <p:nvPr/>
          </p:nvSpPr>
          <p:spPr>
            <a:xfrm>
              <a:off x="6469062" y="1069654"/>
              <a:ext cx="1747345" cy="221599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38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CCFA43-DA3D-472D-B276-787F1D866FA7}"/>
              </a:ext>
            </a:extLst>
          </p:cNvPr>
          <p:cNvGrpSpPr/>
          <p:nvPr/>
        </p:nvGrpSpPr>
        <p:grpSpPr>
          <a:xfrm>
            <a:off x="8716695" y="386624"/>
            <a:ext cx="3657378" cy="2854338"/>
            <a:chOff x="8190912" y="3487834"/>
            <a:chExt cx="3657378" cy="285433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449AB03-4C7E-4F1D-88B3-A95FC6A7A6D3}"/>
                </a:ext>
              </a:extLst>
            </p:cNvPr>
            <p:cNvGrpSpPr/>
            <p:nvPr/>
          </p:nvGrpSpPr>
          <p:grpSpPr>
            <a:xfrm>
              <a:off x="8190912" y="3487834"/>
              <a:ext cx="3657378" cy="2854338"/>
              <a:chOff x="1764852" y="-14885"/>
              <a:chExt cx="8175739" cy="6987992"/>
            </a:xfrm>
          </p:grpSpPr>
          <p:sp>
            <p:nvSpPr>
              <p:cNvPr id="17" name="Sun 5">
                <a:extLst>
                  <a:ext uri="{FF2B5EF4-FFF2-40B4-BE49-F238E27FC236}">
                    <a16:creationId xmlns:a16="http://schemas.microsoft.com/office/drawing/2014/main" id="{6B8B63F0-875B-4520-A631-8D8935D97380}"/>
                  </a:ext>
                </a:extLst>
              </p:cNvPr>
              <p:cNvSpPr/>
              <p:nvPr/>
            </p:nvSpPr>
            <p:spPr>
              <a:xfrm>
                <a:off x="1859727" y="-14885"/>
                <a:ext cx="7777791" cy="6707141"/>
              </a:xfrm>
              <a:custGeom>
                <a:avLst/>
                <a:gdLst>
                  <a:gd name="connsiteX0" fmla="*/ 7366210 w 7366210"/>
                  <a:gd name="connsiteY0" fmla="*/ 3112939 h 6225877"/>
                  <a:gd name="connsiteX1" fmla="*/ 5879924 w 7366210"/>
                  <a:gd name="connsiteY1" fmla="*/ 3559673 h 6225877"/>
                  <a:gd name="connsiteX2" fmla="*/ 5879924 w 7366210"/>
                  <a:gd name="connsiteY2" fmla="*/ 2666204 h 6225877"/>
                  <a:gd name="connsiteX3" fmla="*/ 7366210 w 7366210"/>
                  <a:gd name="connsiteY3" fmla="*/ 3112939 h 6225877"/>
                  <a:gd name="connsiteX4" fmla="*/ 6287197 w 7366210"/>
                  <a:gd name="connsiteY4" fmla="*/ 911687 h 6225877"/>
                  <a:gd name="connsiteX5" fmla="*/ 5610173 w 7366210"/>
                  <a:gd name="connsiteY5" fmla="*/ 2115961 h 6225877"/>
                  <a:gd name="connsiteX6" fmla="*/ 4862689 w 7366210"/>
                  <a:gd name="connsiteY6" fmla="*/ 1484192 h 6225877"/>
                  <a:gd name="connsiteX7" fmla="*/ 6287197 w 7366210"/>
                  <a:gd name="connsiteY7" fmla="*/ 911687 h 6225877"/>
                  <a:gd name="connsiteX8" fmla="*/ 3683105 w 7366210"/>
                  <a:gd name="connsiteY8" fmla="*/ 0 h 6225877"/>
                  <a:gd name="connsiteX9" fmla="*/ 4211663 w 7366210"/>
                  <a:gd name="connsiteY9" fmla="*/ 1256200 h 6225877"/>
                  <a:gd name="connsiteX10" fmla="*/ 3154547 w 7366210"/>
                  <a:gd name="connsiteY10" fmla="*/ 1256200 h 6225877"/>
                  <a:gd name="connsiteX11" fmla="*/ 3683105 w 7366210"/>
                  <a:gd name="connsiteY11" fmla="*/ 0 h 6225877"/>
                  <a:gd name="connsiteX12" fmla="*/ 1078672 w 7366210"/>
                  <a:gd name="connsiteY12" fmla="*/ 911687 h 6225877"/>
                  <a:gd name="connsiteX13" fmla="*/ 2503521 w 7366210"/>
                  <a:gd name="connsiteY13" fmla="*/ 1484192 h 6225877"/>
                  <a:gd name="connsiteX14" fmla="*/ 1756037 w 7366210"/>
                  <a:gd name="connsiteY14" fmla="*/ 2115961 h 6225877"/>
                  <a:gd name="connsiteX15" fmla="*/ 1078672 w 7366210"/>
                  <a:gd name="connsiteY15" fmla="*/ 911687 h 6225877"/>
                  <a:gd name="connsiteX16" fmla="*/ 0 w 7366210"/>
                  <a:gd name="connsiteY16" fmla="*/ 3112939 h 6225877"/>
                  <a:gd name="connsiteX17" fmla="*/ 1486286 w 7366210"/>
                  <a:gd name="connsiteY17" fmla="*/ 2666204 h 6225877"/>
                  <a:gd name="connsiteX18" fmla="*/ 1486286 w 7366210"/>
                  <a:gd name="connsiteY18" fmla="*/ 3559673 h 6225877"/>
                  <a:gd name="connsiteX19" fmla="*/ 0 w 7366210"/>
                  <a:gd name="connsiteY19" fmla="*/ 3112939 h 6225877"/>
                  <a:gd name="connsiteX20" fmla="*/ 1078672 w 7366210"/>
                  <a:gd name="connsiteY20" fmla="*/ 5313901 h 6225877"/>
                  <a:gd name="connsiteX21" fmla="*/ 1756037 w 7366210"/>
                  <a:gd name="connsiteY21" fmla="*/ 4109916 h 6225877"/>
                  <a:gd name="connsiteX22" fmla="*/ 2503521 w 7366210"/>
                  <a:gd name="connsiteY22" fmla="*/ 4741685 h 6225877"/>
                  <a:gd name="connsiteX23" fmla="*/ 1078672 w 7366210"/>
                  <a:gd name="connsiteY23" fmla="*/ 5313901 h 6225877"/>
                  <a:gd name="connsiteX24" fmla="*/ 3683105 w 7366210"/>
                  <a:gd name="connsiteY24" fmla="*/ 6225877 h 6225877"/>
                  <a:gd name="connsiteX25" fmla="*/ 3154547 w 7366210"/>
                  <a:gd name="connsiteY25" fmla="*/ 4969677 h 6225877"/>
                  <a:gd name="connsiteX26" fmla="*/ 4211663 w 7366210"/>
                  <a:gd name="connsiteY26" fmla="*/ 4969677 h 6225877"/>
                  <a:gd name="connsiteX27" fmla="*/ 3683105 w 7366210"/>
                  <a:gd name="connsiteY27" fmla="*/ 6225877 h 6225877"/>
                  <a:gd name="connsiteX28" fmla="*/ 6287197 w 7366210"/>
                  <a:gd name="connsiteY28" fmla="*/ 5313901 h 6225877"/>
                  <a:gd name="connsiteX29" fmla="*/ 4862689 w 7366210"/>
                  <a:gd name="connsiteY29" fmla="*/ 4741685 h 6225877"/>
                  <a:gd name="connsiteX30" fmla="*/ 5610173 w 7366210"/>
                  <a:gd name="connsiteY30" fmla="*/ 4109916 h 6225877"/>
                  <a:gd name="connsiteX31" fmla="*/ 6287197 w 7366210"/>
                  <a:gd name="connsiteY31" fmla="*/ 5313901 h 6225877"/>
                  <a:gd name="connsiteX32" fmla="*/ 1841553 w 7366210"/>
                  <a:gd name="connsiteY32" fmla="*/ 3112939 h 6225877"/>
                  <a:gd name="connsiteX33" fmla="*/ 3683106 w 7366210"/>
                  <a:gd name="connsiteY33" fmla="*/ 1556470 h 6225877"/>
                  <a:gd name="connsiteX34" fmla="*/ 5524659 w 7366210"/>
                  <a:gd name="connsiteY34" fmla="*/ 3112939 h 6225877"/>
                  <a:gd name="connsiteX35" fmla="*/ 3683106 w 7366210"/>
                  <a:gd name="connsiteY35" fmla="*/ 4669408 h 6225877"/>
                  <a:gd name="connsiteX36" fmla="*/ 1841553 w 7366210"/>
                  <a:gd name="connsiteY36" fmla="*/ 3112939 h 6225877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287197 w 7366210"/>
                  <a:gd name="connsiteY4" fmla="*/ 12806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287197 w 7366210"/>
                  <a:gd name="connsiteY7" fmla="*/ 12806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688250 w 7366210"/>
                  <a:gd name="connsiteY4" fmla="*/ 9758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688250 w 7366210"/>
                  <a:gd name="connsiteY7" fmla="*/ 9758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1078672 w 7665496"/>
                  <a:gd name="connsiteY13" fmla="*/ 1280656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1078672 w 7665496"/>
                  <a:gd name="connsiteY16" fmla="*/ 1280656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597409 w 7665496"/>
                  <a:gd name="connsiteY13" fmla="*/ 879603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597409 w 7665496"/>
                  <a:gd name="connsiteY16" fmla="*/ 879603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688272 w 8275096"/>
                  <a:gd name="connsiteY21" fmla="*/ 5682870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688272 w 8275096"/>
                  <a:gd name="connsiteY24" fmla="*/ 5682870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319304 w 8275096"/>
                  <a:gd name="connsiteY21" fmla="*/ 6019755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319304 w 8275096"/>
                  <a:gd name="connsiteY24" fmla="*/ 6019755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6896797 w 8275096"/>
                  <a:gd name="connsiteY29" fmla="*/ 5682870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6896797 w 8275096"/>
                  <a:gd name="connsiteY32" fmla="*/ 5682870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352559 w 8275096"/>
                  <a:gd name="connsiteY18" fmla="*/ 3019131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009092 w 8275096"/>
                  <a:gd name="connsiteY29" fmla="*/ 5747038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009092 w 8275096"/>
                  <a:gd name="connsiteY32" fmla="*/ 5747038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297850 w 8082591"/>
                  <a:gd name="connsiteY5" fmla="*/ 975856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297850 w 8082591"/>
                  <a:gd name="connsiteY8" fmla="*/ 975856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527851 w 8082591"/>
                  <a:gd name="connsiteY13" fmla="*/ 1136277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527851 w 8082591"/>
                  <a:gd name="connsiteY16" fmla="*/ 1136277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014504 w 7777791"/>
                  <a:gd name="connsiteY21" fmla="*/ 601975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014504 w 7777791"/>
                  <a:gd name="connsiteY24" fmla="*/ 601975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502328 w 7777791"/>
                  <a:gd name="connsiteY19" fmla="*/ 4474073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07141"/>
                  <a:gd name="connsiteX1" fmla="*/ 7777791 w 7777791"/>
                  <a:gd name="connsiteY1" fmla="*/ 3514763 h 6707141"/>
                  <a:gd name="connsiteX2" fmla="*/ 6136598 w 7777791"/>
                  <a:gd name="connsiteY2" fmla="*/ 4201358 h 6707141"/>
                  <a:gd name="connsiteX3" fmla="*/ 5960134 w 7777791"/>
                  <a:gd name="connsiteY3" fmla="*/ 2874752 h 6707141"/>
                  <a:gd name="connsiteX4" fmla="*/ 7671010 w 7777791"/>
                  <a:gd name="connsiteY4" fmla="*/ 3481908 h 6707141"/>
                  <a:gd name="connsiteX5" fmla="*/ 6768460 w 7777791"/>
                  <a:gd name="connsiteY5" fmla="*/ 1216488 h 6707141"/>
                  <a:gd name="connsiteX6" fmla="*/ 5850805 w 7777791"/>
                  <a:gd name="connsiteY6" fmla="*/ 2805772 h 6707141"/>
                  <a:gd name="connsiteX7" fmla="*/ 5007068 w 7777791"/>
                  <a:gd name="connsiteY7" fmla="*/ 1452108 h 6707141"/>
                  <a:gd name="connsiteX8" fmla="*/ 6768460 w 7777791"/>
                  <a:gd name="connsiteY8" fmla="*/ 1216488 h 6707141"/>
                  <a:gd name="connsiteX9" fmla="*/ 4052074 w 7777791"/>
                  <a:gd name="connsiteY9" fmla="*/ 0 h 6707141"/>
                  <a:gd name="connsiteX10" fmla="*/ 4853347 w 7777791"/>
                  <a:gd name="connsiteY10" fmla="*/ 1705379 h 6707141"/>
                  <a:gd name="connsiteX11" fmla="*/ 3298926 w 7777791"/>
                  <a:gd name="connsiteY11" fmla="*/ 1544958 h 6707141"/>
                  <a:gd name="connsiteX12" fmla="*/ 4052074 w 7777791"/>
                  <a:gd name="connsiteY12" fmla="*/ 0 h 6707141"/>
                  <a:gd name="connsiteX13" fmla="*/ 1223051 w 7777791"/>
                  <a:gd name="connsiteY13" fmla="*/ 1136277 h 6707141"/>
                  <a:gd name="connsiteX14" fmla="*/ 2856447 w 7777791"/>
                  <a:gd name="connsiteY14" fmla="*/ 1452109 h 6707141"/>
                  <a:gd name="connsiteX15" fmla="*/ 2060837 w 7777791"/>
                  <a:gd name="connsiteY15" fmla="*/ 2757646 h 6707141"/>
                  <a:gd name="connsiteX16" fmla="*/ 1223051 w 7777791"/>
                  <a:gd name="connsiteY16" fmla="*/ 1136277 h 6707141"/>
                  <a:gd name="connsiteX17" fmla="*/ 0 w 7777791"/>
                  <a:gd name="connsiteY17" fmla="*/ 3401697 h 6707141"/>
                  <a:gd name="connsiteX18" fmla="*/ 1775043 w 7777791"/>
                  <a:gd name="connsiteY18" fmla="*/ 2698289 h 6707141"/>
                  <a:gd name="connsiteX19" fmla="*/ 1502328 w 7777791"/>
                  <a:gd name="connsiteY19" fmla="*/ 4474073 h 6707141"/>
                  <a:gd name="connsiteX20" fmla="*/ 0 w 7777791"/>
                  <a:gd name="connsiteY20" fmla="*/ 3401697 h 6707141"/>
                  <a:gd name="connsiteX21" fmla="*/ 1303262 w 7777791"/>
                  <a:gd name="connsiteY21" fmla="*/ 5795165 h 6707141"/>
                  <a:gd name="connsiteX22" fmla="*/ 1772079 w 7777791"/>
                  <a:gd name="connsiteY22" fmla="*/ 4302422 h 6707141"/>
                  <a:gd name="connsiteX23" fmla="*/ 2952700 w 7777791"/>
                  <a:gd name="connsiteY23" fmla="*/ 5431496 h 6707141"/>
                  <a:gd name="connsiteX24" fmla="*/ 1303262 w 7777791"/>
                  <a:gd name="connsiteY24" fmla="*/ 5795165 h 6707141"/>
                  <a:gd name="connsiteX25" fmla="*/ 4517295 w 7777791"/>
                  <a:gd name="connsiteY25" fmla="*/ 6707141 h 6707141"/>
                  <a:gd name="connsiteX26" fmla="*/ 3218715 w 7777791"/>
                  <a:gd name="connsiteY26" fmla="*/ 5226351 h 6707141"/>
                  <a:gd name="connsiteX27" fmla="*/ 4933557 w 7777791"/>
                  <a:gd name="connsiteY27" fmla="*/ 5354688 h 6707141"/>
                  <a:gd name="connsiteX28" fmla="*/ 4517295 w 7777791"/>
                  <a:gd name="connsiteY28" fmla="*/ 6707141 h 6707141"/>
                  <a:gd name="connsiteX29" fmla="*/ 6704292 w 7777791"/>
                  <a:gd name="connsiteY29" fmla="*/ 5747038 h 6707141"/>
                  <a:gd name="connsiteX30" fmla="*/ 4926857 w 7777791"/>
                  <a:gd name="connsiteY30" fmla="*/ 5158780 h 6707141"/>
                  <a:gd name="connsiteX31" fmla="*/ 5834763 w 7777791"/>
                  <a:gd name="connsiteY31" fmla="*/ 4350548 h 6707141"/>
                  <a:gd name="connsiteX32" fmla="*/ 6704292 w 7777791"/>
                  <a:gd name="connsiteY32" fmla="*/ 5747038 h 6707141"/>
                  <a:gd name="connsiteX33" fmla="*/ 2146353 w 7777791"/>
                  <a:gd name="connsiteY33" fmla="*/ 3481908 h 6707141"/>
                  <a:gd name="connsiteX34" fmla="*/ 3987906 w 7777791"/>
                  <a:gd name="connsiteY34" fmla="*/ 1925439 h 6707141"/>
                  <a:gd name="connsiteX35" fmla="*/ 5829459 w 7777791"/>
                  <a:gd name="connsiteY35" fmla="*/ 3481908 h 6707141"/>
                  <a:gd name="connsiteX36" fmla="*/ 3987906 w 7777791"/>
                  <a:gd name="connsiteY36" fmla="*/ 5038377 h 6707141"/>
                  <a:gd name="connsiteX37" fmla="*/ 2146353 w 7777791"/>
                  <a:gd name="connsiteY37" fmla="*/ 3481908 h 670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777791" h="6707141">
                    <a:moveTo>
                      <a:pt x="7671010" y="3481908"/>
                    </a:moveTo>
                    <a:lnTo>
                      <a:pt x="7777791" y="3514763"/>
                    </a:lnTo>
                    <a:lnTo>
                      <a:pt x="6136598" y="4201358"/>
                    </a:lnTo>
                    <a:lnTo>
                      <a:pt x="5960134" y="2874752"/>
                    </a:lnTo>
                    <a:lnTo>
                      <a:pt x="7671010" y="3481908"/>
                    </a:lnTo>
                    <a:close/>
                    <a:moveTo>
                      <a:pt x="6768460" y="1216488"/>
                    </a:moveTo>
                    <a:lnTo>
                      <a:pt x="5850805" y="2805772"/>
                    </a:lnTo>
                    <a:lnTo>
                      <a:pt x="5007068" y="1452108"/>
                    </a:lnTo>
                    <a:lnTo>
                      <a:pt x="6768460" y="1216488"/>
                    </a:lnTo>
                    <a:close/>
                    <a:moveTo>
                      <a:pt x="4052074" y="0"/>
                    </a:moveTo>
                    <a:lnTo>
                      <a:pt x="4853347" y="1705379"/>
                    </a:lnTo>
                    <a:lnTo>
                      <a:pt x="3298926" y="1544958"/>
                    </a:lnTo>
                    <a:cubicBezTo>
                      <a:pt x="3475112" y="1126225"/>
                      <a:pt x="3875888" y="418733"/>
                      <a:pt x="4052074" y="0"/>
                    </a:cubicBezTo>
                    <a:close/>
                    <a:moveTo>
                      <a:pt x="1223051" y="1136277"/>
                    </a:moveTo>
                    <a:lnTo>
                      <a:pt x="2856447" y="1452109"/>
                    </a:lnTo>
                    <a:lnTo>
                      <a:pt x="2060837" y="2757646"/>
                    </a:lnTo>
                    <a:lnTo>
                      <a:pt x="1223051" y="1136277"/>
                    </a:lnTo>
                    <a:close/>
                    <a:moveTo>
                      <a:pt x="0" y="3401697"/>
                    </a:moveTo>
                    <a:lnTo>
                      <a:pt x="1775043" y="2698289"/>
                    </a:lnTo>
                    <a:lnTo>
                      <a:pt x="1502328" y="4474073"/>
                    </a:lnTo>
                    <a:lnTo>
                      <a:pt x="0" y="3401697"/>
                    </a:lnTo>
                    <a:close/>
                    <a:moveTo>
                      <a:pt x="1303262" y="5795165"/>
                    </a:moveTo>
                    <a:lnTo>
                      <a:pt x="1772079" y="4302422"/>
                    </a:lnTo>
                    <a:lnTo>
                      <a:pt x="2952700" y="5431496"/>
                    </a:lnTo>
                    <a:lnTo>
                      <a:pt x="1303262" y="5795165"/>
                    </a:lnTo>
                    <a:close/>
                    <a:moveTo>
                      <a:pt x="4517295" y="6707141"/>
                    </a:moveTo>
                    <a:lnTo>
                      <a:pt x="3218715" y="5226351"/>
                    </a:lnTo>
                    <a:lnTo>
                      <a:pt x="4933557" y="5354688"/>
                    </a:lnTo>
                    <a:lnTo>
                      <a:pt x="4517295" y="6707141"/>
                    </a:lnTo>
                    <a:close/>
                    <a:moveTo>
                      <a:pt x="6704292" y="5747038"/>
                    </a:moveTo>
                    <a:lnTo>
                      <a:pt x="4926857" y="5158780"/>
                    </a:lnTo>
                    <a:lnTo>
                      <a:pt x="5834763" y="4350548"/>
                    </a:lnTo>
                    <a:lnTo>
                      <a:pt x="6704292" y="5747038"/>
                    </a:lnTo>
                    <a:close/>
                    <a:moveTo>
                      <a:pt x="2146353" y="3481908"/>
                    </a:moveTo>
                    <a:cubicBezTo>
                      <a:pt x="2146353" y="2622294"/>
                      <a:pt x="2970844" y="1925439"/>
                      <a:pt x="3987906" y="1925439"/>
                    </a:cubicBezTo>
                    <a:cubicBezTo>
                      <a:pt x="5004968" y="1925439"/>
                      <a:pt x="5829459" y="2622294"/>
                      <a:pt x="5829459" y="3481908"/>
                    </a:cubicBezTo>
                    <a:cubicBezTo>
                      <a:pt x="5829459" y="4341522"/>
                      <a:pt x="5004968" y="5038377"/>
                      <a:pt x="3987906" y="5038377"/>
                    </a:cubicBezTo>
                    <a:cubicBezTo>
                      <a:pt x="2970844" y="5038377"/>
                      <a:pt x="2146353" y="4341522"/>
                      <a:pt x="2146353" y="3481908"/>
                    </a:cubicBezTo>
                    <a:close/>
                  </a:path>
                </a:pathLst>
              </a:custGeom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p3d extrusionH="57150">
                  <a:bevelT w="38100" h="38100" prst="slope"/>
                </a:sp3d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45BC859-3DF3-4A9D-A499-F821D82FE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40177" y="166479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5593FF03-8846-46A9-A654-469331D00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391820" y="795922"/>
                <a:ext cx="2660232" cy="2063339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C5E74F13-2371-4441-B5E2-064795639F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80359" y="2562497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B7D409E9-37A2-4C70-8DC1-C5C9EF3719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30766" y="916562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F22336C7-A6E5-4E3E-835D-E6CD566549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764852" y="2575068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0348A8EC-17B5-40B8-8479-A080D7B9CA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46916" y="4233574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331548C-8FB1-4B8C-BA05-46A7237F1A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353706" y="4329073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E3AF53D-833C-4002-81F3-E7A68526F5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20127" y="4909769"/>
                <a:ext cx="2660232" cy="2063338"/>
              </a:xfrm>
              <a:prstGeom prst="rect">
                <a:avLst/>
              </a:prstGeom>
            </p:spPr>
          </p:pic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A2DD954-6690-4C8F-8C0C-170CBEFE5D90}"/>
                </a:ext>
              </a:extLst>
            </p:cNvPr>
            <p:cNvSpPr/>
            <p:nvPr/>
          </p:nvSpPr>
          <p:spPr>
            <a:xfrm>
              <a:off x="9245620" y="3951483"/>
              <a:ext cx="1747345" cy="221599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38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d</a:t>
              </a:r>
            </a:p>
          </p:txBody>
        </p:sp>
      </p:grpSp>
      <p:pic>
        <p:nvPicPr>
          <p:cNvPr id="11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499325E2-F15B-4A17-A610-F63BC837B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46" y="-4070"/>
            <a:ext cx="19050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F4B873A4-5A39-4D83-A09E-9BB09E93A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112" y="2573155"/>
            <a:ext cx="19050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7B562A78-B515-4968-9830-59C16A82C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621" y="2889332"/>
            <a:ext cx="19050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E1783FD0-96FF-4460-B55C-D0BFB1BC2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276" y="-440982"/>
            <a:ext cx="19050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3D069501-CF73-4BBA-B5B7-D75A0F5FB4CC}"/>
              </a:ext>
            </a:extLst>
          </p:cNvPr>
          <p:cNvGrpSpPr/>
          <p:nvPr/>
        </p:nvGrpSpPr>
        <p:grpSpPr>
          <a:xfrm>
            <a:off x="617426" y="3471184"/>
            <a:ext cx="3657378" cy="2854338"/>
            <a:chOff x="8190912" y="3487834"/>
            <a:chExt cx="3657378" cy="285433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833A777-AAEC-4804-B584-0AD27C306FF3}"/>
                </a:ext>
              </a:extLst>
            </p:cNvPr>
            <p:cNvGrpSpPr/>
            <p:nvPr/>
          </p:nvGrpSpPr>
          <p:grpSpPr>
            <a:xfrm>
              <a:off x="8190912" y="3487834"/>
              <a:ext cx="3657378" cy="2854338"/>
              <a:chOff x="1764852" y="-14885"/>
              <a:chExt cx="8175739" cy="6987992"/>
            </a:xfrm>
          </p:grpSpPr>
          <p:sp>
            <p:nvSpPr>
              <p:cNvPr id="60" name="Sun 5">
                <a:extLst>
                  <a:ext uri="{FF2B5EF4-FFF2-40B4-BE49-F238E27FC236}">
                    <a16:creationId xmlns:a16="http://schemas.microsoft.com/office/drawing/2014/main" id="{B926FF8D-9F28-42BC-A9A4-C9412C893990}"/>
                  </a:ext>
                </a:extLst>
              </p:cNvPr>
              <p:cNvSpPr/>
              <p:nvPr/>
            </p:nvSpPr>
            <p:spPr>
              <a:xfrm>
                <a:off x="1859727" y="-14885"/>
                <a:ext cx="7777791" cy="6707141"/>
              </a:xfrm>
              <a:custGeom>
                <a:avLst/>
                <a:gdLst>
                  <a:gd name="connsiteX0" fmla="*/ 7366210 w 7366210"/>
                  <a:gd name="connsiteY0" fmla="*/ 3112939 h 6225877"/>
                  <a:gd name="connsiteX1" fmla="*/ 5879924 w 7366210"/>
                  <a:gd name="connsiteY1" fmla="*/ 3559673 h 6225877"/>
                  <a:gd name="connsiteX2" fmla="*/ 5879924 w 7366210"/>
                  <a:gd name="connsiteY2" fmla="*/ 2666204 h 6225877"/>
                  <a:gd name="connsiteX3" fmla="*/ 7366210 w 7366210"/>
                  <a:gd name="connsiteY3" fmla="*/ 3112939 h 6225877"/>
                  <a:gd name="connsiteX4" fmla="*/ 6287197 w 7366210"/>
                  <a:gd name="connsiteY4" fmla="*/ 911687 h 6225877"/>
                  <a:gd name="connsiteX5" fmla="*/ 5610173 w 7366210"/>
                  <a:gd name="connsiteY5" fmla="*/ 2115961 h 6225877"/>
                  <a:gd name="connsiteX6" fmla="*/ 4862689 w 7366210"/>
                  <a:gd name="connsiteY6" fmla="*/ 1484192 h 6225877"/>
                  <a:gd name="connsiteX7" fmla="*/ 6287197 w 7366210"/>
                  <a:gd name="connsiteY7" fmla="*/ 911687 h 6225877"/>
                  <a:gd name="connsiteX8" fmla="*/ 3683105 w 7366210"/>
                  <a:gd name="connsiteY8" fmla="*/ 0 h 6225877"/>
                  <a:gd name="connsiteX9" fmla="*/ 4211663 w 7366210"/>
                  <a:gd name="connsiteY9" fmla="*/ 1256200 h 6225877"/>
                  <a:gd name="connsiteX10" fmla="*/ 3154547 w 7366210"/>
                  <a:gd name="connsiteY10" fmla="*/ 1256200 h 6225877"/>
                  <a:gd name="connsiteX11" fmla="*/ 3683105 w 7366210"/>
                  <a:gd name="connsiteY11" fmla="*/ 0 h 6225877"/>
                  <a:gd name="connsiteX12" fmla="*/ 1078672 w 7366210"/>
                  <a:gd name="connsiteY12" fmla="*/ 911687 h 6225877"/>
                  <a:gd name="connsiteX13" fmla="*/ 2503521 w 7366210"/>
                  <a:gd name="connsiteY13" fmla="*/ 1484192 h 6225877"/>
                  <a:gd name="connsiteX14" fmla="*/ 1756037 w 7366210"/>
                  <a:gd name="connsiteY14" fmla="*/ 2115961 h 6225877"/>
                  <a:gd name="connsiteX15" fmla="*/ 1078672 w 7366210"/>
                  <a:gd name="connsiteY15" fmla="*/ 911687 h 6225877"/>
                  <a:gd name="connsiteX16" fmla="*/ 0 w 7366210"/>
                  <a:gd name="connsiteY16" fmla="*/ 3112939 h 6225877"/>
                  <a:gd name="connsiteX17" fmla="*/ 1486286 w 7366210"/>
                  <a:gd name="connsiteY17" fmla="*/ 2666204 h 6225877"/>
                  <a:gd name="connsiteX18" fmla="*/ 1486286 w 7366210"/>
                  <a:gd name="connsiteY18" fmla="*/ 3559673 h 6225877"/>
                  <a:gd name="connsiteX19" fmla="*/ 0 w 7366210"/>
                  <a:gd name="connsiteY19" fmla="*/ 3112939 h 6225877"/>
                  <a:gd name="connsiteX20" fmla="*/ 1078672 w 7366210"/>
                  <a:gd name="connsiteY20" fmla="*/ 5313901 h 6225877"/>
                  <a:gd name="connsiteX21" fmla="*/ 1756037 w 7366210"/>
                  <a:gd name="connsiteY21" fmla="*/ 4109916 h 6225877"/>
                  <a:gd name="connsiteX22" fmla="*/ 2503521 w 7366210"/>
                  <a:gd name="connsiteY22" fmla="*/ 4741685 h 6225877"/>
                  <a:gd name="connsiteX23" fmla="*/ 1078672 w 7366210"/>
                  <a:gd name="connsiteY23" fmla="*/ 5313901 h 6225877"/>
                  <a:gd name="connsiteX24" fmla="*/ 3683105 w 7366210"/>
                  <a:gd name="connsiteY24" fmla="*/ 6225877 h 6225877"/>
                  <a:gd name="connsiteX25" fmla="*/ 3154547 w 7366210"/>
                  <a:gd name="connsiteY25" fmla="*/ 4969677 h 6225877"/>
                  <a:gd name="connsiteX26" fmla="*/ 4211663 w 7366210"/>
                  <a:gd name="connsiteY26" fmla="*/ 4969677 h 6225877"/>
                  <a:gd name="connsiteX27" fmla="*/ 3683105 w 7366210"/>
                  <a:gd name="connsiteY27" fmla="*/ 6225877 h 6225877"/>
                  <a:gd name="connsiteX28" fmla="*/ 6287197 w 7366210"/>
                  <a:gd name="connsiteY28" fmla="*/ 5313901 h 6225877"/>
                  <a:gd name="connsiteX29" fmla="*/ 4862689 w 7366210"/>
                  <a:gd name="connsiteY29" fmla="*/ 4741685 h 6225877"/>
                  <a:gd name="connsiteX30" fmla="*/ 5610173 w 7366210"/>
                  <a:gd name="connsiteY30" fmla="*/ 4109916 h 6225877"/>
                  <a:gd name="connsiteX31" fmla="*/ 6287197 w 7366210"/>
                  <a:gd name="connsiteY31" fmla="*/ 5313901 h 6225877"/>
                  <a:gd name="connsiteX32" fmla="*/ 1841553 w 7366210"/>
                  <a:gd name="connsiteY32" fmla="*/ 3112939 h 6225877"/>
                  <a:gd name="connsiteX33" fmla="*/ 3683106 w 7366210"/>
                  <a:gd name="connsiteY33" fmla="*/ 1556470 h 6225877"/>
                  <a:gd name="connsiteX34" fmla="*/ 5524659 w 7366210"/>
                  <a:gd name="connsiteY34" fmla="*/ 3112939 h 6225877"/>
                  <a:gd name="connsiteX35" fmla="*/ 3683106 w 7366210"/>
                  <a:gd name="connsiteY35" fmla="*/ 4669408 h 6225877"/>
                  <a:gd name="connsiteX36" fmla="*/ 1841553 w 7366210"/>
                  <a:gd name="connsiteY36" fmla="*/ 3112939 h 6225877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287197 w 7366210"/>
                  <a:gd name="connsiteY4" fmla="*/ 12806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287197 w 7366210"/>
                  <a:gd name="connsiteY7" fmla="*/ 12806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688250 w 7366210"/>
                  <a:gd name="connsiteY4" fmla="*/ 9758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688250 w 7366210"/>
                  <a:gd name="connsiteY7" fmla="*/ 9758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1078672 w 7665496"/>
                  <a:gd name="connsiteY13" fmla="*/ 1280656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1078672 w 7665496"/>
                  <a:gd name="connsiteY16" fmla="*/ 1280656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597409 w 7665496"/>
                  <a:gd name="connsiteY13" fmla="*/ 879603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597409 w 7665496"/>
                  <a:gd name="connsiteY16" fmla="*/ 879603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688272 w 8275096"/>
                  <a:gd name="connsiteY21" fmla="*/ 5682870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688272 w 8275096"/>
                  <a:gd name="connsiteY24" fmla="*/ 5682870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319304 w 8275096"/>
                  <a:gd name="connsiteY21" fmla="*/ 6019755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319304 w 8275096"/>
                  <a:gd name="connsiteY24" fmla="*/ 6019755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6896797 w 8275096"/>
                  <a:gd name="connsiteY29" fmla="*/ 5682870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6896797 w 8275096"/>
                  <a:gd name="connsiteY32" fmla="*/ 5682870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352559 w 8275096"/>
                  <a:gd name="connsiteY18" fmla="*/ 3019131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009092 w 8275096"/>
                  <a:gd name="connsiteY29" fmla="*/ 5747038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009092 w 8275096"/>
                  <a:gd name="connsiteY32" fmla="*/ 5747038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297850 w 8082591"/>
                  <a:gd name="connsiteY5" fmla="*/ 975856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297850 w 8082591"/>
                  <a:gd name="connsiteY8" fmla="*/ 975856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527851 w 8082591"/>
                  <a:gd name="connsiteY13" fmla="*/ 1136277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527851 w 8082591"/>
                  <a:gd name="connsiteY16" fmla="*/ 1136277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014504 w 7777791"/>
                  <a:gd name="connsiteY21" fmla="*/ 601975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014504 w 7777791"/>
                  <a:gd name="connsiteY24" fmla="*/ 601975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502328 w 7777791"/>
                  <a:gd name="connsiteY19" fmla="*/ 4474073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07141"/>
                  <a:gd name="connsiteX1" fmla="*/ 7777791 w 7777791"/>
                  <a:gd name="connsiteY1" fmla="*/ 3514763 h 6707141"/>
                  <a:gd name="connsiteX2" fmla="*/ 6136598 w 7777791"/>
                  <a:gd name="connsiteY2" fmla="*/ 4201358 h 6707141"/>
                  <a:gd name="connsiteX3" fmla="*/ 5960134 w 7777791"/>
                  <a:gd name="connsiteY3" fmla="*/ 2874752 h 6707141"/>
                  <a:gd name="connsiteX4" fmla="*/ 7671010 w 7777791"/>
                  <a:gd name="connsiteY4" fmla="*/ 3481908 h 6707141"/>
                  <a:gd name="connsiteX5" fmla="*/ 6768460 w 7777791"/>
                  <a:gd name="connsiteY5" fmla="*/ 1216488 h 6707141"/>
                  <a:gd name="connsiteX6" fmla="*/ 5850805 w 7777791"/>
                  <a:gd name="connsiteY6" fmla="*/ 2805772 h 6707141"/>
                  <a:gd name="connsiteX7" fmla="*/ 5007068 w 7777791"/>
                  <a:gd name="connsiteY7" fmla="*/ 1452108 h 6707141"/>
                  <a:gd name="connsiteX8" fmla="*/ 6768460 w 7777791"/>
                  <a:gd name="connsiteY8" fmla="*/ 1216488 h 6707141"/>
                  <a:gd name="connsiteX9" fmla="*/ 4052074 w 7777791"/>
                  <a:gd name="connsiteY9" fmla="*/ 0 h 6707141"/>
                  <a:gd name="connsiteX10" fmla="*/ 4853347 w 7777791"/>
                  <a:gd name="connsiteY10" fmla="*/ 1705379 h 6707141"/>
                  <a:gd name="connsiteX11" fmla="*/ 3298926 w 7777791"/>
                  <a:gd name="connsiteY11" fmla="*/ 1544958 h 6707141"/>
                  <a:gd name="connsiteX12" fmla="*/ 4052074 w 7777791"/>
                  <a:gd name="connsiteY12" fmla="*/ 0 h 6707141"/>
                  <a:gd name="connsiteX13" fmla="*/ 1223051 w 7777791"/>
                  <a:gd name="connsiteY13" fmla="*/ 1136277 h 6707141"/>
                  <a:gd name="connsiteX14" fmla="*/ 2856447 w 7777791"/>
                  <a:gd name="connsiteY14" fmla="*/ 1452109 h 6707141"/>
                  <a:gd name="connsiteX15" fmla="*/ 2060837 w 7777791"/>
                  <a:gd name="connsiteY15" fmla="*/ 2757646 h 6707141"/>
                  <a:gd name="connsiteX16" fmla="*/ 1223051 w 7777791"/>
                  <a:gd name="connsiteY16" fmla="*/ 1136277 h 6707141"/>
                  <a:gd name="connsiteX17" fmla="*/ 0 w 7777791"/>
                  <a:gd name="connsiteY17" fmla="*/ 3401697 h 6707141"/>
                  <a:gd name="connsiteX18" fmla="*/ 1775043 w 7777791"/>
                  <a:gd name="connsiteY18" fmla="*/ 2698289 h 6707141"/>
                  <a:gd name="connsiteX19" fmla="*/ 1502328 w 7777791"/>
                  <a:gd name="connsiteY19" fmla="*/ 4474073 h 6707141"/>
                  <a:gd name="connsiteX20" fmla="*/ 0 w 7777791"/>
                  <a:gd name="connsiteY20" fmla="*/ 3401697 h 6707141"/>
                  <a:gd name="connsiteX21" fmla="*/ 1303262 w 7777791"/>
                  <a:gd name="connsiteY21" fmla="*/ 5795165 h 6707141"/>
                  <a:gd name="connsiteX22" fmla="*/ 1772079 w 7777791"/>
                  <a:gd name="connsiteY22" fmla="*/ 4302422 h 6707141"/>
                  <a:gd name="connsiteX23" fmla="*/ 2952700 w 7777791"/>
                  <a:gd name="connsiteY23" fmla="*/ 5431496 h 6707141"/>
                  <a:gd name="connsiteX24" fmla="*/ 1303262 w 7777791"/>
                  <a:gd name="connsiteY24" fmla="*/ 5795165 h 6707141"/>
                  <a:gd name="connsiteX25" fmla="*/ 4517295 w 7777791"/>
                  <a:gd name="connsiteY25" fmla="*/ 6707141 h 6707141"/>
                  <a:gd name="connsiteX26" fmla="*/ 3218715 w 7777791"/>
                  <a:gd name="connsiteY26" fmla="*/ 5226351 h 6707141"/>
                  <a:gd name="connsiteX27" fmla="*/ 4933557 w 7777791"/>
                  <a:gd name="connsiteY27" fmla="*/ 5354688 h 6707141"/>
                  <a:gd name="connsiteX28" fmla="*/ 4517295 w 7777791"/>
                  <a:gd name="connsiteY28" fmla="*/ 6707141 h 6707141"/>
                  <a:gd name="connsiteX29" fmla="*/ 6704292 w 7777791"/>
                  <a:gd name="connsiteY29" fmla="*/ 5747038 h 6707141"/>
                  <a:gd name="connsiteX30" fmla="*/ 4926857 w 7777791"/>
                  <a:gd name="connsiteY30" fmla="*/ 5158780 h 6707141"/>
                  <a:gd name="connsiteX31" fmla="*/ 5834763 w 7777791"/>
                  <a:gd name="connsiteY31" fmla="*/ 4350548 h 6707141"/>
                  <a:gd name="connsiteX32" fmla="*/ 6704292 w 7777791"/>
                  <a:gd name="connsiteY32" fmla="*/ 5747038 h 6707141"/>
                  <a:gd name="connsiteX33" fmla="*/ 2146353 w 7777791"/>
                  <a:gd name="connsiteY33" fmla="*/ 3481908 h 6707141"/>
                  <a:gd name="connsiteX34" fmla="*/ 3987906 w 7777791"/>
                  <a:gd name="connsiteY34" fmla="*/ 1925439 h 6707141"/>
                  <a:gd name="connsiteX35" fmla="*/ 5829459 w 7777791"/>
                  <a:gd name="connsiteY35" fmla="*/ 3481908 h 6707141"/>
                  <a:gd name="connsiteX36" fmla="*/ 3987906 w 7777791"/>
                  <a:gd name="connsiteY36" fmla="*/ 5038377 h 6707141"/>
                  <a:gd name="connsiteX37" fmla="*/ 2146353 w 7777791"/>
                  <a:gd name="connsiteY37" fmla="*/ 3481908 h 670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777791" h="6707141">
                    <a:moveTo>
                      <a:pt x="7671010" y="3481908"/>
                    </a:moveTo>
                    <a:lnTo>
                      <a:pt x="7777791" y="3514763"/>
                    </a:lnTo>
                    <a:lnTo>
                      <a:pt x="6136598" y="4201358"/>
                    </a:lnTo>
                    <a:lnTo>
                      <a:pt x="5960134" y="2874752"/>
                    </a:lnTo>
                    <a:lnTo>
                      <a:pt x="7671010" y="3481908"/>
                    </a:lnTo>
                    <a:close/>
                    <a:moveTo>
                      <a:pt x="6768460" y="1216488"/>
                    </a:moveTo>
                    <a:lnTo>
                      <a:pt x="5850805" y="2805772"/>
                    </a:lnTo>
                    <a:lnTo>
                      <a:pt x="5007068" y="1452108"/>
                    </a:lnTo>
                    <a:lnTo>
                      <a:pt x="6768460" y="1216488"/>
                    </a:lnTo>
                    <a:close/>
                    <a:moveTo>
                      <a:pt x="4052074" y="0"/>
                    </a:moveTo>
                    <a:lnTo>
                      <a:pt x="4853347" y="1705379"/>
                    </a:lnTo>
                    <a:lnTo>
                      <a:pt x="3298926" y="1544958"/>
                    </a:lnTo>
                    <a:cubicBezTo>
                      <a:pt x="3475112" y="1126225"/>
                      <a:pt x="3875888" y="418733"/>
                      <a:pt x="4052074" y="0"/>
                    </a:cubicBezTo>
                    <a:close/>
                    <a:moveTo>
                      <a:pt x="1223051" y="1136277"/>
                    </a:moveTo>
                    <a:lnTo>
                      <a:pt x="2856447" y="1452109"/>
                    </a:lnTo>
                    <a:lnTo>
                      <a:pt x="2060837" y="2757646"/>
                    </a:lnTo>
                    <a:lnTo>
                      <a:pt x="1223051" y="1136277"/>
                    </a:lnTo>
                    <a:close/>
                    <a:moveTo>
                      <a:pt x="0" y="3401697"/>
                    </a:moveTo>
                    <a:lnTo>
                      <a:pt x="1775043" y="2698289"/>
                    </a:lnTo>
                    <a:lnTo>
                      <a:pt x="1502328" y="4474073"/>
                    </a:lnTo>
                    <a:lnTo>
                      <a:pt x="0" y="3401697"/>
                    </a:lnTo>
                    <a:close/>
                    <a:moveTo>
                      <a:pt x="1303262" y="5795165"/>
                    </a:moveTo>
                    <a:lnTo>
                      <a:pt x="1772079" y="4302422"/>
                    </a:lnTo>
                    <a:lnTo>
                      <a:pt x="2952700" y="5431496"/>
                    </a:lnTo>
                    <a:lnTo>
                      <a:pt x="1303262" y="5795165"/>
                    </a:lnTo>
                    <a:close/>
                    <a:moveTo>
                      <a:pt x="4517295" y="6707141"/>
                    </a:moveTo>
                    <a:lnTo>
                      <a:pt x="3218715" y="5226351"/>
                    </a:lnTo>
                    <a:lnTo>
                      <a:pt x="4933557" y="5354688"/>
                    </a:lnTo>
                    <a:lnTo>
                      <a:pt x="4517295" y="6707141"/>
                    </a:lnTo>
                    <a:close/>
                    <a:moveTo>
                      <a:pt x="6704292" y="5747038"/>
                    </a:moveTo>
                    <a:lnTo>
                      <a:pt x="4926857" y="5158780"/>
                    </a:lnTo>
                    <a:lnTo>
                      <a:pt x="5834763" y="4350548"/>
                    </a:lnTo>
                    <a:lnTo>
                      <a:pt x="6704292" y="5747038"/>
                    </a:lnTo>
                    <a:close/>
                    <a:moveTo>
                      <a:pt x="2146353" y="3481908"/>
                    </a:moveTo>
                    <a:cubicBezTo>
                      <a:pt x="2146353" y="2622294"/>
                      <a:pt x="2970844" y="1925439"/>
                      <a:pt x="3987906" y="1925439"/>
                    </a:cubicBezTo>
                    <a:cubicBezTo>
                      <a:pt x="5004968" y="1925439"/>
                      <a:pt x="5829459" y="2622294"/>
                      <a:pt x="5829459" y="3481908"/>
                    </a:cubicBezTo>
                    <a:cubicBezTo>
                      <a:pt x="5829459" y="4341522"/>
                      <a:pt x="5004968" y="5038377"/>
                      <a:pt x="3987906" y="5038377"/>
                    </a:cubicBezTo>
                    <a:cubicBezTo>
                      <a:pt x="2970844" y="5038377"/>
                      <a:pt x="2146353" y="4341522"/>
                      <a:pt x="2146353" y="3481908"/>
                    </a:cubicBezTo>
                    <a:close/>
                  </a:path>
                </a:pathLst>
              </a:custGeom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p3d extrusionH="57150">
                  <a:bevelT w="38100" h="38100" prst="slope"/>
                </a:sp3d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25F38433-CA3E-492F-B3BA-55CBF5379F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40177" y="166479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F219E1EC-8469-4BA0-81FC-F08F2D7ADB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391820" y="795922"/>
                <a:ext cx="2660232" cy="2063339"/>
              </a:xfrm>
              <a:prstGeom prst="rect">
                <a:avLst/>
              </a:pr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D02FDDB0-B2F2-4D31-85E4-B5FA80BFB1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80359" y="2562497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1376C50D-33EB-475B-9388-E5C53281DB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30766" y="916562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CC10797C-9351-40BD-8565-AB77FDA909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764852" y="2575068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84BAB847-9AD6-46B2-B7C9-C5A133ADE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46916" y="4233574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F14E32D0-8CF2-4C82-9784-F16A2CD2CE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353706" y="4329073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7C9AF952-0005-41DD-B7BE-6938F6F108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20127" y="4909769"/>
                <a:ext cx="2660232" cy="2063338"/>
              </a:xfrm>
              <a:prstGeom prst="rect">
                <a:avLst/>
              </a:prstGeom>
            </p:spPr>
          </p:pic>
        </p:grp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1B72A2C-ACC8-4087-A47C-BBCFF5DD2AC8}"/>
                </a:ext>
              </a:extLst>
            </p:cNvPr>
            <p:cNvSpPr/>
            <p:nvPr/>
          </p:nvSpPr>
          <p:spPr>
            <a:xfrm>
              <a:off x="9245620" y="3951483"/>
              <a:ext cx="1747345" cy="221599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38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b</a:t>
              </a:r>
              <a:endParaRPr lang="en-US" sz="13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F46DED3-A76F-4DD7-BCCB-F1E020E26D42}"/>
              </a:ext>
            </a:extLst>
          </p:cNvPr>
          <p:cNvGrpSpPr/>
          <p:nvPr/>
        </p:nvGrpSpPr>
        <p:grpSpPr>
          <a:xfrm>
            <a:off x="4045730" y="3915535"/>
            <a:ext cx="3657378" cy="2854338"/>
            <a:chOff x="8190912" y="3487834"/>
            <a:chExt cx="3657378" cy="2854338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2127B80-110D-4BEC-BBD2-70DF9808DA9F}"/>
                </a:ext>
              </a:extLst>
            </p:cNvPr>
            <p:cNvGrpSpPr/>
            <p:nvPr/>
          </p:nvGrpSpPr>
          <p:grpSpPr>
            <a:xfrm>
              <a:off x="8190912" y="3487834"/>
              <a:ext cx="3657378" cy="2854338"/>
              <a:chOff x="1764852" y="-14885"/>
              <a:chExt cx="8175739" cy="6987992"/>
            </a:xfrm>
          </p:grpSpPr>
          <p:sp>
            <p:nvSpPr>
              <p:cNvPr id="72" name="Sun 5">
                <a:extLst>
                  <a:ext uri="{FF2B5EF4-FFF2-40B4-BE49-F238E27FC236}">
                    <a16:creationId xmlns:a16="http://schemas.microsoft.com/office/drawing/2014/main" id="{622E153C-7CC6-4A41-BB18-838E67EF068C}"/>
                  </a:ext>
                </a:extLst>
              </p:cNvPr>
              <p:cNvSpPr/>
              <p:nvPr/>
            </p:nvSpPr>
            <p:spPr>
              <a:xfrm>
                <a:off x="1859727" y="-14885"/>
                <a:ext cx="7777791" cy="6707141"/>
              </a:xfrm>
              <a:custGeom>
                <a:avLst/>
                <a:gdLst>
                  <a:gd name="connsiteX0" fmla="*/ 7366210 w 7366210"/>
                  <a:gd name="connsiteY0" fmla="*/ 3112939 h 6225877"/>
                  <a:gd name="connsiteX1" fmla="*/ 5879924 w 7366210"/>
                  <a:gd name="connsiteY1" fmla="*/ 3559673 h 6225877"/>
                  <a:gd name="connsiteX2" fmla="*/ 5879924 w 7366210"/>
                  <a:gd name="connsiteY2" fmla="*/ 2666204 h 6225877"/>
                  <a:gd name="connsiteX3" fmla="*/ 7366210 w 7366210"/>
                  <a:gd name="connsiteY3" fmla="*/ 3112939 h 6225877"/>
                  <a:gd name="connsiteX4" fmla="*/ 6287197 w 7366210"/>
                  <a:gd name="connsiteY4" fmla="*/ 911687 h 6225877"/>
                  <a:gd name="connsiteX5" fmla="*/ 5610173 w 7366210"/>
                  <a:gd name="connsiteY5" fmla="*/ 2115961 h 6225877"/>
                  <a:gd name="connsiteX6" fmla="*/ 4862689 w 7366210"/>
                  <a:gd name="connsiteY6" fmla="*/ 1484192 h 6225877"/>
                  <a:gd name="connsiteX7" fmla="*/ 6287197 w 7366210"/>
                  <a:gd name="connsiteY7" fmla="*/ 911687 h 6225877"/>
                  <a:gd name="connsiteX8" fmla="*/ 3683105 w 7366210"/>
                  <a:gd name="connsiteY8" fmla="*/ 0 h 6225877"/>
                  <a:gd name="connsiteX9" fmla="*/ 4211663 w 7366210"/>
                  <a:gd name="connsiteY9" fmla="*/ 1256200 h 6225877"/>
                  <a:gd name="connsiteX10" fmla="*/ 3154547 w 7366210"/>
                  <a:gd name="connsiteY10" fmla="*/ 1256200 h 6225877"/>
                  <a:gd name="connsiteX11" fmla="*/ 3683105 w 7366210"/>
                  <a:gd name="connsiteY11" fmla="*/ 0 h 6225877"/>
                  <a:gd name="connsiteX12" fmla="*/ 1078672 w 7366210"/>
                  <a:gd name="connsiteY12" fmla="*/ 911687 h 6225877"/>
                  <a:gd name="connsiteX13" fmla="*/ 2503521 w 7366210"/>
                  <a:gd name="connsiteY13" fmla="*/ 1484192 h 6225877"/>
                  <a:gd name="connsiteX14" fmla="*/ 1756037 w 7366210"/>
                  <a:gd name="connsiteY14" fmla="*/ 2115961 h 6225877"/>
                  <a:gd name="connsiteX15" fmla="*/ 1078672 w 7366210"/>
                  <a:gd name="connsiteY15" fmla="*/ 911687 h 6225877"/>
                  <a:gd name="connsiteX16" fmla="*/ 0 w 7366210"/>
                  <a:gd name="connsiteY16" fmla="*/ 3112939 h 6225877"/>
                  <a:gd name="connsiteX17" fmla="*/ 1486286 w 7366210"/>
                  <a:gd name="connsiteY17" fmla="*/ 2666204 h 6225877"/>
                  <a:gd name="connsiteX18" fmla="*/ 1486286 w 7366210"/>
                  <a:gd name="connsiteY18" fmla="*/ 3559673 h 6225877"/>
                  <a:gd name="connsiteX19" fmla="*/ 0 w 7366210"/>
                  <a:gd name="connsiteY19" fmla="*/ 3112939 h 6225877"/>
                  <a:gd name="connsiteX20" fmla="*/ 1078672 w 7366210"/>
                  <a:gd name="connsiteY20" fmla="*/ 5313901 h 6225877"/>
                  <a:gd name="connsiteX21" fmla="*/ 1756037 w 7366210"/>
                  <a:gd name="connsiteY21" fmla="*/ 4109916 h 6225877"/>
                  <a:gd name="connsiteX22" fmla="*/ 2503521 w 7366210"/>
                  <a:gd name="connsiteY22" fmla="*/ 4741685 h 6225877"/>
                  <a:gd name="connsiteX23" fmla="*/ 1078672 w 7366210"/>
                  <a:gd name="connsiteY23" fmla="*/ 5313901 h 6225877"/>
                  <a:gd name="connsiteX24" fmla="*/ 3683105 w 7366210"/>
                  <a:gd name="connsiteY24" fmla="*/ 6225877 h 6225877"/>
                  <a:gd name="connsiteX25" fmla="*/ 3154547 w 7366210"/>
                  <a:gd name="connsiteY25" fmla="*/ 4969677 h 6225877"/>
                  <a:gd name="connsiteX26" fmla="*/ 4211663 w 7366210"/>
                  <a:gd name="connsiteY26" fmla="*/ 4969677 h 6225877"/>
                  <a:gd name="connsiteX27" fmla="*/ 3683105 w 7366210"/>
                  <a:gd name="connsiteY27" fmla="*/ 6225877 h 6225877"/>
                  <a:gd name="connsiteX28" fmla="*/ 6287197 w 7366210"/>
                  <a:gd name="connsiteY28" fmla="*/ 5313901 h 6225877"/>
                  <a:gd name="connsiteX29" fmla="*/ 4862689 w 7366210"/>
                  <a:gd name="connsiteY29" fmla="*/ 4741685 h 6225877"/>
                  <a:gd name="connsiteX30" fmla="*/ 5610173 w 7366210"/>
                  <a:gd name="connsiteY30" fmla="*/ 4109916 h 6225877"/>
                  <a:gd name="connsiteX31" fmla="*/ 6287197 w 7366210"/>
                  <a:gd name="connsiteY31" fmla="*/ 5313901 h 6225877"/>
                  <a:gd name="connsiteX32" fmla="*/ 1841553 w 7366210"/>
                  <a:gd name="connsiteY32" fmla="*/ 3112939 h 6225877"/>
                  <a:gd name="connsiteX33" fmla="*/ 3683106 w 7366210"/>
                  <a:gd name="connsiteY33" fmla="*/ 1556470 h 6225877"/>
                  <a:gd name="connsiteX34" fmla="*/ 5524659 w 7366210"/>
                  <a:gd name="connsiteY34" fmla="*/ 3112939 h 6225877"/>
                  <a:gd name="connsiteX35" fmla="*/ 3683106 w 7366210"/>
                  <a:gd name="connsiteY35" fmla="*/ 4669408 h 6225877"/>
                  <a:gd name="connsiteX36" fmla="*/ 1841553 w 7366210"/>
                  <a:gd name="connsiteY36" fmla="*/ 3112939 h 6225877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287197 w 7366210"/>
                  <a:gd name="connsiteY4" fmla="*/ 12806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287197 w 7366210"/>
                  <a:gd name="connsiteY7" fmla="*/ 12806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688250 w 7366210"/>
                  <a:gd name="connsiteY4" fmla="*/ 9758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688250 w 7366210"/>
                  <a:gd name="connsiteY7" fmla="*/ 9758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1078672 w 7665496"/>
                  <a:gd name="connsiteY13" fmla="*/ 1280656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1078672 w 7665496"/>
                  <a:gd name="connsiteY16" fmla="*/ 1280656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597409 w 7665496"/>
                  <a:gd name="connsiteY13" fmla="*/ 879603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597409 w 7665496"/>
                  <a:gd name="connsiteY16" fmla="*/ 879603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688272 w 8275096"/>
                  <a:gd name="connsiteY21" fmla="*/ 5682870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688272 w 8275096"/>
                  <a:gd name="connsiteY24" fmla="*/ 5682870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319304 w 8275096"/>
                  <a:gd name="connsiteY21" fmla="*/ 6019755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319304 w 8275096"/>
                  <a:gd name="connsiteY24" fmla="*/ 6019755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6896797 w 8275096"/>
                  <a:gd name="connsiteY29" fmla="*/ 5682870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6896797 w 8275096"/>
                  <a:gd name="connsiteY32" fmla="*/ 5682870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352559 w 8275096"/>
                  <a:gd name="connsiteY18" fmla="*/ 3019131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009092 w 8275096"/>
                  <a:gd name="connsiteY29" fmla="*/ 5747038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009092 w 8275096"/>
                  <a:gd name="connsiteY32" fmla="*/ 5747038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297850 w 8082591"/>
                  <a:gd name="connsiteY5" fmla="*/ 975856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297850 w 8082591"/>
                  <a:gd name="connsiteY8" fmla="*/ 975856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527851 w 8082591"/>
                  <a:gd name="connsiteY13" fmla="*/ 1136277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527851 w 8082591"/>
                  <a:gd name="connsiteY16" fmla="*/ 1136277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014504 w 7777791"/>
                  <a:gd name="connsiteY21" fmla="*/ 601975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014504 w 7777791"/>
                  <a:gd name="connsiteY24" fmla="*/ 601975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502328 w 7777791"/>
                  <a:gd name="connsiteY19" fmla="*/ 4474073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07141"/>
                  <a:gd name="connsiteX1" fmla="*/ 7777791 w 7777791"/>
                  <a:gd name="connsiteY1" fmla="*/ 3514763 h 6707141"/>
                  <a:gd name="connsiteX2" fmla="*/ 6136598 w 7777791"/>
                  <a:gd name="connsiteY2" fmla="*/ 4201358 h 6707141"/>
                  <a:gd name="connsiteX3" fmla="*/ 5960134 w 7777791"/>
                  <a:gd name="connsiteY3" fmla="*/ 2874752 h 6707141"/>
                  <a:gd name="connsiteX4" fmla="*/ 7671010 w 7777791"/>
                  <a:gd name="connsiteY4" fmla="*/ 3481908 h 6707141"/>
                  <a:gd name="connsiteX5" fmla="*/ 6768460 w 7777791"/>
                  <a:gd name="connsiteY5" fmla="*/ 1216488 h 6707141"/>
                  <a:gd name="connsiteX6" fmla="*/ 5850805 w 7777791"/>
                  <a:gd name="connsiteY6" fmla="*/ 2805772 h 6707141"/>
                  <a:gd name="connsiteX7" fmla="*/ 5007068 w 7777791"/>
                  <a:gd name="connsiteY7" fmla="*/ 1452108 h 6707141"/>
                  <a:gd name="connsiteX8" fmla="*/ 6768460 w 7777791"/>
                  <a:gd name="connsiteY8" fmla="*/ 1216488 h 6707141"/>
                  <a:gd name="connsiteX9" fmla="*/ 4052074 w 7777791"/>
                  <a:gd name="connsiteY9" fmla="*/ 0 h 6707141"/>
                  <a:gd name="connsiteX10" fmla="*/ 4853347 w 7777791"/>
                  <a:gd name="connsiteY10" fmla="*/ 1705379 h 6707141"/>
                  <a:gd name="connsiteX11" fmla="*/ 3298926 w 7777791"/>
                  <a:gd name="connsiteY11" fmla="*/ 1544958 h 6707141"/>
                  <a:gd name="connsiteX12" fmla="*/ 4052074 w 7777791"/>
                  <a:gd name="connsiteY12" fmla="*/ 0 h 6707141"/>
                  <a:gd name="connsiteX13" fmla="*/ 1223051 w 7777791"/>
                  <a:gd name="connsiteY13" fmla="*/ 1136277 h 6707141"/>
                  <a:gd name="connsiteX14" fmla="*/ 2856447 w 7777791"/>
                  <a:gd name="connsiteY14" fmla="*/ 1452109 h 6707141"/>
                  <a:gd name="connsiteX15" fmla="*/ 2060837 w 7777791"/>
                  <a:gd name="connsiteY15" fmla="*/ 2757646 h 6707141"/>
                  <a:gd name="connsiteX16" fmla="*/ 1223051 w 7777791"/>
                  <a:gd name="connsiteY16" fmla="*/ 1136277 h 6707141"/>
                  <a:gd name="connsiteX17" fmla="*/ 0 w 7777791"/>
                  <a:gd name="connsiteY17" fmla="*/ 3401697 h 6707141"/>
                  <a:gd name="connsiteX18" fmla="*/ 1775043 w 7777791"/>
                  <a:gd name="connsiteY18" fmla="*/ 2698289 h 6707141"/>
                  <a:gd name="connsiteX19" fmla="*/ 1502328 w 7777791"/>
                  <a:gd name="connsiteY19" fmla="*/ 4474073 h 6707141"/>
                  <a:gd name="connsiteX20" fmla="*/ 0 w 7777791"/>
                  <a:gd name="connsiteY20" fmla="*/ 3401697 h 6707141"/>
                  <a:gd name="connsiteX21" fmla="*/ 1303262 w 7777791"/>
                  <a:gd name="connsiteY21" fmla="*/ 5795165 h 6707141"/>
                  <a:gd name="connsiteX22" fmla="*/ 1772079 w 7777791"/>
                  <a:gd name="connsiteY22" fmla="*/ 4302422 h 6707141"/>
                  <a:gd name="connsiteX23" fmla="*/ 2952700 w 7777791"/>
                  <a:gd name="connsiteY23" fmla="*/ 5431496 h 6707141"/>
                  <a:gd name="connsiteX24" fmla="*/ 1303262 w 7777791"/>
                  <a:gd name="connsiteY24" fmla="*/ 5795165 h 6707141"/>
                  <a:gd name="connsiteX25" fmla="*/ 4517295 w 7777791"/>
                  <a:gd name="connsiteY25" fmla="*/ 6707141 h 6707141"/>
                  <a:gd name="connsiteX26" fmla="*/ 3218715 w 7777791"/>
                  <a:gd name="connsiteY26" fmla="*/ 5226351 h 6707141"/>
                  <a:gd name="connsiteX27" fmla="*/ 4933557 w 7777791"/>
                  <a:gd name="connsiteY27" fmla="*/ 5354688 h 6707141"/>
                  <a:gd name="connsiteX28" fmla="*/ 4517295 w 7777791"/>
                  <a:gd name="connsiteY28" fmla="*/ 6707141 h 6707141"/>
                  <a:gd name="connsiteX29" fmla="*/ 6704292 w 7777791"/>
                  <a:gd name="connsiteY29" fmla="*/ 5747038 h 6707141"/>
                  <a:gd name="connsiteX30" fmla="*/ 4926857 w 7777791"/>
                  <a:gd name="connsiteY30" fmla="*/ 5158780 h 6707141"/>
                  <a:gd name="connsiteX31" fmla="*/ 5834763 w 7777791"/>
                  <a:gd name="connsiteY31" fmla="*/ 4350548 h 6707141"/>
                  <a:gd name="connsiteX32" fmla="*/ 6704292 w 7777791"/>
                  <a:gd name="connsiteY32" fmla="*/ 5747038 h 6707141"/>
                  <a:gd name="connsiteX33" fmla="*/ 2146353 w 7777791"/>
                  <a:gd name="connsiteY33" fmla="*/ 3481908 h 6707141"/>
                  <a:gd name="connsiteX34" fmla="*/ 3987906 w 7777791"/>
                  <a:gd name="connsiteY34" fmla="*/ 1925439 h 6707141"/>
                  <a:gd name="connsiteX35" fmla="*/ 5829459 w 7777791"/>
                  <a:gd name="connsiteY35" fmla="*/ 3481908 h 6707141"/>
                  <a:gd name="connsiteX36" fmla="*/ 3987906 w 7777791"/>
                  <a:gd name="connsiteY36" fmla="*/ 5038377 h 6707141"/>
                  <a:gd name="connsiteX37" fmla="*/ 2146353 w 7777791"/>
                  <a:gd name="connsiteY37" fmla="*/ 3481908 h 670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777791" h="6707141">
                    <a:moveTo>
                      <a:pt x="7671010" y="3481908"/>
                    </a:moveTo>
                    <a:lnTo>
                      <a:pt x="7777791" y="3514763"/>
                    </a:lnTo>
                    <a:lnTo>
                      <a:pt x="6136598" y="4201358"/>
                    </a:lnTo>
                    <a:lnTo>
                      <a:pt x="5960134" y="2874752"/>
                    </a:lnTo>
                    <a:lnTo>
                      <a:pt x="7671010" y="3481908"/>
                    </a:lnTo>
                    <a:close/>
                    <a:moveTo>
                      <a:pt x="6768460" y="1216488"/>
                    </a:moveTo>
                    <a:lnTo>
                      <a:pt x="5850805" y="2805772"/>
                    </a:lnTo>
                    <a:lnTo>
                      <a:pt x="5007068" y="1452108"/>
                    </a:lnTo>
                    <a:lnTo>
                      <a:pt x="6768460" y="1216488"/>
                    </a:lnTo>
                    <a:close/>
                    <a:moveTo>
                      <a:pt x="4052074" y="0"/>
                    </a:moveTo>
                    <a:lnTo>
                      <a:pt x="4853347" y="1705379"/>
                    </a:lnTo>
                    <a:lnTo>
                      <a:pt x="3298926" y="1544958"/>
                    </a:lnTo>
                    <a:cubicBezTo>
                      <a:pt x="3475112" y="1126225"/>
                      <a:pt x="3875888" y="418733"/>
                      <a:pt x="4052074" y="0"/>
                    </a:cubicBezTo>
                    <a:close/>
                    <a:moveTo>
                      <a:pt x="1223051" y="1136277"/>
                    </a:moveTo>
                    <a:lnTo>
                      <a:pt x="2856447" y="1452109"/>
                    </a:lnTo>
                    <a:lnTo>
                      <a:pt x="2060837" y="2757646"/>
                    </a:lnTo>
                    <a:lnTo>
                      <a:pt x="1223051" y="1136277"/>
                    </a:lnTo>
                    <a:close/>
                    <a:moveTo>
                      <a:pt x="0" y="3401697"/>
                    </a:moveTo>
                    <a:lnTo>
                      <a:pt x="1775043" y="2698289"/>
                    </a:lnTo>
                    <a:lnTo>
                      <a:pt x="1502328" y="4474073"/>
                    </a:lnTo>
                    <a:lnTo>
                      <a:pt x="0" y="3401697"/>
                    </a:lnTo>
                    <a:close/>
                    <a:moveTo>
                      <a:pt x="1303262" y="5795165"/>
                    </a:moveTo>
                    <a:lnTo>
                      <a:pt x="1772079" y="4302422"/>
                    </a:lnTo>
                    <a:lnTo>
                      <a:pt x="2952700" y="5431496"/>
                    </a:lnTo>
                    <a:lnTo>
                      <a:pt x="1303262" y="5795165"/>
                    </a:lnTo>
                    <a:close/>
                    <a:moveTo>
                      <a:pt x="4517295" y="6707141"/>
                    </a:moveTo>
                    <a:lnTo>
                      <a:pt x="3218715" y="5226351"/>
                    </a:lnTo>
                    <a:lnTo>
                      <a:pt x="4933557" y="5354688"/>
                    </a:lnTo>
                    <a:lnTo>
                      <a:pt x="4517295" y="6707141"/>
                    </a:lnTo>
                    <a:close/>
                    <a:moveTo>
                      <a:pt x="6704292" y="5747038"/>
                    </a:moveTo>
                    <a:lnTo>
                      <a:pt x="4926857" y="5158780"/>
                    </a:lnTo>
                    <a:lnTo>
                      <a:pt x="5834763" y="4350548"/>
                    </a:lnTo>
                    <a:lnTo>
                      <a:pt x="6704292" y="5747038"/>
                    </a:lnTo>
                    <a:close/>
                    <a:moveTo>
                      <a:pt x="2146353" y="3481908"/>
                    </a:moveTo>
                    <a:cubicBezTo>
                      <a:pt x="2146353" y="2622294"/>
                      <a:pt x="2970844" y="1925439"/>
                      <a:pt x="3987906" y="1925439"/>
                    </a:cubicBezTo>
                    <a:cubicBezTo>
                      <a:pt x="5004968" y="1925439"/>
                      <a:pt x="5829459" y="2622294"/>
                      <a:pt x="5829459" y="3481908"/>
                    </a:cubicBezTo>
                    <a:cubicBezTo>
                      <a:pt x="5829459" y="4341522"/>
                      <a:pt x="5004968" y="5038377"/>
                      <a:pt x="3987906" y="5038377"/>
                    </a:cubicBezTo>
                    <a:cubicBezTo>
                      <a:pt x="2970844" y="5038377"/>
                      <a:pt x="2146353" y="4341522"/>
                      <a:pt x="2146353" y="3481908"/>
                    </a:cubicBezTo>
                    <a:close/>
                  </a:path>
                </a:pathLst>
              </a:custGeom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p3d extrusionH="57150">
                  <a:bevelT w="38100" h="38100" prst="slope"/>
                </a:sp3d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5F266CB5-74BE-461F-A33A-7CB9C06D31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40177" y="166479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BEEF399A-B055-45B9-9CDA-F1D0DDE3E5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391820" y="795922"/>
                <a:ext cx="2660232" cy="2063339"/>
              </a:xfrm>
              <a:prstGeom prst="rect">
                <a:avLst/>
              </a:prstGeom>
            </p:spPr>
          </p:pic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4943B7B4-25D5-412D-A43E-9DA6130F9C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80359" y="2562497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92E8FBDE-0009-4F7C-B4F5-A471E04155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30766" y="916562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18C6E282-A0BB-406F-9C01-9414E91B0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764852" y="2575068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FB62FFB6-5E02-43C3-8A9B-8C5961054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46916" y="4233574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C5E1D39C-D459-4685-8CB4-8A420745A0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353706" y="4329073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7B0E0273-61EB-4119-8CCF-D479B14668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20127" y="4909769"/>
                <a:ext cx="2660232" cy="2063338"/>
              </a:xfrm>
              <a:prstGeom prst="rect">
                <a:avLst/>
              </a:prstGeom>
            </p:spPr>
          </p:pic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091E6F7-5717-4F6B-8C60-18C0613C464C}"/>
                </a:ext>
              </a:extLst>
            </p:cNvPr>
            <p:cNvSpPr/>
            <p:nvPr/>
          </p:nvSpPr>
          <p:spPr>
            <a:xfrm>
              <a:off x="9245620" y="3951483"/>
              <a:ext cx="1747345" cy="221599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38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y</a:t>
              </a:r>
              <a:endParaRPr lang="en-US" sz="13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74DFC47-6FD1-4103-B53F-3669BED4DB42}"/>
              </a:ext>
            </a:extLst>
          </p:cNvPr>
          <p:cNvGrpSpPr/>
          <p:nvPr/>
        </p:nvGrpSpPr>
        <p:grpSpPr>
          <a:xfrm>
            <a:off x="7638581" y="3471940"/>
            <a:ext cx="3837865" cy="2854338"/>
            <a:chOff x="8190912" y="3487834"/>
            <a:chExt cx="3837865" cy="2854338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0ABE82B-32A5-4604-B0BA-87CCA5CEDF1C}"/>
                </a:ext>
              </a:extLst>
            </p:cNvPr>
            <p:cNvGrpSpPr/>
            <p:nvPr/>
          </p:nvGrpSpPr>
          <p:grpSpPr>
            <a:xfrm>
              <a:off x="8190912" y="3487834"/>
              <a:ext cx="3837865" cy="2854338"/>
              <a:chOff x="1764852" y="-14885"/>
              <a:chExt cx="8579202" cy="6987992"/>
            </a:xfrm>
          </p:grpSpPr>
          <p:sp>
            <p:nvSpPr>
              <p:cNvPr id="84" name="Sun 5">
                <a:extLst>
                  <a:ext uri="{FF2B5EF4-FFF2-40B4-BE49-F238E27FC236}">
                    <a16:creationId xmlns:a16="http://schemas.microsoft.com/office/drawing/2014/main" id="{D60C2D4C-E83B-4177-AC59-BE28B6096DC0}"/>
                  </a:ext>
                </a:extLst>
              </p:cNvPr>
              <p:cNvSpPr/>
              <p:nvPr/>
            </p:nvSpPr>
            <p:spPr>
              <a:xfrm>
                <a:off x="1859727" y="-14885"/>
                <a:ext cx="7777791" cy="6707141"/>
              </a:xfrm>
              <a:custGeom>
                <a:avLst/>
                <a:gdLst>
                  <a:gd name="connsiteX0" fmla="*/ 7366210 w 7366210"/>
                  <a:gd name="connsiteY0" fmla="*/ 3112939 h 6225877"/>
                  <a:gd name="connsiteX1" fmla="*/ 5879924 w 7366210"/>
                  <a:gd name="connsiteY1" fmla="*/ 3559673 h 6225877"/>
                  <a:gd name="connsiteX2" fmla="*/ 5879924 w 7366210"/>
                  <a:gd name="connsiteY2" fmla="*/ 2666204 h 6225877"/>
                  <a:gd name="connsiteX3" fmla="*/ 7366210 w 7366210"/>
                  <a:gd name="connsiteY3" fmla="*/ 3112939 h 6225877"/>
                  <a:gd name="connsiteX4" fmla="*/ 6287197 w 7366210"/>
                  <a:gd name="connsiteY4" fmla="*/ 911687 h 6225877"/>
                  <a:gd name="connsiteX5" fmla="*/ 5610173 w 7366210"/>
                  <a:gd name="connsiteY5" fmla="*/ 2115961 h 6225877"/>
                  <a:gd name="connsiteX6" fmla="*/ 4862689 w 7366210"/>
                  <a:gd name="connsiteY6" fmla="*/ 1484192 h 6225877"/>
                  <a:gd name="connsiteX7" fmla="*/ 6287197 w 7366210"/>
                  <a:gd name="connsiteY7" fmla="*/ 911687 h 6225877"/>
                  <a:gd name="connsiteX8" fmla="*/ 3683105 w 7366210"/>
                  <a:gd name="connsiteY8" fmla="*/ 0 h 6225877"/>
                  <a:gd name="connsiteX9" fmla="*/ 4211663 w 7366210"/>
                  <a:gd name="connsiteY9" fmla="*/ 1256200 h 6225877"/>
                  <a:gd name="connsiteX10" fmla="*/ 3154547 w 7366210"/>
                  <a:gd name="connsiteY10" fmla="*/ 1256200 h 6225877"/>
                  <a:gd name="connsiteX11" fmla="*/ 3683105 w 7366210"/>
                  <a:gd name="connsiteY11" fmla="*/ 0 h 6225877"/>
                  <a:gd name="connsiteX12" fmla="*/ 1078672 w 7366210"/>
                  <a:gd name="connsiteY12" fmla="*/ 911687 h 6225877"/>
                  <a:gd name="connsiteX13" fmla="*/ 2503521 w 7366210"/>
                  <a:gd name="connsiteY13" fmla="*/ 1484192 h 6225877"/>
                  <a:gd name="connsiteX14" fmla="*/ 1756037 w 7366210"/>
                  <a:gd name="connsiteY14" fmla="*/ 2115961 h 6225877"/>
                  <a:gd name="connsiteX15" fmla="*/ 1078672 w 7366210"/>
                  <a:gd name="connsiteY15" fmla="*/ 911687 h 6225877"/>
                  <a:gd name="connsiteX16" fmla="*/ 0 w 7366210"/>
                  <a:gd name="connsiteY16" fmla="*/ 3112939 h 6225877"/>
                  <a:gd name="connsiteX17" fmla="*/ 1486286 w 7366210"/>
                  <a:gd name="connsiteY17" fmla="*/ 2666204 h 6225877"/>
                  <a:gd name="connsiteX18" fmla="*/ 1486286 w 7366210"/>
                  <a:gd name="connsiteY18" fmla="*/ 3559673 h 6225877"/>
                  <a:gd name="connsiteX19" fmla="*/ 0 w 7366210"/>
                  <a:gd name="connsiteY19" fmla="*/ 3112939 h 6225877"/>
                  <a:gd name="connsiteX20" fmla="*/ 1078672 w 7366210"/>
                  <a:gd name="connsiteY20" fmla="*/ 5313901 h 6225877"/>
                  <a:gd name="connsiteX21" fmla="*/ 1756037 w 7366210"/>
                  <a:gd name="connsiteY21" fmla="*/ 4109916 h 6225877"/>
                  <a:gd name="connsiteX22" fmla="*/ 2503521 w 7366210"/>
                  <a:gd name="connsiteY22" fmla="*/ 4741685 h 6225877"/>
                  <a:gd name="connsiteX23" fmla="*/ 1078672 w 7366210"/>
                  <a:gd name="connsiteY23" fmla="*/ 5313901 h 6225877"/>
                  <a:gd name="connsiteX24" fmla="*/ 3683105 w 7366210"/>
                  <a:gd name="connsiteY24" fmla="*/ 6225877 h 6225877"/>
                  <a:gd name="connsiteX25" fmla="*/ 3154547 w 7366210"/>
                  <a:gd name="connsiteY25" fmla="*/ 4969677 h 6225877"/>
                  <a:gd name="connsiteX26" fmla="*/ 4211663 w 7366210"/>
                  <a:gd name="connsiteY26" fmla="*/ 4969677 h 6225877"/>
                  <a:gd name="connsiteX27" fmla="*/ 3683105 w 7366210"/>
                  <a:gd name="connsiteY27" fmla="*/ 6225877 h 6225877"/>
                  <a:gd name="connsiteX28" fmla="*/ 6287197 w 7366210"/>
                  <a:gd name="connsiteY28" fmla="*/ 5313901 h 6225877"/>
                  <a:gd name="connsiteX29" fmla="*/ 4862689 w 7366210"/>
                  <a:gd name="connsiteY29" fmla="*/ 4741685 h 6225877"/>
                  <a:gd name="connsiteX30" fmla="*/ 5610173 w 7366210"/>
                  <a:gd name="connsiteY30" fmla="*/ 4109916 h 6225877"/>
                  <a:gd name="connsiteX31" fmla="*/ 6287197 w 7366210"/>
                  <a:gd name="connsiteY31" fmla="*/ 5313901 h 6225877"/>
                  <a:gd name="connsiteX32" fmla="*/ 1841553 w 7366210"/>
                  <a:gd name="connsiteY32" fmla="*/ 3112939 h 6225877"/>
                  <a:gd name="connsiteX33" fmla="*/ 3683106 w 7366210"/>
                  <a:gd name="connsiteY33" fmla="*/ 1556470 h 6225877"/>
                  <a:gd name="connsiteX34" fmla="*/ 5524659 w 7366210"/>
                  <a:gd name="connsiteY34" fmla="*/ 3112939 h 6225877"/>
                  <a:gd name="connsiteX35" fmla="*/ 3683106 w 7366210"/>
                  <a:gd name="connsiteY35" fmla="*/ 4669408 h 6225877"/>
                  <a:gd name="connsiteX36" fmla="*/ 1841553 w 7366210"/>
                  <a:gd name="connsiteY36" fmla="*/ 3112939 h 6225877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287197 w 7366210"/>
                  <a:gd name="connsiteY4" fmla="*/ 12806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287197 w 7366210"/>
                  <a:gd name="connsiteY7" fmla="*/ 12806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366210"/>
                  <a:gd name="connsiteY0" fmla="*/ 3481908 h 6594846"/>
                  <a:gd name="connsiteX1" fmla="*/ 5879924 w 7366210"/>
                  <a:gd name="connsiteY1" fmla="*/ 3928642 h 6594846"/>
                  <a:gd name="connsiteX2" fmla="*/ 5879924 w 7366210"/>
                  <a:gd name="connsiteY2" fmla="*/ 3035173 h 6594846"/>
                  <a:gd name="connsiteX3" fmla="*/ 7366210 w 7366210"/>
                  <a:gd name="connsiteY3" fmla="*/ 3481908 h 6594846"/>
                  <a:gd name="connsiteX4" fmla="*/ 6688250 w 7366210"/>
                  <a:gd name="connsiteY4" fmla="*/ 975856 h 6594846"/>
                  <a:gd name="connsiteX5" fmla="*/ 5610173 w 7366210"/>
                  <a:gd name="connsiteY5" fmla="*/ 2484930 h 6594846"/>
                  <a:gd name="connsiteX6" fmla="*/ 4862689 w 7366210"/>
                  <a:gd name="connsiteY6" fmla="*/ 1853161 h 6594846"/>
                  <a:gd name="connsiteX7" fmla="*/ 6688250 w 7366210"/>
                  <a:gd name="connsiteY7" fmla="*/ 975856 h 6594846"/>
                  <a:gd name="connsiteX8" fmla="*/ 3747274 w 7366210"/>
                  <a:gd name="connsiteY8" fmla="*/ 0 h 6594846"/>
                  <a:gd name="connsiteX9" fmla="*/ 4211663 w 7366210"/>
                  <a:gd name="connsiteY9" fmla="*/ 1625169 h 6594846"/>
                  <a:gd name="connsiteX10" fmla="*/ 3154547 w 7366210"/>
                  <a:gd name="connsiteY10" fmla="*/ 1625169 h 6594846"/>
                  <a:gd name="connsiteX11" fmla="*/ 3747274 w 7366210"/>
                  <a:gd name="connsiteY11" fmla="*/ 0 h 6594846"/>
                  <a:gd name="connsiteX12" fmla="*/ 1078672 w 7366210"/>
                  <a:gd name="connsiteY12" fmla="*/ 1280656 h 6594846"/>
                  <a:gd name="connsiteX13" fmla="*/ 2503521 w 7366210"/>
                  <a:gd name="connsiteY13" fmla="*/ 1853161 h 6594846"/>
                  <a:gd name="connsiteX14" fmla="*/ 1756037 w 7366210"/>
                  <a:gd name="connsiteY14" fmla="*/ 2484930 h 6594846"/>
                  <a:gd name="connsiteX15" fmla="*/ 1078672 w 7366210"/>
                  <a:gd name="connsiteY15" fmla="*/ 1280656 h 6594846"/>
                  <a:gd name="connsiteX16" fmla="*/ 0 w 7366210"/>
                  <a:gd name="connsiteY16" fmla="*/ 3481908 h 6594846"/>
                  <a:gd name="connsiteX17" fmla="*/ 1486286 w 7366210"/>
                  <a:gd name="connsiteY17" fmla="*/ 3035173 h 6594846"/>
                  <a:gd name="connsiteX18" fmla="*/ 1486286 w 7366210"/>
                  <a:gd name="connsiteY18" fmla="*/ 3928642 h 6594846"/>
                  <a:gd name="connsiteX19" fmla="*/ 0 w 7366210"/>
                  <a:gd name="connsiteY19" fmla="*/ 3481908 h 6594846"/>
                  <a:gd name="connsiteX20" fmla="*/ 1078672 w 7366210"/>
                  <a:gd name="connsiteY20" fmla="*/ 5682870 h 6594846"/>
                  <a:gd name="connsiteX21" fmla="*/ 1756037 w 7366210"/>
                  <a:gd name="connsiteY21" fmla="*/ 4478885 h 6594846"/>
                  <a:gd name="connsiteX22" fmla="*/ 2503521 w 7366210"/>
                  <a:gd name="connsiteY22" fmla="*/ 5110654 h 6594846"/>
                  <a:gd name="connsiteX23" fmla="*/ 1078672 w 7366210"/>
                  <a:gd name="connsiteY23" fmla="*/ 5682870 h 6594846"/>
                  <a:gd name="connsiteX24" fmla="*/ 3683105 w 7366210"/>
                  <a:gd name="connsiteY24" fmla="*/ 6594846 h 6594846"/>
                  <a:gd name="connsiteX25" fmla="*/ 3154547 w 7366210"/>
                  <a:gd name="connsiteY25" fmla="*/ 5338646 h 6594846"/>
                  <a:gd name="connsiteX26" fmla="*/ 4211663 w 7366210"/>
                  <a:gd name="connsiteY26" fmla="*/ 5338646 h 6594846"/>
                  <a:gd name="connsiteX27" fmla="*/ 3683105 w 7366210"/>
                  <a:gd name="connsiteY27" fmla="*/ 6594846 h 6594846"/>
                  <a:gd name="connsiteX28" fmla="*/ 6287197 w 7366210"/>
                  <a:gd name="connsiteY28" fmla="*/ 5682870 h 6594846"/>
                  <a:gd name="connsiteX29" fmla="*/ 4862689 w 7366210"/>
                  <a:gd name="connsiteY29" fmla="*/ 5110654 h 6594846"/>
                  <a:gd name="connsiteX30" fmla="*/ 5610173 w 7366210"/>
                  <a:gd name="connsiteY30" fmla="*/ 4478885 h 6594846"/>
                  <a:gd name="connsiteX31" fmla="*/ 6287197 w 7366210"/>
                  <a:gd name="connsiteY31" fmla="*/ 5682870 h 6594846"/>
                  <a:gd name="connsiteX32" fmla="*/ 1841553 w 7366210"/>
                  <a:gd name="connsiteY32" fmla="*/ 3481908 h 6594846"/>
                  <a:gd name="connsiteX33" fmla="*/ 3683106 w 7366210"/>
                  <a:gd name="connsiteY33" fmla="*/ 1925439 h 6594846"/>
                  <a:gd name="connsiteX34" fmla="*/ 5524659 w 7366210"/>
                  <a:gd name="connsiteY34" fmla="*/ 3481908 h 6594846"/>
                  <a:gd name="connsiteX35" fmla="*/ 3683106 w 7366210"/>
                  <a:gd name="connsiteY35" fmla="*/ 5038377 h 6594846"/>
                  <a:gd name="connsiteX36" fmla="*/ 1841553 w 7366210"/>
                  <a:gd name="connsiteY36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1078672 w 7665496"/>
                  <a:gd name="connsiteY13" fmla="*/ 1280656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1078672 w 7665496"/>
                  <a:gd name="connsiteY16" fmla="*/ 1280656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366210 w 7665496"/>
                  <a:gd name="connsiteY0" fmla="*/ 3481908 h 6594846"/>
                  <a:gd name="connsiteX1" fmla="*/ 7665496 w 7665496"/>
                  <a:gd name="connsiteY1" fmla="*/ 3514763 h 6594846"/>
                  <a:gd name="connsiteX2" fmla="*/ 5879924 w 7665496"/>
                  <a:gd name="connsiteY2" fmla="*/ 3928642 h 6594846"/>
                  <a:gd name="connsiteX3" fmla="*/ 5879924 w 7665496"/>
                  <a:gd name="connsiteY3" fmla="*/ 3035173 h 6594846"/>
                  <a:gd name="connsiteX4" fmla="*/ 7366210 w 7665496"/>
                  <a:gd name="connsiteY4" fmla="*/ 3481908 h 6594846"/>
                  <a:gd name="connsiteX5" fmla="*/ 6688250 w 7665496"/>
                  <a:gd name="connsiteY5" fmla="*/ 975856 h 6594846"/>
                  <a:gd name="connsiteX6" fmla="*/ 5610173 w 7665496"/>
                  <a:gd name="connsiteY6" fmla="*/ 2484930 h 6594846"/>
                  <a:gd name="connsiteX7" fmla="*/ 4862689 w 7665496"/>
                  <a:gd name="connsiteY7" fmla="*/ 1853161 h 6594846"/>
                  <a:gd name="connsiteX8" fmla="*/ 6688250 w 7665496"/>
                  <a:gd name="connsiteY8" fmla="*/ 975856 h 6594846"/>
                  <a:gd name="connsiteX9" fmla="*/ 3747274 w 7665496"/>
                  <a:gd name="connsiteY9" fmla="*/ 0 h 6594846"/>
                  <a:gd name="connsiteX10" fmla="*/ 4211663 w 7665496"/>
                  <a:gd name="connsiteY10" fmla="*/ 1625169 h 6594846"/>
                  <a:gd name="connsiteX11" fmla="*/ 3154547 w 7665496"/>
                  <a:gd name="connsiteY11" fmla="*/ 1625169 h 6594846"/>
                  <a:gd name="connsiteX12" fmla="*/ 3747274 w 7665496"/>
                  <a:gd name="connsiteY12" fmla="*/ 0 h 6594846"/>
                  <a:gd name="connsiteX13" fmla="*/ 597409 w 7665496"/>
                  <a:gd name="connsiteY13" fmla="*/ 879603 h 6594846"/>
                  <a:gd name="connsiteX14" fmla="*/ 2503521 w 7665496"/>
                  <a:gd name="connsiteY14" fmla="*/ 1853161 h 6594846"/>
                  <a:gd name="connsiteX15" fmla="*/ 1756037 w 7665496"/>
                  <a:gd name="connsiteY15" fmla="*/ 2484930 h 6594846"/>
                  <a:gd name="connsiteX16" fmla="*/ 597409 w 7665496"/>
                  <a:gd name="connsiteY16" fmla="*/ 879603 h 6594846"/>
                  <a:gd name="connsiteX17" fmla="*/ 0 w 7665496"/>
                  <a:gd name="connsiteY17" fmla="*/ 3481908 h 6594846"/>
                  <a:gd name="connsiteX18" fmla="*/ 1486286 w 7665496"/>
                  <a:gd name="connsiteY18" fmla="*/ 3035173 h 6594846"/>
                  <a:gd name="connsiteX19" fmla="*/ 1486286 w 7665496"/>
                  <a:gd name="connsiteY19" fmla="*/ 3928642 h 6594846"/>
                  <a:gd name="connsiteX20" fmla="*/ 0 w 7665496"/>
                  <a:gd name="connsiteY20" fmla="*/ 3481908 h 6594846"/>
                  <a:gd name="connsiteX21" fmla="*/ 1078672 w 7665496"/>
                  <a:gd name="connsiteY21" fmla="*/ 5682870 h 6594846"/>
                  <a:gd name="connsiteX22" fmla="*/ 1756037 w 7665496"/>
                  <a:gd name="connsiteY22" fmla="*/ 4478885 h 6594846"/>
                  <a:gd name="connsiteX23" fmla="*/ 2503521 w 7665496"/>
                  <a:gd name="connsiteY23" fmla="*/ 5110654 h 6594846"/>
                  <a:gd name="connsiteX24" fmla="*/ 1078672 w 7665496"/>
                  <a:gd name="connsiteY24" fmla="*/ 5682870 h 6594846"/>
                  <a:gd name="connsiteX25" fmla="*/ 3683105 w 7665496"/>
                  <a:gd name="connsiteY25" fmla="*/ 6594846 h 6594846"/>
                  <a:gd name="connsiteX26" fmla="*/ 3154547 w 7665496"/>
                  <a:gd name="connsiteY26" fmla="*/ 5338646 h 6594846"/>
                  <a:gd name="connsiteX27" fmla="*/ 4211663 w 7665496"/>
                  <a:gd name="connsiteY27" fmla="*/ 5338646 h 6594846"/>
                  <a:gd name="connsiteX28" fmla="*/ 3683105 w 7665496"/>
                  <a:gd name="connsiteY28" fmla="*/ 6594846 h 6594846"/>
                  <a:gd name="connsiteX29" fmla="*/ 6287197 w 7665496"/>
                  <a:gd name="connsiteY29" fmla="*/ 5682870 h 6594846"/>
                  <a:gd name="connsiteX30" fmla="*/ 4862689 w 7665496"/>
                  <a:gd name="connsiteY30" fmla="*/ 5110654 h 6594846"/>
                  <a:gd name="connsiteX31" fmla="*/ 5610173 w 7665496"/>
                  <a:gd name="connsiteY31" fmla="*/ 4478885 h 6594846"/>
                  <a:gd name="connsiteX32" fmla="*/ 6287197 w 7665496"/>
                  <a:gd name="connsiteY32" fmla="*/ 5682870 h 6594846"/>
                  <a:gd name="connsiteX33" fmla="*/ 1841553 w 7665496"/>
                  <a:gd name="connsiteY33" fmla="*/ 3481908 h 6594846"/>
                  <a:gd name="connsiteX34" fmla="*/ 3683106 w 7665496"/>
                  <a:gd name="connsiteY34" fmla="*/ 1925439 h 6594846"/>
                  <a:gd name="connsiteX35" fmla="*/ 5524659 w 7665496"/>
                  <a:gd name="connsiteY35" fmla="*/ 3481908 h 6594846"/>
                  <a:gd name="connsiteX36" fmla="*/ 3683106 w 7665496"/>
                  <a:gd name="connsiteY36" fmla="*/ 5038377 h 6594846"/>
                  <a:gd name="connsiteX37" fmla="*/ 1841553 w 76654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688272 w 8275096"/>
                  <a:gd name="connsiteY21" fmla="*/ 5682870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688272 w 8275096"/>
                  <a:gd name="connsiteY24" fmla="*/ 5682870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594846"/>
                  <a:gd name="connsiteX1" fmla="*/ 8275096 w 8275096"/>
                  <a:gd name="connsiteY1" fmla="*/ 3514763 h 6594846"/>
                  <a:gd name="connsiteX2" fmla="*/ 6489524 w 8275096"/>
                  <a:gd name="connsiteY2" fmla="*/ 3928642 h 6594846"/>
                  <a:gd name="connsiteX3" fmla="*/ 6489524 w 8275096"/>
                  <a:gd name="connsiteY3" fmla="*/ 3035173 h 6594846"/>
                  <a:gd name="connsiteX4" fmla="*/ 7975810 w 8275096"/>
                  <a:gd name="connsiteY4" fmla="*/ 3481908 h 6594846"/>
                  <a:gd name="connsiteX5" fmla="*/ 7297850 w 8275096"/>
                  <a:gd name="connsiteY5" fmla="*/ 975856 h 6594846"/>
                  <a:gd name="connsiteX6" fmla="*/ 6219773 w 8275096"/>
                  <a:gd name="connsiteY6" fmla="*/ 2484930 h 6594846"/>
                  <a:gd name="connsiteX7" fmla="*/ 5472289 w 8275096"/>
                  <a:gd name="connsiteY7" fmla="*/ 1853161 h 6594846"/>
                  <a:gd name="connsiteX8" fmla="*/ 7297850 w 8275096"/>
                  <a:gd name="connsiteY8" fmla="*/ 975856 h 6594846"/>
                  <a:gd name="connsiteX9" fmla="*/ 4356874 w 8275096"/>
                  <a:gd name="connsiteY9" fmla="*/ 0 h 6594846"/>
                  <a:gd name="connsiteX10" fmla="*/ 4821263 w 8275096"/>
                  <a:gd name="connsiteY10" fmla="*/ 1625169 h 6594846"/>
                  <a:gd name="connsiteX11" fmla="*/ 3764147 w 8275096"/>
                  <a:gd name="connsiteY11" fmla="*/ 1625169 h 6594846"/>
                  <a:gd name="connsiteX12" fmla="*/ 4356874 w 8275096"/>
                  <a:gd name="connsiteY12" fmla="*/ 0 h 6594846"/>
                  <a:gd name="connsiteX13" fmla="*/ 1207009 w 8275096"/>
                  <a:gd name="connsiteY13" fmla="*/ 879603 h 6594846"/>
                  <a:gd name="connsiteX14" fmla="*/ 3113121 w 8275096"/>
                  <a:gd name="connsiteY14" fmla="*/ 1853161 h 6594846"/>
                  <a:gd name="connsiteX15" fmla="*/ 2365637 w 8275096"/>
                  <a:gd name="connsiteY15" fmla="*/ 2484930 h 6594846"/>
                  <a:gd name="connsiteX16" fmla="*/ 1207009 w 8275096"/>
                  <a:gd name="connsiteY16" fmla="*/ 879603 h 6594846"/>
                  <a:gd name="connsiteX17" fmla="*/ 0 w 8275096"/>
                  <a:gd name="connsiteY17" fmla="*/ 3465866 h 6594846"/>
                  <a:gd name="connsiteX18" fmla="*/ 2095886 w 8275096"/>
                  <a:gd name="connsiteY18" fmla="*/ 3035173 h 6594846"/>
                  <a:gd name="connsiteX19" fmla="*/ 2095886 w 8275096"/>
                  <a:gd name="connsiteY19" fmla="*/ 3928642 h 6594846"/>
                  <a:gd name="connsiteX20" fmla="*/ 0 w 8275096"/>
                  <a:gd name="connsiteY20" fmla="*/ 3465866 h 6594846"/>
                  <a:gd name="connsiteX21" fmla="*/ 1319304 w 8275096"/>
                  <a:gd name="connsiteY21" fmla="*/ 6019755 h 6594846"/>
                  <a:gd name="connsiteX22" fmla="*/ 2365637 w 8275096"/>
                  <a:gd name="connsiteY22" fmla="*/ 4478885 h 6594846"/>
                  <a:gd name="connsiteX23" fmla="*/ 3113121 w 8275096"/>
                  <a:gd name="connsiteY23" fmla="*/ 5110654 h 6594846"/>
                  <a:gd name="connsiteX24" fmla="*/ 1319304 w 8275096"/>
                  <a:gd name="connsiteY24" fmla="*/ 6019755 h 6594846"/>
                  <a:gd name="connsiteX25" fmla="*/ 4292705 w 8275096"/>
                  <a:gd name="connsiteY25" fmla="*/ 6594846 h 6594846"/>
                  <a:gd name="connsiteX26" fmla="*/ 3764147 w 8275096"/>
                  <a:gd name="connsiteY26" fmla="*/ 5338646 h 6594846"/>
                  <a:gd name="connsiteX27" fmla="*/ 4821263 w 8275096"/>
                  <a:gd name="connsiteY27" fmla="*/ 5338646 h 6594846"/>
                  <a:gd name="connsiteX28" fmla="*/ 4292705 w 8275096"/>
                  <a:gd name="connsiteY28" fmla="*/ 6594846 h 6594846"/>
                  <a:gd name="connsiteX29" fmla="*/ 6896797 w 8275096"/>
                  <a:gd name="connsiteY29" fmla="*/ 5682870 h 6594846"/>
                  <a:gd name="connsiteX30" fmla="*/ 5472289 w 8275096"/>
                  <a:gd name="connsiteY30" fmla="*/ 5110654 h 6594846"/>
                  <a:gd name="connsiteX31" fmla="*/ 6219773 w 8275096"/>
                  <a:gd name="connsiteY31" fmla="*/ 4478885 h 6594846"/>
                  <a:gd name="connsiteX32" fmla="*/ 6896797 w 8275096"/>
                  <a:gd name="connsiteY32" fmla="*/ 5682870 h 6594846"/>
                  <a:gd name="connsiteX33" fmla="*/ 2451153 w 8275096"/>
                  <a:gd name="connsiteY33" fmla="*/ 3481908 h 6594846"/>
                  <a:gd name="connsiteX34" fmla="*/ 4292706 w 8275096"/>
                  <a:gd name="connsiteY34" fmla="*/ 1925439 h 6594846"/>
                  <a:gd name="connsiteX35" fmla="*/ 6134259 w 8275096"/>
                  <a:gd name="connsiteY35" fmla="*/ 3481908 h 6594846"/>
                  <a:gd name="connsiteX36" fmla="*/ 4292706 w 8275096"/>
                  <a:gd name="connsiteY36" fmla="*/ 5038377 h 6594846"/>
                  <a:gd name="connsiteX37" fmla="*/ 2451153 w 8275096"/>
                  <a:gd name="connsiteY37" fmla="*/ 3481908 h 6594846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6896797 w 8275096"/>
                  <a:gd name="connsiteY29" fmla="*/ 5682870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6896797 w 8275096"/>
                  <a:gd name="connsiteY32" fmla="*/ 5682870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19773 w 8275096"/>
                  <a:gd name="connsiteY31" fmla="*/ 4478885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472289 w 8275096"/>
                  <a:gd name="connsiteY30" fmla="*/ 5110654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4821263 w 8275096"/>
                  <a:gd name="connsiteY27" fmla="*/ 5338646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764147 w 8275096"/>
                  <a:gd name="connsiteY26" fmla="*/ 5338646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89524 w 8275096"/>
                  <a:gd name="connsiteY2" fmla="*/ 3928642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489524 w 8275096"/>
                  <a:gd name="connsiteY3" fmla="*/ 3035173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219773 w 8275096"/>
                  <a:gd name="connsiteY6" fmla="*/ 2484930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472289 w 8275096"/>
                  <a:gd name="connsiteY7" fmla="*/ 1853161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87689 w 8275096"/>
                  <a:gd name="connsiteY6" fmla="*/ 2645351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113121 w 8275096"/>
                  <a:gd name="connsiteY14" fmla="*/ 1853161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484930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095886 w 8275096"/>
                  <a:gd name="connsiteY19" fmla="*/ 3928642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95886 w 8275096"/>
                  <a:gd name="connsiteY18" fmla="*/ 3035173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352559 w 8275096"/>
                  <a:gd name="connsiteY18" fmla="*/ 3019131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113121 w 8275096"/>
                  <a:gd name="connsiteY23" fmla="*/ 5110654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365637 w 8275096"/>
                  <a:gd name="connsiteY22" fmla="*/ 4478885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013768 w 8275096"/>
                  <a:gd name="connsiteY27" fmla="*/ 5210309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283941 w 8275096"/>
                  <a:gd name="connsiteY31" fmla="*/ 4190127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281808 w 8275096"/>
                  <a:gd name="connsiteY29" fmla="*/ 5859333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281808 w 8275096"/>
                  <a:gd name="connsiteY32" fmla="*/ 5859333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275096"/>
                  <a:gd name="connsiteY0" fmla="*/ 3481908 h 6723183"/>
                  <a:gd name="connsiteX1" fmla="*/ 8275096 w 8275096"/>
                  <a:gd name="connsiteY1" fmla="*/ 3514763 h 6723183"/>
                  <a:gd name="connsiteX2" fmla="*/ 6441398 w 8275096"/>
                  <a:gd name="connsiteY2" fmla="*/ 4201358 h 6723183"/>
                  <a:gd name="connsiteX3" fmla="*/ 6264934 w 8275096"/>
                  <a:gd name="connsiteY3" fmla="*/ 2874752 h 6723183"/>
                  <a:gd name="connsiteX4" fmla="*/ 7975810 w 8275096"/>
                  <a:gd name="connsiteY4" fmla="*/ 3481908 h 6723183"/>
                  <a:gd name="connsiteX5" fmla="*/ 7297850 w 8275096"/>
                  <a:gd name="connsiteY5" fmla="*/ 975856 h 6723183"/>
                  <a:gd name="connsiteX6" fmla="*/ 6155605 w 8275096"/>
                  <a:gd name="connsiteY6" fmla="*/ 2805772 h 6723183"/>
                  <a:gd name="connsiteX7" fmla="*/ 5087279 w 8275096"/>
                  <a:gd name="connsiteY7" fmla="*/ 1756908 h 6723183"/>
                  <a:gd name="connsiteX8" fmla="*/ 7297850 w 8275096"/>
                  <a:gd name="connsiteY8" fmla="*/ 975856 h 6723183"/>
                  <a:gd name="connsiteX9" fmla="*/ 4356874 w 8275096"/>
                  <a:gd name="connsiteY9" fmla="*/ 0 h 6723183"/>
                  <a:gd name="connsiteX10" fmla="*/ 4821263 w 8275096"/>
                  <a:gd name="connsiteY10" fmla="*/ 1625169 h 6723183"/>
                  <a:gd name="connsiteX11" fmla="*/ 3764147 w 8275096"/>
                  <a:gd name="connsiteY11" fmla="*/ 1625169 h 6723183"/>
                  <a:gd name="connsiteX12" fmla="*/ 4356874 w 8275096"/>
                  <a:gd name="connsiteY12" fmla="*/ 0 h 6723183"/>
                  <a:gd name="connsiteX13" fmla="*/ 1207009 w 8275096"/>
                  <a:gd name="connsiteY13" fmla="*/ 879603 h 6723183"/>
                  <a:gd name="connsiteX14" fmla="*/ 3353752 w 8275096"/>
                  <a:gd name="connsiteY14" fmla="*/ 1949414 h 6723183"/>
                  <a:gd name="connsiteX15" fmla="*/ 2365637 w 8275096"/>
                  <a:gd name="connsiteY15" fmla="*/ 2757646 h 6723183"/>
                  <a:gd name="connsiteX16" fmla="*/ 1207009 w 8275096"/>
                  <a:gd name="connsiteY16" fmla="*/ 879603 h 6723183"/>
                  <a:gd name="connsiteX17" fmla="*/ 0 w 8275096"/>
                  <a:gd name="connsiteY17" fmla="*/ 3465866 h 6723183"/>
                  <a:gd name="connsiteX18" fmla="*/ 2079843 w 8275096"/>
                  <a:gd name="connsiteY18" fmla="*/ 2698289 h 6723183"/>
                  <a:gd name="connsiteX19" fmla="*/ 2304433 w 8275096"/>
                  <a:gd name="connsiteY19" fmla="*/ 4105105 h 6723183"/>
                  <a:gd name="connsiteX20" fmla="*/ 0 w 8275096"/>
                  <a:gd name="connsiteY20" fmla="*/ 3465866 h 6723183"/>
                  <a:gd name="connsiteX21" fmla="*/ 1319304 w 8275096"/>
                  <a:gd name="connsiteY21" fmla="*/ 6019755 h 6723183"/>
                  <a:gd name="connsiteX22" fmla="*/ 2076879 w 8275096"/>
                  <a:gd name="connsiteY22" fmla="*/ 4302422 h 6723183"/>
                  <a:gd name="connsiteX23" fmla="*/ 3257500 w 8275096"/>
                  <a:gd name="connsiteY23" fmla="*/ 5431496 h 6723183"/>
                  <a:gd name="connsiteX24" fmla="*/ 1319304 w 8275096"/>
                  <a:gd name="connsiteY24" fmla="*/ 6019755 h 6723183"/>
                  <a:gd name="connsiteX25" fmla="*/ 4276663 w 8275096"/>
                  <a:gd name="connsiteY25" fmla="*/ 6723183 h 6723183"/>
                  <a:gd name="connsiteX26" fmla="*/ 3523515 w 8275096"/>
                  <a:gd name="connsiteY26" fmla="*/ 5226351 h 6723183"/>
                  <a:gd name="connsiteX27" fmla="*/ 5238357 w 8275096"/>
                  <a:gd name="connsiteY27" fmla="*/ 5354688 h 6723183"/>
                  <a:gd name="connsiteX28" fmla="*/ 4276663 w 8275096"/>
                  <a:gd name="connsiteY28" fmla="*/ 6723183 h 6723183"/>
                  <a:gd name="connsiteX29" fmla="*/ 7009092 w 8275096"/>
                  <a:gd name="connsiteY29" fmla="*/ 5747038 h 6723183"/>
                  <a:gd name="connsiteX30" fmla="*/ 5231657 w 8275096"/>
                  <a:gd name="connsiteY30" fmla="*/ 5158780 h 6723183"/>
                  <a:gd name="connsiteX31" fmla="*/ 6139563 w 8275096"/>
                  <a:gd name="connsiteY31" fmla="*/ 4350548 h 6723183"/>
                  <a:gd name="connsiteX32" fmla="*/ 7009092 w 8275096"/>
                  <a:gd name="connsiteY32" fmla="*/ 5747038 h 6723183"/>
                  <a:gd name="connsiteX33" fmla="*/ 2451153 w 8275096"/>
                  <a:gd name="connsiteY33" fmla="*/ 3481908 h 6723183"/>
                  <a:gd name="connsiteX34" fmla="*/ 4292706 w 8275096"/>
                  <a:gd name="connsiteY34" fmla="*/ 1925439 h 6723183"/>
                  <a:gd name="connsiteX35" fmla="*/ 6134259 w 8275096"/>
                  <a:gd name="connsiteY35" fmla="*/ 3481908 h 6723183"/>
                  <a:gd name="connsiteX36" fmla="*/ 4292706 w 8275096"/>
                  <a:gd name="connsiteY36" fmla="*/ 5038377 h 6723183"/>
                  <a:gd name="connsiteX37" fmla="*/ 2451153 w 8275096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297850 w 8082591"/>
                  <a:gd name="connsiteY5" fmla="*/ 975856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297850 w 8082591"/>
                  <a:gd name="connsiteY8" fmla="*/ 975856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087279 w 8082591"/>
                  <a:gd name="connsiteY7" fmla="*/ 17569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764147 w 8082591"/>
                  <a:gd name="connsiteY11" fmla="*/ 1625169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4821263 w 8082591"/>
                  <a:gd name="connsiteY10" fmla="*/ 162516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207009 w 8082591"/>
                  <a:gd name="connsiteY13" fmla="*/ 879603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207009 w 8082591"/>
                  <a:gd name="connsiteY16" fmla="*/ 879603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975810 w 8082591"/>
                  <a:gd name="connsiteY0" fmla="*/ 3481908 h 6723183"/>
                  <a:gd name="connsiteX1" fmla="*/ 8082591 w 8082591"/>
                  <a:gd name="connsiteY1" fmla="*/ 3514763 h 6723183"/>
                  <a:gd name="connsiteX2" fmla="*/ 6441398 w 8082591"/>
                  <a:gd name="connsiteY2" fmla="*/ 4201358 h 6723183"/>
                  <a:gd name="connsiteX3" fmla="*/ 6264934 w 8082591"/>
                  <a:gd name="connsiteY3" fmla="*/ 2874752 h 6723183"/>
                  <a:gd name="connsiteX4" fmla="*/ 7975810 w 8082591"/>
                  <a:gd name="connsiteY4" fmla="*/ 3481908 h 6723183"/>
                  <a:gd name="connsiteX5" fmla="*/ 7073260 w 8082591"/>
                  <a:gd name="connsiteY5" fmla="*/ 1216488 h 6723183"/>
                  <a:gd name="connsiteX6" fmla="*/ 6155605 w 8082591"/>
                  <a:gd name="connsiteY6" fmla="*/ 2805772 h 6723183"/>
                  <a:gd name="connsiteX7" fmla="*/ 5311868 w 8082591"/>
                  <a:gd name="connsiteY7" fmla="*/ 1452108 h 6723183"/>
                  <a:gd name="connsiteX8" fmla="*/ 7073260 w 8082591"/>
                  <a:gd name="connsiteY8" fmla="*/ 1216488 h 6723183"/>
                  <a:gd name="connsiteX9" fmla="*/ 4356874 w 8082591"/>
                  <a:gd name="connsiteY9" fmla="*/ 0 h 6723183"/>
                  <a:gd name="connsiteX10" fmla="*/ 5158147 w 8082591"/>
                  <a:gd name="connsiteY10" fmla="*/ 1705379 h 6723183"/>
                  <a:gd name="connsiteX11" fmla="*/ 3603726 w 8082591"/>
                  <a:gd name="connsiteY11" fmla="*/ 1544958 h 6723183"/>
                  <a:gd name="connsiteX12" fmla="*/ 4356874 w 8082591"/>
                  <a:gd name="connsiteY12" fmla="*/ 0 h 6723183"/>
                  <a:gd name="connsiteX13" fmla="*/ 1527851 w 8082591"/>
                  <a:gd name="connsiteY13" fmla="*/ 1136277 h 6723183"/>
                  <a:gd name="connsiteX14" fmla="*/ 3353752 w 8082591"/>
                  <a:gd name="connsiteY14" fmla="*/ 1949414 h 6723183"/>
                  <a:gd name="connsiteX15" fmla="*/ 2365637 w 8082591"/>
                  <a:gd name="connsiteY15" fmla="*/ 2757646 h 6723183"/>
                  <a:gd name="connsiteX16" fmla="*/ 1527851 w 8082591"/>
                  <a:gd name="connsiteY16" fmla="*/ 1136277 h 6723183"/>
                  <a:gd name="connsiteX17" fmla="*/ 0 w 8082591"/>
                  <a:gd name="connsiteY17" fmla="*/ 3465866 h 6723183"/>
                  <a:gd name="connsiteX18" fmla="*/ 2079843 w 8082591"/>
                  <a:gd name="connsiteY18" fmla="*/ 2698289 h 6723183"/>
                  <a:gd name="connsiteX19" fmla="*/ 2304433 w 8082591"/>
                  <a:gd name="connsiteY19" fmla="*/ 4105105 h 6723183"/>
                  <a:gd name="connsiteX20" fmla="*/ 0 w 8082591"/>
                  <a:gd name="connsiteY20" fmla="*/ 3465866 h 6723183"/>
                  <a:gd name="connsiteX21" fmla="*/ 1319304 w 8082591"/>
                  <a:gd name="connsiteY21" fmla="*/ 6019755 h 6723183"/>
                  <a:gd name="connsiteX22" fmla="*/ 2076879 w 8082591"/>
                  <a:gd name="connsiteY22" fmla="*/ 4302422 h 6723183"/>
                  <a:gd name="connsiteX23" fmla="*/ 3257500 w 8082591"/>
                  <a:gd name="connsiteY23" fmla="*/ 5431496 h 6723183"/>
                  <a:gd name="connsiteX24" fmla="*/ 1319304 w 8082591"/>
                  <a:gd name="connsiteY24" fmla="*/ 6019755 h 6723183"/>
                  <a:gd name="connsiteX25" fmla="*/ 4276663 w 8082591"/>
                  <a:gd name="connsiteY25" fmla="*/ 6723183 h 6723183"/>
                  <a:gd name="connsiteX26" fmla="*/ 3523515 w 8082591"/>
                  <a:gd name="connsiteY26" fmla="*/ 5226351 h 6723183"/>
                  <a:gd name="connsiteX27" fmla="*/ 5238357 w 8082591"/>
                  <a:gd name="connsiteY27" fmla="*/ 5354688 h 6723183"/>
                  <a:gd name="connsiteX28" fmla="*/ 4276663 w 8082591"/>
                  <a:gd name="connsiteY28" fmla="*/ 6723183 h 6723183"/>
                  <a:gd name="connsiteX29" fmla="*/ 7009092 w 8082591"/>
                  <a:gd name="connsiteY29" fmla="*/ 5747038 h 6723183"/>
                  <a:gd name="connsiteX30" fmla="*/ 5231657 w 8082591"/>
                  <a:gd name="connsiteY30" fmla="*/ 5158780 h 6723183"/>
                  <a:gd name="connsiteX31" fmla="*/ 6139563 w 8082591"/>
                  <a:gd name="connsiteY31" fmla="*/ 4350548 h 6723183"/>
                  <a:gd name="connsiteX32" fmla="*/ 7009092 w 8082591"/>
                  <a:gd name="connsiteY32" fmla="*/ 5747038 h 6723183"/>
                  <a:gd name="connsiteX33" fmla="*/ 2451153 w 8082591"/>
                  <a:gd name="connsiteY33" fmla="*/ 3481908 h 6723183"/>
                  <a:gd name="connsiteX34" fmla="*/ 4292706 w 8082591"/>
                  <a:gd name="connsiteY34" fmla="*/ 1925439 h 6723183"/>
                  <a:gd name="connsiteX35" fmla="*/ 6134259 w 8082591"/>
                  <a:gd name="connsiteY35" fmla="*/ 3481908 h 6723183"/>
                  <a:gd name="connsiteX36" fmla="*/ 4292706 w 8082591"/>
                  <a:gd name="connsiteY36" fmla="*/ 5038377 h 6723183"/>
                  <a:gd name="connsiteX37" fmla="*/ 2451153 w 80825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014504 w 7777791"/>
                  <a:gd name="connsiteY21" fmla="*/ 601975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014504 w 7777791"/>
                  <a:gd name="connsiteY24" fmla="*/ 601975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3048952 w 7777791"/>
                  <a:gd name="connsiteY14" fmla="*/ 1949414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999633 w 7777791"/>
                  <a:gd name="connsiteY19" fmla="*/ 4105105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23183"/>
                  <a:gd name="connsiteX1" fmla="*/ 7777791 w 7777791"/>
                  <a:gd name="connsiteY1" fmla="*/ 3514763 h 6723183"/>
                  <a:gd name="connsiteX2" fmla="*/ 6136598 w 7777791"/>
                  <a:gd name="connsiteY2" fmla="*/ 4201358 h 6723183"/>
                  <a:gd name="connsiteX3" fmla="*/ 5960134 w 7777791"/>
                  <a:gd name="connsiteY3" fmla="*/ 2874752 h 6723183"/>
                  <a:gd name="connsiteX4" fmla="*/ 7671010 w 7777791"/>
                  <a:gd name="connsiteY4" fmla="*/ 3481908 h 6723183"/>
                  <a:gd name="connsiteX5" fmla="*/ 6768460 w 7777791"/>
                  <a:gd name="connsiteY5" fmla="*/ 1216488 h 6723183"/>
                  <a:gd name="connsiteX6" fmla="*/ 5850805 w 7777791"/>
                  <a:gd name="connsiteY6" fmla="*/ 2805772 h 6723183"/>
                  <a:gd name="connsiteX7" fmla="*/ 5007068 w 7777791"/>
                  <a:gd name="connsiteY7" fmla="*/ 1452108 h 6723183"/>
                  <a:gd name="connsiteX8" fmla="*/ 6768460 w 7777791"/>
                  <a:gd name="connsiteY8" fmla="*/ 1216488 h 6723183"/>
                  <a:gd name="connsiteX9" fmla="*/ 4052074 w 7777791"/>
                  <a:gd name="connsiteY9" fmla="*/ 0 h 6723183"/>
                  <a:gd name="connsiteX10" fmla="*/ 4853347 w 7777791"/>
                  <a:gd name="connsiteY10" fmla="*/ 1705379 h 6723183"/>
                  <a:gd name="connsiteX11" fmla="*/ 3298926 w 7777791"/>
                  <a:gd name="connsiteY11" fmla="*/ 1544958 h 6723183"/>
                  <a:gd name="connsiteX12" fmla="*/ 4052074 w 7777791"/>
                  <a:gd name="connsiteY12" fmla="*/ 0 h 6723183"/>
                  <a:gd name="connsiteX13" fmla="*/ 1223051 w 7777791"/>
                  <a:gd name="connsiteY13" fmla="*/ 1136277 h 6723183"/>
                  <a:gd name="connsiteX14" fmla="*/ 2856447 w 7777791"/>
                  <a:gd name="connsiteY14" fmla="*/ 1452109 h 6723183"/>
                  <a:gd name="connsiteX15" fmla="*/ 2060837 w 7777791"/>
                  <a:gd name="connsiteY15" fmla="*/ 2757646 h 6723183"/>
                  <a:gd name="connsiteX16" fmla="*/ 1223051 w 7777791"/>
                  <a:gd name="connsiteY16" fmla="*/ 1136277 h 6723183"/>
                  <a:gd name="connsiteX17" fmla="*/ 0 w 7777791"/>
                  <a:gd name="connsiteY17" fmla="*/ 3401697 h 6723183"/>
                  <a:gd name="connsiteX18" fmla="*/ 1775043 w 7777791"/>
                  <a:gd name="connsiteY18" fmla="*/ 2698289 h 6723183"/>
                  <a:gd name="connsiteX19" fmla="*/ 1502328 w 7777791"/>
                  <a:gd name="connsiteY19" fmla="*/ 4474073 h 6723183"/>
                  <a:gd name="connsiteX20" fmla="*/ 0 w 7777791"/>
                  <a:gd name="connsiteY20" fmla="*/ 3401697 h 6723183"/>
                  <a:gd name="connsiteX21" fmla="*/ 1303262 w 7777791"/>
                  <a:gd name="connsiteY21" fmla="*/ 5795165 h 6723183"/>
                  <a:gd name="connsiteX22" fmla="*/ 1772079 w 7777791"/>
                  <a:gd name="connsiteY22" fmla="*/ 4302422 h 6723183"/>
                  <a:gd name="connsiteX23" fmla="*/ 2952700 w 7777791"/>
                  <a:gd name="connsiteY23" fmla="*/ 5431496 h 6723183"/>
                  <a:gd name="connsiteX24" fmla="*/ 1303262 w 7777791"/>
                  <a:gd name="connsiteY24" fmla="*/ 5795165 h 6723183"/>
                  <a:gd name="connsiteX25" fmla="*/ 3971863 w 7777791"/>
                  <a:gd name="connsiteY25" fmla="*/ 6723183 h 6723183"/>
                  <a:gd name="connsiteX26" fmla="*/ 3218715 w 7777791"/>
                  <a:gd name="connsiteY26" fmla="*/ 5226351 h 6723183"/>
                  <a:gd name="connsiteX27" fmla="*/ 4933557 w 7777791"/>
                  <a:gd name="connsiteY27" fmla="*/ 5354688 h 6723183"/>
                  <a:gd name="connsiteX28" fmla="*/ 3971863 w 7777791"/>
                  <a:gd name="connsiteY28" fmla="*/ 6723183 h 6723183"/>
                  <a:gd name="connsiteX29" fmla="*/ 6704292 w 7777791"/>
                  <a:gd name="connsiteY29" fmla="*/ 5747038 h 6723183"/>
                  <a:gd name="connsiteX30" fmla="*/ 4926857 w 7777791"/>
                  <a:gd name="connsiteY30" fmla="*/ 5158780 h 6723183"/>
                  <a:gd name="connsiteX31" fmla="*/ 5834763 w 7777791"/>
                  <a:gd name="connsiteY31" fmla="*/ 4350548 h 6723183"/>
                  <a:gd name="connsiteX32" fmla="*/ 6704292 w 7777791"/>
                  <a:gd name="connsiteY32" fmla="*/ 5747038 h 6723183"/>
                  <a:gd name="connsiteX33" fmla="*/ 2146353 w 7777791"/>
                  <a:gd name="connsiteY33" fmla="*/ 3481908 h 6723183"/>
                  <a:gd name="connsiteX34" fmla="*/ 3987906 w 7777791"/>
                  <a:gd name="connsiteY34" fmla="*/ 1925439 h 6723183"/>
                  <a:gd name="connsiteX35" fmla="*/ 5829459 w 7777791"/>
                  <a:gd name="connsiteY35" fmla="*/ 3481908 h 6723183"/>
                  <a:gd name="connsiteX36" fmla="*/ 3987906 w 7777791"/>
                  <a:gd name="connsiteY36" fmla="*/ 5038377 h 6723183"/>
                  <a:gd name="connsiteX37" fmla="*/ 2146353 w 7777791"/>
                  <a:gd name="connsiteY37" fmla="*/ 3481908 h 6723183"/>
                  <a:gd name="connsiteX0" fmla="*/ 7671010 w 7777791"/>
                  <a:gd name="connsiteY0" fmla="*/ 3481908 h 6707141"/>
                  <a:gd name="connsiteX1" fmla="*/ 7777791 w 7777791"/>
                  <a:gd name="connsiteY1" fmla="*/ 3514763 h 6707141"/>
                  <a:gd name="connsiteX2" fmla="*/ 6136598 w 7777791"/>
                  <a:gd name="connsiteY2" fmla="*/ 4201358 h 6707141"/>
                  <a:gd name="connsiteX3" fmla="*/ 5960134 w 7777791"/>
                  <a:gd name="connsiteY3" fmla="*/ 2874752 h 6707141"/>
                  <a:gd name="connsiteX4" fmla="*/ 7671010 w 7777791"/>
                  <a:gd name="connsiteY4" fmla="*/ 3481908 h 6707141"/>
                  <a:gd name="connsiteX5" fmla="*/ 6768460 w 7777791"/>
                  <a:gd name="connsiteY5" fmla="*/ 1216488 h 6707141"/>
                  <a:gd name="connsiteX6" fmla="*/ 5850805 w 7777791"/>
                  <a:gd name="connsiteY6" fmla="*/ 2805772 h 6707141"/>
                  <a:gd name="connsiteX7" fmla="*/ 5007068 w 7777791"/>
                  <a:gd name="connsiteY7" fmla="*/ 1452108 h 6707141"/>
                  <a:gd name="connsiteX8" fmla="*/ 6768460 w 7777791"/>
                  <a:gd name="connsiteY8" fmla="*/ 1216488 h 6707141"/>
                  <a:gd name="connsiteX9" fmla="*/ 4052074 w 7777791"/>
                  <a:gd name="connsiteY9" fmla="*/ 0 h 6707141"/>
                  <a:gd name="connsiteX10" fmla="*/ 4853347 w 7777791"/>
                  <a:gd name="connsiteY10" fmla="*/ 1705379 h 6707141"/>
                  <a:gd name="connsiteX11" fmla="*/ 3298926 w 7777791"/>
                  <a:gd name="connsiteY11" fmla="*/ 1544958 h 6707141"/>
                  <a:gd name="connsiteX12" fmla="*/ 4052074 w 7777791"/>
                  <a:gd name="connsiteY12" fmla="*/ 0 h 6707141"/>
                  <a:gd name="connsiteX13" fmla="*/ 1223051 w 7777791"/>
                  <a:gd name="connsiteY13" fmla="*/ 1136277 h 6707141"/>
                  <a:gd name="connsiteX14" fmla="*/ 2856447 w 7777791"/>
                  <a:gd name="connsiteY14" fmla="*/ 1452109 h 6707141"/>
                  <a:gd name="connsiteX15" fmla="*/ 2060837 w 7777791"/>
                  <a:gd name="connsiteY15" fmla="*/ 2757646 h 6707141"/>
                  <a:gd name="connsiteX16" fmla="*/ 1223051 w 7777791"/>
                  <a:gd name="connsiteY16" fmla="*/ 1136277 h 6707141"/>
                  <a:gd name="connsiteX17" fmla="*/ 0 w 7777791"/>
                  <a:gd name="connsiteY17" fmla="*/ 3401697 h 6707141"/>
                  <a:gd name="connsiteX18" fmla="*/ 1775043 w 7777791"/>
                  <a:gd name="connsiteY18" fmla="*/ 2698289 h 6707141"/>
                  <a:gd name="connsiteX19" fmla="*/ 1502328 w 7777791"/>
                  <a:gd name="connsiteY19" fmla="*/ 4474073 h 6707141"/>
                  <a:gd name="connsiteX20" fmla="*/ 0 w 7777791"/>
                  <a:gd name="connsiteY20" fmla="*/ 3401697 h 6707141"/>
                  <a:gd name="connsiteX21" fmla="*/ 1303262 w 7777791"/>
                  <a:gd name="connsiteY21" fmla="*/ 5795165 h 6707141"/>
                  <a:gd name="connsiteX22" fmla="*/ 1772079 w 7777791"/>
                  <a:gd name="connsiteY22" fmla="*/ 4302422 h 6707141"/>
                  <a:gd name="connsiteX23" fmla="*/ 2952700 w 7777791"/>
                  <a:gd name="connsiteY23" fmla="*/ 5431496 h 6707141"/>
                  <a:gd name="connsiteX24" fmla="*/ 1303262 w 7777791"/>
                  <a:gd name="connsiteY24" fmla="*/ 5795165 h 6707141"/>
                  <a:gd name="connsiteX25" fmla="*/ 4517295 w 7777791"/>
                  <a:gd name="connsiteY25" fmla="*/ 6707141 h 6707141"/>
                  <a:gd name="connsiteX26" fmla="*/ 3218715 w 7777791"/>
                  <a:gd name="connsiteY26" fmla="*/ 5226351 h 6707141"/>
                  <a:gd name="connsiteX27" fmla="*/ 4933557 w 7777791"/>
                  <a:gd name="connsiteY27" fmla="*/ 5354688 h 6707141"/>
                  <a:gd name="connsiteX28" fmla="*/ 4517295 w 7777791"/>
                  <a:gd name="connsiteY28" fmla="*/ 6707141 h 6707141"/>
                  <a:gd name="connsiteX29" fmla="*/ 6704292 w 7777791"/>
                  <a:gd name="connsiteY29" fmla="*/ 5747038 h 6707141"/>
                  <a:gd name="connsiteX30" fmla="*/ 4926857 w 7777791"/>
                  <a:gd name="connsiteY30" fmla="*/ 5158780 h 6707141"/>
                  <a:gd name="connsiteX31" fmla="*/ 5834763 w 7777791"/>
                  <a:gd name="connsiteY31" fmla="*/ 4350548 h 6707141"/>
                  <a:gd name="connsiteX32" fmla="*/ 6704292 w 7777791"/>
                  <a:gd name="connsiteY32" fmla="*/ 5747038 h 6707141"/>
                  <a:gd name="connsiteX33" fmla="*/ 2146353 w 7777791"/>
                  <a:gd name="connsiteY33" fmla="*/ 3481908 h 6707141"/>
                  <a:gd name="connsiteX34" fmla="*/ 3987906 w 7777791"/>
                  <a:gd name="connsiteY34" fmla="*/ 1925439 h 6707141"/>
                  <a:gd name="connsiteX35" fmla="*/ 5829459 w 7777791"/>
                  <a:gd name="connsiteY35" fmla="*/ 3481908 h 6707141"/>
                  <a:gd name="connsiteX36" fmla="*/ 3987906 w 7777791"/>
                  <a:gd name="connsiteY36" fmla="*/ 5038377 h 6707141"/>
                  <a:gd name="connsiteX37" fmla="*/ 2146353 w 7777791"/>
                  <a:gd name="connsiteY37" fmla="*/ 3481908 h 6707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777791" h="6707141">
                    <a:moveTo>
                      <a:pt x="7671010" y="3481908"/>
                    </a:moveTo>
                    <a:lnTo>
                      <a:pt x="7777791" y="3514763"/>
                    </a:lnTo>
                    <a:lnTo>
                      <a:pt x="6136598" y="4201358"/>
                    </a:lnTo>
                    <a:lnTo>
                      <a:pt x="5960134" y="2874752"/>
                    </a:lnTo>
                    <a:lnTo>
                      <a:pt x="7671010" y="3481908"/>
                    </a:lnTo>
                    <a:close/>
                    <a:moveTo>
                      <a:pt x="6768460" y="1216488"/>
                    </a:moveTo>
                    <a:lnTo>
                      <a:pt x="5850805" y="2805772"/>
                    </a:lnTo>
                    <a:lnTo>
                      <a:pt x="5007068" y="1452108"/>
                    </a:lnTo>
                    <a:lnTo>
                      <a:pt x="6768460" y="1216488"/>
                    </a:lnTo>
                    <a:close/>
                    <a:moveTo>
                      <a:pt x="4052074" y="0"/>
                    </a:moveTo>
                    <a:lnTo>
                      <a:pt x="4853347" y="1705379"/>
                    </a:lnTo>
                    <a:lnTo>
                      <a:pt x="3298926" y="1544958"/>
                    </a:lnTo>
                    <a:cubicBezTo>
                      <a:pt x="3475112" y="1126225"/>
                      <a:pt x="3875888" y="418733"/>
                      <a:pt x="4052074" y="0"/>
                    </a:cubicBezTo>
                    <a:close/>
                    <a:moveTo>
                      <a:pt x="1223051" y="1136277"/>
                    </a:moveTo>
                    <a:lnTo>
                      <a:pt x="2856447" y="1452109"/>
                    </a:lnTo>
                    <a:lnTo>
                      <a:pt x="2060837" y="2757646"/>
                    </a:lnTo>
                    <a:lnTo>
                      <a:pt x="1223051" y="1136277"/>
                    </a:lnTo>
                    <a:close/>
                    <a:moveTo>
                      <a:pt x="0" y="3401697"/>
                    </a:moveTo>
                    <a:lnTo>
                      <a:pt x="1775043" y="2698289"/>
                    </a:lnTo>
                    <a:lnTo>
                      <a:pt x="1502328" y="4474073"/>
                    </a:lnTo>
                    <a:lnTo>
                      <a:pt x="0" y="3401697"/>
                    </a:lnTo>
                    <a:close/>
                    <a:moveTo>
                      <a:pt x="1303262" y="5795165"/>
                    </a:moveTo>
                    <a:lnTo>
                      <a:pt x="1772079" y="4302422"/>
                    </a:lnTo>
                    <a:lnTo>
                      <a:pt x="2952700" y="5431496"/>
                    </a:lnTo>
                    <a:lnTo>
                      <a:pt x="1303262" y="5795165"/>
                    </a:lnTo>
                    <a:close/>
                    <a:moveTo>
                      <a:pt x="4517295" y="6707141"/>
                    </a:moveTo>
                    <a:lnTo>
                      <a:pt x="3218715" y="5226351"/>
                    </a:lnTo>
                    <a:lnTo>
                      <a:pt x="4933557" y="5354688"/>
                    </a:lnTo>
                    <a:lnTo>
                      <a:pt x="4517295" y="6707141"/>
                    </a:lnTo>
                    <a:close/>
                    <a:moveTo>
                      <a:pt x="6704292" y="5747038"/>
                    </a:moveTo>
                    <a:lnTo>
                      <a:pt x="4926857" y="5158780"/>
                    </a:lnTo>
                    <a:lnTo>
                      <a:pt x="5834763" y="4350548"/>
                    </a:lnTo>
                    <a:lnTo>
                      <a:pt x="6704292" y="5747038"/>
                    </a:lnTo>
                    <a:close/>
                    <a:moveTo>
                      <a:pt x="2146353" y="3481908"/>
                    </a:moveTo>
                    <a:cubicBezTo>
                      <a:pt x="2146353" y="2622294"/>
                      <a:pt x="2970844" y="1925439"/>
                      <a:pt x="3987906" y="1925439"/>
                    </a:cubicBezTo>
                    <a:cubicBezTo>
                      <a:pt x="5004968" y="1925439"/>
                      <a:pt x="5829459" y="2622294"/>
                      <a:pt x="5829459" y="3481908"/>
                    </a:cubicBezTo>
                    <a:cubicBezTo>
                      <a:pt x="5829459" y="4341522"/>
                      <a:pt x="5004968" y="5038377"/>
                      <a:pt x="3987906" y="5038377"/>
                    </a:cubicBezTo>
                    <a:cubicBezTo>
                      <a:pt x="2970844" y="5038377"/>
                      <a:pt x="2146353" y="4341522"/>
                      <a:pt x="2146353" y="3481908"/>
                    </a:cubicBezTo>
                    <a:close/>
                  </a:path>
                </a:pathLst>
              </a:custGeom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p3d extrusionH="57150">
                  <a:bevelT w="38100" h="38100" prst="slope"/>
                </a:sp3d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id="{0406BB78-0319-4072-824E-16B4C70DC7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40177" y="166479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1010AC49-87E2-40A2-B29D-264791A262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749434" y="520013"/>
                <a:ext cx="2660232" cy="2063339"/>
              </a:xfrm>
              <a:prstGeom prst="rect">
                <a:avLst/>
              </a:prstGeom>
            </p:spPr>
          </p:pic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86EA61FD-9F20-48E0-9E9D-CDDA412A9D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683822" y="2475557"/>
                <a:ext cx="2660232" cy="2063339"/>
              </a:xfrm>
              <a:prstGeom prst="rect">
                <a:avLst/>
              </a:prstGeom>
            </p:spPr>
          </p:pic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56E513C2-3109-450A-AD1A-7639E6D43B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30766" y="916562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7CC6135F-3626-475B-BA5F-275D451082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764852" y="2575068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90" name="Picture 89">
                <a:extLst>
                  <a:ext uri="{FF2B5EF4-FFF2-40B4-BE49-F238E27FC236}">
                    <a16:creationId xmlns:a16="http://schemas.microsoft.com/office/drawing/2014/main" id="{06F3D6B2-E732-4E0F-BD29-191B8C3C6A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46916" y="4233574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id="{2058DF0A-0BA1-4E66-8B9A-CAD9320906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353706" y="4329073"/>
                <a:ext cx="2660232" cy="2063338"/>
              </a:xfrm>
              <a:prstGeom prst="rect">
                <a:avLst/>
              </a:prstGeom>
            </p:spPr>
          </p:pic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4000D0AC-2AB6-44BD-B8A1-51BF634972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45429" y1="12143" x2="31579" y2="23571"/>
                            <a14:foregroundMark x1="31579" y1="23571" x2="29086" y2="32857"/>
                            <a14:foregroundMark x1="76177" y1="43571" x2="73684" y2="62143"/>
                            <a14:foregroundMark x1="73684" y1="62143" x2="62050" y2="76786"/>
                            <a14:foregroundMark x1="62050" y1="76786" x2="48199" y2="82143"/>
                            <a14:foregroundMark x1="48199" y1="82143" x2="35734" y2="74286"/>
                            <a14:foregroundMark x1="35734" y1="74286" x2="26316" y2="59643"/>
                            <a14:foregroundMark x1="26316" y1="59643" x2="26039" y2="40357"/>
                            <a14:foregroundMark x1="26039" y1="40357" x2="32687" y2="21429"/>
                            <a14:foregroundMark x1="32687" y1="21429" x2="46260" y2="13571"/>
                            <a14:foregroundMark x1="46260" y1="13571" x2="60665" y2="15714"/>
                            <a14:foregroundMark x1="60665" y1="15714" x2="70360" y2="28571"/>
                            <a14:foregroundMark x1="70360" y1="28571" x2="74238" y2="4250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20127" y="4909769"/>
                <a:ext cx="2660232" cy="2063338"/>
              </a:xfrm>
              <a:prstGeom prst="rect">
                <a:avLst/>
              </a:prstGeom>
            </p:spPr>
          </p:pic>
        </p:grp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D36E2559-829C-4B1F-AFF9-75FC0E61A16A}"/>
                </a:ext>
              </a:extLst>
            </p:cNvPr>
            <p:cNvSpPr/>
            <p:nvPr/>
          </p:nvSpPr>
          <p:spPr>
            <a:xfrm>
              <a:off x="9245620" y="3951483"/>
              <a:ext cx="1747345" cy="221599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38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e</a:t>
              </a:r>
              <a:endParaRPr lang="en-US" sz="13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93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25766538-5B80-426D-BB1C-89C28E41B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007" y="242775"/>
            <a:ext cx="19050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9D48EF7B-2D17-46A9-9029-FD65B099E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684" y="-452299"/>
            <a:ext cx="19050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8" descr="Flying Bird Gif Flapping Wings Sticker - Flying Bird Gif Bird Flapping Wings Stickers">
            <a:extLst>
              <a:ext uri="{FF2B5EF4-FFF2-40B4-BE49-F238E27FC236}">
                <a16:creationId xmlns:a16="http://schemas.microsoft.com/office/drawing/2014/main" id="{59CDD7A3-3EA4-4B68-8B96-B76CF19F1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181" y="2517787"/>
            <a:ext cx="19050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48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6145507"/>
  <p:tag name="MH_LIBRARY" val="GRAPHIC"/>
  <p:tag name="MH_TYPE" val="Other"/>
  <p:tag name="MH_ORDER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6145507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710465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7104650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English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glish Theme" id="{74326233-37A0-484B-BB00-EFB16A3C6560}" vid="{5733F542-CF50-4924-A237-319D2DB85E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3937</TotalTime>
  <Words>459</Words>
  <Application>Microsoft Office PowerPoint</Application>
  <PresentationFormat>Widescreen</PresentationFormat>
  <Paragraphs>163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等线</vt:lpstr>
      <vt:lpstr>微软雅黑</vt:lpstr>
      <vt:lpstr>Arial</vt:lpstr>
      <vt:lpstr>Arial Black</vt:lpstr>
      <vt:lpstr>Bauhaus 93</vt:lpstr>
      <vt:lpstr>Calibri</vt:lpstr>
      <vt:lpstr>French Script MT</vt:lpstr>
      <vt:lpstr>NikoshBAN</vt:lpstr>
      <vt:lpstr>Times New Roman</vt:lpstr>
      <vt:lpstr>方正正中黑简体</vt:lpstr>
      <vt:lpstr>English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Pedp4  WPBX5105GRF052217748</cp:lastModifiedBy>
  <cp:revision>292</cp:revision>
  <dcterms:created xsi:type="dcterms:W3CDTF">2020-06-23T04:52:46Z</dcterms:created>
  <dcterms:modified xsi:type="dcterms:W3CDTF">2025-03-02T07:21:34Z</dcterms:modified>
</cp:coreProperties>
</file>