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sldIdLst>
    <p:sldId id="257" r:id="rId2"/>
    <p:sldId id="347" r:id="rId3"/>
    <p:sldId id="352" r:id="rId4"/>
    <p:sldId id="353" r:id="rId5"/>
    <p:sldId id="345" r:id="rId6"/>
    <p:sldId id="355" r:id="rId7"/>
    <p:sldId id="315" r:id="rId8"/>
    <p:sldId id="261" r:id="rId9"/>
    <p:sldId id="298" r:id="rId10"/>
    <p:sldId id="302" r:id="rId11"/>
    <p:sldId id="318" r:id="rId12"/>
    <p:sldId id="340" r:id="rId13"/>
    <p:sldId id="303" r:id="rId14"/>
    <p:sldId id="341" r:id="rId15"/>
    <p:sldId id="356" r:id="rId16"/>
    <p:sldId id="327" r:id="rId17"/>
    <p:sldId id="321" r:id="rId18"/>
    <p:sldId id="342" r:id="rId19"/>
    <p:sldId id="324" r:id="rId20"/>
    <p:sldId id="343" r:id="rId21"/>
    <p:sldId id="357" r:id="rId22"/>
    <p:sldId id="328" r:id="rId23"/>
    <p:sldId id="329" r:id="rId24"/>
    <p:sldId id="330" r:id="rId25"/>
    <p:sldId id="311" r:id="rId26"/>
    <p:sldId id="306" r:id="rId27"/>
    <p:sldId id="310" r:id="rId28"/>
    <p:sldId id="349" r:id="rId29"/>
    <p:sldId id="348" r:id="rId30"/>
    <p:sldId id="354" r:id="rId31"/>
    <p:sldId id="333" r:id="rId32"/>
    <p:sldId id="308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TzPvWcwyA821Vf2tlqCong==" hashData="Z1ZECTK84YqpPQrrGFEjdn4Wb7KBdVa6ja0U+Rdhc4Mh3XZc3cH3D0Ya0uTEchGFFeH3TfFMcKSuzOrcvlWfF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28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microsoft.com/office/2007/relationships/hdphoto" Target="../media/hdphoto4.wdp"/><Relationship Id="rId5" Type="http://schemas.openxmlformats.org/officeDocument/2006/relationships/image" Target="../media/image27.png"/><Relationship Id="rId4" Type="http://schemas.openxmlformats.org/officeDocument/2006/relationships/image" Target="../media/image26.gi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21">
            <a:extLst>
              <a:ext uri="{FF2B5EF4-FFF2-40B4-BE49-F238E27FC236}">
                <a16:creationId xmlns:a16="http://schemas.microsoft.com/office/drawing/2014/main" id="{CE9F19BC-2188-71E9-3241-50DED1DBB8F1}"/>
              </a:ext>
            </a:extLst>
          </p:cNvPr>
          <p:cNvSpPr/>
          <p:nvPr/>
        </p:nvSpPr>
        <p:spPr>
          <a:xfrm rot="21249330">
            <a:off x="2528902" y="5734789"/>
            <a:ext cx="2466206" cy="11068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19">
            <a:extLst>
              <a:ext uri="{FF2B5EF4-FFF2-40B4-BE49-F238E27FC236}">
                <a16:creationId xmlns:a16="http://schemas.microsoft.com/office/drawing/2014/main" id="{8CA8504B-7109-BE75-DDCD-4AA701AE3C9A}"/>
              </a:ext>
            </a:extLst>
          </p:cNvPr>
          <p:cNvSpPr/>
          <p:nvPr/>
        </p:nvSpPr>
        <p:spPr>
          <a:xfrm rot="21249330" flipV="1">
            <a:off x="1055592" y="1728553"/>
            <a:ext cx="3339573" cy="4918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5">
            <a:extLst>
              <a:ext uri="{FF2B5EF4-FFF2-40B4-BE49-F238E27FC236}">
                <a16:creationId xmlns:a16="http://schemas.microsoft.com/office/drawing/2014/main" id="{F9553C68-19C1-E1AE-4BBF-181762A387EC}"/>
              </a:ext>
            </a:extLst>
          </p:cNvPr>
          <p:cNvSpPr/>
          <p:nvPr/>
        </p:nvSpPr>
        <p:spPr>
          <a:xfrm rot="21249330">
            <a:off x="1044321" y="1902076"/>
            <a:ext cx="10078450" cy="507242"/>
          </a:xfrm>
          <a:custGeom>
            <a:avLst/>
            <a:gdLst>
              <a:gd name="connsiteX0" fmla="*/ 0 w 12595990"/>
              <a:gd name="connsiteY0" fmla="*/ 0 h 441960"/>
              <a:gd name="connsiteX1" fmla="*/ 12595990 w 12595990"/>
              <a:gd name="connsiteY1" fmla="*/ 0 h 441960"/>
              <a:gd name="connsiteX2" fmla="*/ 12595990 w 12595990"/>
              <a:gd name="connsiteY2" fmla="*/ 441960 h 441960"/>
              <a:gd name="connsiteX3" fmla="*/ 0 w 12595990"/>
              <a:gd name="connsiteY3" fmla="*/ 441960 h 441960"/>
              <a:gd name="connsiteX4" fmla="*/ 0 w 12595990"/>
              <a:gd name="connsiteY4" fmla="*/ 0 h 441960"/>
              <a:gd name="connsiteX0-1" fmla="*/ 0 w 12595990"/>
              <a:gd name="connsiteY0-2" fmla="*/ 0 h 441960"/>
              <a:gd name="connsiteX1-3" fmla="*/ 12595990 w 12595990"/>
              <a:gd name="connsiteY1-4" fmla="*/ 0 h 441960"/>
              <a:gd name="connsiteX2-5" fmla="*/ 12425431 w 12595990"/>
              <a:gd name="connsiteY2-6" fmla="*/ 424501 h 441960"/>
              <a:gd name="connsiteX3-7" fmla="*/ 0 w 12595990"/>
              <a:gd name="connsiteY3-8" fmla="*/ 441960 h 441960"/>
              <a:gd name="connsiteX4-9" fmla="*/ 0 w 12595990"/>
              <a:gd name="connsiteY4-10" fmla="*/ 0 h 441960"/>
              <a:gd name="connsiteX0-11" fmla="*/ 0 w 12482284"/>
              <a:gd name="connsiteY0-12" fmla="*/ 11639 h 453599"/>
              <a:gd name="connsiteX1-13" fmla="*/ 12482284 w 12482284"/>
              <a:gd name="connsiteY1-14" fmla="*/ 0 h 453599"/>
              <a:gd name="connsiteX2-15" fmla="*/ 12425431 w 12482284"/>
              <a:gd name="connsiteY2-16" fmla="*/ 436140 h 453599"/>
              <a:gd name="connsiteX3-17" fmla="*/ 0 w 12482284"/>
              <a:gd name="connsiteY3-18" fmla="*/ 453599 h 453599"/>
              <a:gd name="connsiteX4-19" fmla="*/ 0 w 12482284"/>
              <a:gd name="connsiteY4-20" fmla="*/ 11639 h 453599"/>
              <a:gd name="connsiteX0-21" fmla="*/ 0 w 12482284"/>
              <a:gd name="connsiteY0-22" fmla="*/ 11639 h 453599"/>
              <a:gd name="connsiteX1-23" fmla="*/ 12482284 w 12482284"/>
              <a:gd name="connsiteY1-24" fmla="*/ 0 h 453599"/>
              <a:gd name="connsiteX2-25" fmla="*/ 12385589 w 12482284"/>
              <a:gd name="connsiteY2-26" fmla="*/ 451211 h 453599"/>
              <a:gd name="connsiteX3-27" fmla="*/ 0 w 12482284"/>
              <a:gd name="connsiteY3-28" fmla="*/ 453599 h 453599"/>
              <a:gd name="connsiteX4-29" fmla="*/ 0 w 12482284"/>
              <a:gd name="connsiteY4-30" fmla="*/ 11639 h 453599"/>
              <a:gd name="connsiteX0-31" fmla="*/ 0 w 12482284"/>
              <a:gd name="connsiteY0-32" fmla="*/ 11639 h 453599"/>
              <a:gd name="connsiteX1-33" fmla="*/ 12482284 w 12482284"/>
              <a:gd name="connsiteY1-34" fmla="*/ 0 h 453599"/>
              <a:gd name="connsiteX2-35" fmla="*/ 12385589 w 12482284"/>
              <a:gd name="connsiteY2-36" fmla="*/ 451211 h 453599"/>
              <a:gd name="connsiteX3-37" fmla="*/ 0 w 12482284"/>
              <a:gd name="connsiteY3-38" fmla="*/ 453599 h 453599"/>
              <a:gd name="connsiteX4-39" fmla="*/ 0 w 12482284"/>
              <a:gd name="connsiteY4-40" fmla="*/ 11639 h 4535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482284" h="453599">
                <a:moveTo>
                  <a:pt x="0" y="11639"/>
                </a:moveTo>
                <a:lnTo>
                  <a:pt x="12482284" y="0"/>
                </a:lnTo>
                <a:lnTo>
                  <a:pt x="12385589" y="451211"/>
                </a:lnTo>
                <a:lnTo>
                  <a:pt x="0" y="453599"/>
                </a:lnTo>
                <a:lnTo>
                  <a:pt x="0" y="11639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B43BAC34-3CFF-4784-EDDE-D2407AABD5DC}"/>
              </a:ext>
            </a:extLst>
          </p:cNvPr>
          <p:cNvSpPr/>
          <p:nvPr/>
        </p:nvSpPr>
        <p:spPr>
          <a:xfrm rot="21249330">
            <a:off x="483238" y="1713403"/>
            <a:ext cx="7000709" cy="396579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6">
            <a:extLst>
              <a:ext uri="{FF2B5EF4-FFF2-40B4-BE49-F238E27FC236}">
                <a16:creationId xmlns:a16="http://schemas.microsoft.com/office/drawing/2014/main" id="{32B40858-0B8D-CCAA-F99A-A366A62DA099}"/>
              </a:ext>
            </a:extLst>
          </p:cNvPr>
          <p:cNvSpPr/>
          <p:nvPr/>
        </p:nvSpPr>
        <p:spPr>
          <a:xfrm rot="21249330">
            <a:off x="1028040" y="2545206"/>
            <a:ext cx="8730037" cy="118633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7">
            <a:extLst>
              <a:ext uri="{FF2B5EF4-FFF2-40B4-BE49-F238E27FC236}">
                <a16:creationId xmlns:a16="http://schemas.microsoft.com/office/drawing/2014/main" id="{927FE858-62A7-E3DB-5A9E-FAEBE2EBCF52}"/>
              </a:ext>
            </a:extLst>
          </p:cNvPr>
          <p:cNvSpPr/>
          <p:nvPr/>
        </p:nvSpPr>
        <p:spPr>
          <a:xfrm rot="21249330">
            <a:off x="7181501" y="1281865"/>
            <a:ext cx="2821974" cy="326143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9">
            <a:extLst>
              <a:ext uri="{FF2B5EF4-FFF2-40B4-BE49-F238E27FC236}">
                <a16:creationId xmlns:a16="http://schemas.microsoft.com/office/drawing/2014/main" id="{D6AB5132-EFB4-0043-7E70-F812FBAE4233}"/>
              </a:ext>
            </a:extLst>
          </p:cNvPr>
          <p:cNvSpPr/>
          <p:nvPr/>
        </p:nvSpPr>
        <p:spPr>
          <a:xfrm rot="21113439">
            <a:off x="1045835" y="4914054"/>
            <a:ext cx="6007495" cy="30972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1">
            <a:extLst>
              <a:ext uri="{FF2B5EF4-FFF2-40B4-BE49-F238E27FC236}">
                <a16:creationId xmlns:a16="http://schemas.microsoft.com/office/drawing/2014/main" id="{F036AC0A-4D5B-E74D-C3AE-7D63138B17D0}"/>
              </a:ext>
            </a:extLst>
          </p:cNvPr>
          <p:cNvSpPr/>
          <p:nvPr/>
        </p:nvSpPr>
        <p:spPr>
          <a:xfrm rot="21193431">
            <a:off x="5350325" y="4585336"/>
            <a:ext cx="5254955" cy="114074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3">
            <a:extLst>
              <a:ext uri="{FF2B5EF4-FFF2-40B4-BE49-F238E27FC236}">
                <a16:creationId xmlns:a16="http://schemas.microsoft.com/office/drawing/2014/main" id="{950ABD43-8E2A-7344-D8A9-552B999F6AF2}"/>
              </a:ext>
            </a:extLst>
          </p:cNvPr>
          <p:cNvSpPr/>
          <p:nvPr/>
        </p:nvSpPr>
        <p:spPr>
          <a:xfrm>
            <a:off x="3281580" y="845772"/>
            <a:ext cx="5421718" cy="505921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椭圆 14">
            <a:extLst>
              <a:ext uri="{FF2B5EF4-FFF2-40B4-BE49-F238E27FC236}">
                <a16:creationId xmlns:a16="http://schemas.microsoft.com/office/drawing/2014/main" id="{56216B7C-AF21-C627-C8DB-842D3641BBCD}"/>
              </a:ext>
            </a:extLst>
          </p:cNvPr>
          <p:cNvSpPr/>
          <p:nvPr/>
        </p:nvSpPr>
        <p:spPr>
          <a:xfrm>
            <a:off x="3600199" y="1096169"/>
            <a:ext cx="4811930" cy="4595830"/>
          </a:xfrm>
          <a:prstGeom prst="ellipse">
            <a:avLst/>
          </a:prstGeom>
          <a:noFill/>
          <a:ln w="28575">
            <a:solidFill>
              <a:srgbClr val="024639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21">
            <a:extLst>
              <a:ext uri="{FF2B5EF4-FFF2-40B4-BE49-F238E27FC236}">
                <a16:creationId xmlns:a16="http://schemas.microsoft.com/office/drawing/2014/main" id="{4DD2704C-70F7-0A00-63D7-385A4B9C9159}"/>
              </a:ext>
            </a:extLst>
          </p:cNvPr>
          <p:cNvSpPr/>
          <p:nvPr/>
        </p:nvSpPr>
        <p:spPr>
          <a:xfrm rot="21068806">
            <a:off x="1287451" y="5024833"/>
            <a:ext cx="2466206" cy="49744"/>
          </a:xfrm>
          <a:prstGeom prst="rect">
            <a:avLst/>
          </a:pr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3">
            <a:extLst>
              <a:ext uri="{FF2B5EF4-FFF2-40B4-BE49-F238E27FC236}">
                <a16:creationId xmlns:a16="http://schemas.microsoft.com/office/drawing/2014/main" id="{ACEB8DF1-9F0C-CDEA-2979-C8CA5478FE6B}"/>
              </a:ext>
            </a:extLst>
          </p:cNvPr>
          <p:cNvSpPr/>
          <p:nvPr/>
        </p:nvSpPr>
        <p:spPr>
          <a:xfrm>
            <a:off x="552433" y="484168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19" name="椭圆 14">
            <a:extLst>
              <a:ext uri="{FF2B5EF4-FFF2-40B4-BE49-F238E27FC236}">
                <a16:creationId xmlns:a16="http://schemas.microsoft.com/office/drawing/2014/main" id="{FEE381E1-7724-FF61-E7E2-5F255366B9E6}"/>
              </a:ext>
            </a:extLst>
          </p:cNvPr>
          <p:cNvSpPr/>
          <p:nvPr/>
        </p:nvSpPr>
        <p:spPr>
          <a:xfrm>
            <a:off x="325236" y="642950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0" name="椭圆 15">
            <a:extLst>
              <a:ext uri="{FF2B5EF4-FFF2-40B4-BE49-F238E27FC236}">
                <a16:creationId xmlns:a16="http://schemas.microsoft.com/office/drawing/2014/main" id="{7FFA1971-135F-00DF-1640-91E96A3D309E}"/>
              </a:ext>
            </a:extLst>
          </p:cNvPr>
          <p:cNvSpPr/>
          <p:nvPr/>
        </p:nvSpPr>
        <p:spPr>
          <a:xfrm>
            <a:off x="873071" y="41403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1" name="椭圆 16">
            <a:extLst>
              <a:ext uri="{FF2B5EF4-FFF2-40B4-BE49-F238E27FC236}">
                <a16:creationId xmlns:a16="http://schemas.microsoft.com/office/drawing/2014/main" id="{BEE3D82B-0EDA-4976-5A9B-DAC207DD4385}"/>
              </a:ext>
            </a:extLst>
          </p:cNvPr>
          <p:cNvSpPr/>
          <p:nvPr/>
        </p:nvSpPr>
        <p:spPr>
          <a:xfrm>
            <a:off x="237013" y="47420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2" name="椭圆 17">
            <a:extLst>
              <a:ext uri="{FF2B5EF4-FFF2-40B4-BE49-F238E27FC236}">
                <a16:creationId xmlns:a16="http://schemas.microsoft.com/office/drawing/2014/main" id="{46C9CC22-D311-1DCB-2D95-DF8C1F384CF2}"/>
              </a:ext>
            </a:extLst>
          </p:cNvPr>
          <p:cNvSpPr/>
          <p:nvPr/>
        </p:nvSpPr>
        <p:spPr>
          <a:xfrm>
            <a:off x="-103222" y="311907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3" name="椭圆 18">
            <a:extLst>
              <a:ext uri="{FF2B5EF4-FFF2-40B4-BE49-F238E27FC236}">
                <a16:creationId xmlns:a16="http://schemas.microsoft.com/office/drawing/2014/main" id="{215E708F-D778-C164-7252-90C49CB6C2D1}"/>
              </a:ext>
            </a:extLst>
          </p:cNvPr>
          <p:cNvSpPr/>
          <p:nvPr/>
        </p:nvSpPr>
        <p:spPr>
          <a:xfrm>
            <a:off x="-95763" y="149605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4" name="椭圆 19">
            <a:extLst>
              <a:ext uri="{FF2B5EF4-FFF2-40B4-BE49-F238E27FC236}">
                <a16:creationId xmlns:a16="http://schemas.microsoft.com/office/drawing/2014/main" id="{D7D999BF-35A7-C34E-FDA5-A86C35CA9396}"/>
              </a:ext>
            </a:extLst>
          </p:cNvPr>
          <p:cNvSpPr/>
          <p:nvPr/>
        </p:nvSpPr>
        <p:spPr>
          <a:xfrm>
            <a:off x="720727" y="267765"/>
            <a:ext cx="206444" cy="206444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5" name="椭圆 20">
            <a:extLst>
              <a:ext uri="{FF2B5EF4-FFF2-40B4-BE49-F238E27FC236}">
                <a16:creationId xmlns:a16="http://schemas.microsoft.com/office/drawing/2014/main" id="{5A9AE90E-ACBE-8129-6F57-14C487E61875}"/>
              </a:ext>
            </a:extLst>
          </p:cNvPr>
          <p:cNvSpPr/>
          <p:nvPr/>
        </p:nvSpPr>
        <p:spPr>
          <a:xfrm>
            <a:off x="120640" y="587389"/>
            <a:ext cx="103222" cy="103222"/>
          </a:xfrm>
          <a:prstGeom prst="ellipse">
            <a:avLst/>
          </a:prstGeom>
          <a:solidFill>
            <a:srgbClr val="009897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6" tIns="45713" rIns="91426" bIns="45713" rtlCol="0" anchor="ctr"/>
          <a:lstStyle/>
          <a:p>
            <a:pPr algn="ctr"/>
            <a:endParaRPr lang="zh-CN" altLang="en-US">
              <a:ea typeface="微软雅黑" panose="020B0503020204020204" charset="-122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03DBFA3-1F2D-DF20-1D9A-0F08A284F2E9}"/>
              </a:ext>
            </a:extLst>
          </p:cNvPr>
          <p:cNvSpPr/>
          <p:nvPr/>
        </p:nvSpPr>
        <p:spPr>
          <a:xfrm flipH="1">
            <a:off x="410109" y="892076"/>
            <a:ext cx="280889" cy="5143501"/>
          </a:xfrm>
          <a:prstGeom prst="rect">
            <a:avLst/>
          </a:prstGeom>
          <a:solidFill>
            <a:schemeClr val="accent5">
              <a:lumMod val="40000"/>
              <a:lumOff val="6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8CEF256-AAF4-4891-478C-D746DDADAF65}"/>
              </a:ext>
            </a:extLst>
          </p:cNvPr>
          <p:cNvSpPr/>
          <p:nvPr/>
        </p:nvSpPr>
        <p:spPr>
          <a:xfrm flipH="1">
            <a:off x="0" y="870879"/>
            <a:ext cx="280889" cy="5143501"/>
          </a:xfrm>
          <a:prstGeom prst="rect">
            <a:avLst/>
          </a:prstGeom>
          <a:solidFill>
            <a:schemeClr val="accent6">
              <a:lumMod val="40000"/>
              <a:lumOff val="6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5761C03-6F69-993B-D4FD-819F94BF5567}"/>
              </a:ext>
            </a:extLst>
          </p:cNvPr>
          <p:cNvSpPr/>
          <p:nvPr/>
        </p:nvSpPr>
        <p:spPr>
          <a:xfrm flipH="1">
            <a:off x="11841371" y="794806"/>
            <a:ext cx="280889" cy="5143501"/>
          </a:xfrm>
          <a:prstGeom prst="rect">
            <a:avLst/>
          </a:prstGeom>
          <a:solidFill>
            <a:schemeClr val="bg2">
              <a:lumMod val="9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79125CB-B722-4F2F-5A1D-846D83203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8" t="1011" r="2720" b="10720"/>
          <a:stretch>
            <a:fillRect/>
          </a:stretch>
        </p:blipFill>
        <p:spPr>
          <a:xfrm>
            <a:off x="3801559" y="1296328"/>
            <a:ext cx="4325871" cy="4171417"/>
          </a:xfrm>
          <a:custGeom>
            <a:avLst/>
            <a:gdLst>
              <a:gd name="connsiteX0" fmla="*/ 2398439 w 4796878"/>
              <a:gd name="connsiteY0" fmla="*/ 0 h 4591276"/>
              <a:gd name="connsiteX1" fmla="*/ 4796878 w 4796878"/>
              <a:gd name="connsiteY1" fmla="*/ 2295638 h 4591276"/>
              <a:gd name="connsiteX2" fmla="*/ 2398439 w 4796878"/>
              <a:gd name="connsiteY2" fmla="*/ 4591276 h 4591276"/>
              <a:gd name="connsiteX3" fmla="*/ 0 w 4796878"/>
              <a:gd name="connsiteY3" fmla="*/ 2295638 h 4591276"/>
              <a:gd name="connsiteX4" fmla="*/ 2398439 w 4796878"/>
              <a:gd name="connsiteY4" fmla="*/ 0 h 4591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96878" h="4591276">
                <a:moveTo>
                  <a:pt x="2398439" y="0"/>
                </a:moveTo>
                <a:cubicBezTo>
                  <a:pt x="3723060" y="0"/>
                  <a:pt x="4796878" y="1027792"/>
                  <a:pt x="4796878" y="2295638"/>
                </a:cubicBezTo>
                <a:cubicBezTo>
                  <a:pt x="4796878" y="3563484"/>
                  <a:pt x="3723060" y="4591276"/>
                  <a:pt x="2398439" y="4591276"/>
                </a:cubicBezTo>
                <a:cubicBezTo>
                  <a:pt x="1073818" y="4591276"/>
                  <a:pt x="0" y="3563484"/>
                  <a:pt x="0" y="2295638"/>
                </a:cubicBezTo>
                <a:cubicBezTo>
                  <a:pt x="0" y="1027792"/>
                  <a:pt x="1073818" y="0"/>
                  <a:pt x="2398439" y="0"/>
                </a:cubicBezTo>
                <a:close/>
              </a:path>
            </a:pathLst>
          </a:cu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D648304-A3BA-7FAE-4D78-B8941E1FFE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277" y="730347"/>
            <a:ext cx="2456613" cy="2250304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C1C04F4-24FF-0FE0-1034-633CE34F7BFC}"/>
              </a:ext>
            </a:extLst>
          </p:cNvPr>
          <p:cNvSpPr/>
          <p:nvPr/>
        </p:nvSpPr>
        <p:spPr>
          <a:xfrm flipH="1">
            <a:off x="11371010" y="820068"/>
            <a:ext cx="280889" cy="5143501"/>
          </a:xfrm>
          <a:prstGeom prst="rect">
            <a:avLst/>
          </a:prstGeom>
          <a:solidFill>
            <a:schemeClr val="accent3">
              <a:lumMod val="40000"/>
              <a:lumOff val="60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矩形 10">
            <a:extLst>
              <a:ext uri="{FF2B5EF4-FFF2-40B4-BE49-F238E27FC236}">
                <a16:creationId xmlns:a16="http://schemas.microsoft.com/office/drawing/2014/main" id="{0F1F311D-113C-588E-DCB3-5FE14505840D}"/>
              </a:ext>
            </a:extLst>
          </p:cNvPr>
          <p:cNvSpPr/>
          <p:nvPr/>
        </p:nvSpPr>
        <p:spPr>
          <a:xfrm rot="21291321">
            <a:off x="1385425" y="4751421"/>
            <a:ext cx="9720535" cy="501847"/>
          </a:xfrm>
          <a:custGeom>
            <a:avLst/>
            <a:gdLst>
              <a:gd name="connsiteX0" fmla="*/ 0 w 12562148"/>
              <a:gd name="connsiteY0" fmla="*/ 0 h 500126"/>
              <a:gd name="connsiteX1" fmla="*/ 12562148 w 12562148"/>
              <a:gd name="connsiteY1" fmla="*/ 0 h 500126"/>
              <a:gd name="connsiteX2" fmla="*/ 12562148 w 12562148"/>
              <a:gd name="connsiteY2" fmla="*/ 500126 h 500126"/>
              <a:gd name="connsiteX3" fmla="*/ 0 w 12562148"/>
              <a:gd name="connsiteY3" fmla="*/ 500126 h 500126"/>
              <a:gd name="connsiteX4" fmla="*/ 0 w 12562148"/>
              <a:gd name="connsiteY4" fmla="*/ 0 h 500126"/>
              <a:gd name="connsiteX0-1" fmla="*/ 267699 w 12562148"/>
              <a:gd name="connsiteY0-2" fmla="*/ 425770 h 500126"/>
              <a:gd name="connsiteX1-3" fmla="*/ 12562148 w 12562148"/>
              <a:gd name="connsiteY1-4" fmla="*/ 0 h 500126"/>
              <a:gd name="connsiteX2-5" fmla="*/ 12562148 w 12562148"/>
              <a:gd name="connsiteY2-6" fmla="*/ 500126 h 500126"/>
              <a:gd name="connsiteX3-7" fmla="*/ 0 w 12562148"/>
              <a:gd name="connsiteY3-8" fmla="*/ 500126 h 500126"/>
              <a:gd name="connsiteX4-9" fmla="*/ 267699 w 12562148"/>
              <a:gd name="connsiteY4-10" fmla="*/ 425770 h 5001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562148" h="500126">
                <a:moveTo>
                  <a:pt x="267699" y="425770"/>
                </a:moveTo>
                <a:lnTo>
                  <a:pt x="12562148" y="0"/>
                </a:lnTo>
                <a:lnTo>
                  <a:pt x="12562148" y="500126"/>
                </a:lnTo>
                <a:lnTo>
                  <a:pt x="0" y="500126"/>
                </a:lnTo>
                <a:lnTo>
                  <a:pt x="267699" y="425770"/>
                </a:lnTo>
                <a:close/>
              </a:path>
            </a:pathLst>
          </a:custGeom>
          <a:solidFill>
            <a:srgbClr val="7A05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12">
            <a:extLst>
              <a:ext uri="{FF2B5EF4-FFF2-40B4-BE49-F238E27FC236}">
                <a16:creationId xmlns:a16="http://schemas.microsoft.com/office/drawing/2014/main" id="{43542BD6-637B-78C1-23CF-6B51EA33247C}"/>
              </a:ext>
            </a:extLst>
          </p:cNvPr>
          <p:cNvSpPr/>
          <p:nvPr/>
        </p:nvSpPr>
        <p:spPr>
          <a:xfrm rot="21249330">
            <a:off x="1626761" y="5261436"/>
            <a:ext cx="9237862" cy="247181"/>
          </a:xfrm>
          <a:prstGeom prst="rect">
            <a:avLst/>
          </a:prstGeom>
          <a:solidFill>
            <a:srgbClr val="024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6091E44-1D7C-96BD-F0F0-7381A6036A2D}"/>
              </a:ext>
            </a:extLst>
          </p:cNvPr>
          <p:cNvSpPr txBox="1"/>
          <p:nvPr/>
        </p:nvSpPr>
        <p:spPr>
          <a:xfrm>
            <a:off x="5029438" y="3627417"/>
            <a:ext cx="1799689" cy="420772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6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</a:rPr>
              <a:t>WELCOME</a:t>
            </a:r>
            <a:endParaRPr lang="en-US" sz="16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2824D68-BC74-29D1-A14B-E04706532630}"/>
              </a:ext>
            </a:extLst>
          </p:cNvPr>
          <p:cNvSpPr txBox="1"/>
          <p:nvPr/>
        </p:nvSpPr>
        <p:spPr>
          <a:xfrm>
            <a:off x="5408289" y="4143049"/>
            <a:ext cx="1054799" cy="677108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r>
              <a:rPr lang="en-US" sz="1400" dirty="0">
                <a:latin typeface="Arial Black" panose="020B0A04020102020204" pitchFamily="34" charset="0"/>
              </a:rPr>
              <a:t>     </a:t>
            </a:r>
            <a:r>
              <a:rPr lang="en-US" sz="1400" dirty="0">
                <a:solidFill>
                  <a:schemeClr val="accent2"/>
                </a:solidFill>
                <a:latin typeface="Arial Black" panose="020B0A04020102020204" pitchFamily="34" charset="0"/>
              </a:rPr>
              <a:t>TO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Arial Black" panose="020B0A04020102020204" pitchFamily="34" charset="0"/>
              </a:rPr>
              <a:t>ALL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1D634EFF-A2A3-67AA-5F76-877D12F051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26" y="-288332"/>
            <a:ext cx="870801" cy="83422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BB31145-92B0-7175-A744-FA720631A3B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1927" b="54319" l="23804" r="72040">
                        <a14:foregroundMark x1="55668" y1="27243" x2="55668" y2="27243"/>
                        <a14:foregroundMark x1="41058" y1="23256" x2="41058" y2="23256"/>
                        <a14:foregroundMark x1="41184" y1="23920" x2="41184" y2="23920"/>
                        <a14:foregroundMark x1="54156" y1="31894" x2="54156" y2="31894"/>
                        <a14:foregroundMark x1="54282" y1="33721" x2="54282" y2="33721"/>
                        <a14:foregroundMark x1="63728" y1="30897" x2="63728" y2="30897"/>
                        <a14:foregroundMark x1="66373" y1="40532" x2="66373" y2="40532"/>
                        <a14:foregroundMark x1="67632" y1="40365" x2="67632" y2="40365"/>
                        <a14:foregroundMark x1="66877" y1="50997" x2="66877" y2="50997"/>
                        <a14:foregroundMark x1="61209" y1="53488" x2="61209" y2="53488"/>
                        <a14:foregroundMark x1="58942" y1="44020" x2="58942" y2="44020"/>
                        <a14:foregroundMark x1="55793" y1="41694" x2="55793" y2="41694"/>
                        <a14:foregroundMark x1="52015" y1="50664" x2="52015" y2="50664"/>
                        <a14:foregroundMark x1="47733" y1="49668" x2="47733" y2="49668"/>
                        <a14:foregroundMark x1="51889" y1="48671" x2="51889" y2="48671"/>
                        <a14:foregroundMark x1="38917" y1="49336" x2="38917" y2="49336"/>
                        <a14:foregroundMark x1="37783" y1="40864" x2="37783" y2="40864"/>
                        <a14:foregroundMark x1="30227" y1="44850" x2="30227" y2="44850"/>
                        <a14:foregroundMark x1="31486" y1="45349" x2="31486" y2="45349"/>
                        <a14:foregroundMark x1="28589" y1="50332" x2="28589" y2="50332"/>
                        <a14:foregroundMark x1="31990" y1="50000" x2="31990" y2="50000"/>
                        <a14:foregroundMark x1="33753" y1="53821" x2="33753" y2="53821"/>
                        <a14:foregroundMark x1="36146" y1="51661" x2="36146" y2="51661"/>
                        <a14:foregroundMark x1="39421" y1="44186" x2="39421" y2="44186"/>
                        <a14:foregroundMark x1="38161" y1="45515" x2="38161" y2="45515"/>
                        <a14:foregroundMark x1="37657" y1="45515" x2="37657" y2="45515"/>
                        <a14:foregroundMark x1="60327" y1="54319" x2="60327" y2="54319"/>
                        <a14:foregroundMark x1="66247" y1="51661" x2="66247" y2="51661"/>
                        <a14:foregroundMark x1="66751" y1="52326" x2="66751" y2="52326"/>
                        <a14:foregroundMark x1="71677" y1="39013" x2="71914" y2="38372"/>
                        <a14:foregroundMark x1="70131" y1="43189" x2="70500" y2="42193"/>
                        <a14:foregroundMark x1="66751" y1="52326" x2="68103" y2="48671"/>
                        <a14:foregroundMark x1="71914" y1="38372" x2="71914" y2="39369"/>
                        <a14:foregroundMark x1="39043" y1="49502" x2="39043" y2="49502"/>
                        <a14:foregroundMark x1="40554" y1="48339" x2="40554" y2="48339"/>
                        <a14:foregroundMark x1="40554" y1="48339" x2="40554" y2="48339"/>
                        <a14:foregroundMark x1="70907" y1="38206" x2="70907" y2="38206"/>
                        <a14:foregroundMark x1="70529" y1="37542" x2="70529" y2="37542"/>
                        <a14:foregroundMark x1="70655" y1="37375" x2="70655" y2="37375"/>
                        <a14:foregroundMark x1="70907" y1="37043" x2="70907" y2="37043"/>
                        <a14:foregroundMark x1="72040" y1="37708" x2="72040" y2="37708"/>
                        <a14:foregroundMark x1="68892" y1="40033" x2="68892" y2="40033"/>
                        <a14:foregroundMark x1="69647" y1="40698" x2="69647" y2="40698"/>
                        <a14:foregroundMark x1="52645" y1="52159" x2="52645" y2="52159"/>
                        <a14:foregroundMark x1="47481" y1="52824" x2="47481" y2="52824"/>
                        <a14:backgroundMark x1="67254" y1="44020" x2="67254" y2="44020"/>
                        <a14:backgroundMark x1="69773" y1="42193" x2="69773" y2="42193"/>
                        <a14:backgroundMark x1="69773" y1="44020" x2="69773" y2="44020"/>
                        <a14:backgroundMark x1="68514" y1="47176" x2="68514" y2="47176"/>
                        <a14:backgroundMark x1="67884" y1="48671" x2="67884" y2="48671"/>
                        <a14:backgroundMark x1="70781" y1="42193" x2="70781" y2="42193"/>
                        <a14:backgroundMark x1="70403" y1="42359" x2="70403" y2="42359"/>
                        <a14:backgroundMark x1="70151" y1="43189" x2="70151" y2="43189"/>
                        <a14:backgroundMark x1="69270" y1="45681" x2="69270" y2="45681"/>
                        <a14:backgroundMark x1="69144" y1="46179" x2="69144" y2="46179"/>
                        <a14:backgroundMark x1="70277" y1="43355" x2="68388" y2="48671"/>
                        <a14:backgroundMark x1="70365" y1="40698" x2="69647" y2="41196"/>
                        <a14:backgroundMark x1="71323" y1="40033" x2="70365" y2="40698"/>
                        <a14:backgroundMark x1="72040" y1="39535" x2="71323" y2="40033"/>
                        <a14:backgroundMark x1="41184" y1="44186" x2="40554" y2="44850"/>
                        <a14:backgroundMark x1="46348" y1="43189" x2="45466" y2="43522"/>
                        <a14:backgroundMark x1="46348" y1="40199" x2="45340" y2="39203"/>
                        <a14:backgroundMark x1="45340" y1="39203" x2="45340" y2="39203"/>
                        <a14:backgroundMark x1="45340" y1="39203" x2="44962" y2="39203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85" t="18471" r="21921" b="44810"/>
          <a:stretch/>
        </p:blipFill>
        <p:spPr>
          <a:xfrm>
            <a:off x="-244465" y="5748827"/>
            <a:ext cx="2129218" cy="101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50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8 -0.03912 L 0.6793 0.8974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490" y="4682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59259E-6 L 1.20365 0.01968 " pathEditMode="relative" rAng="0" ptsTypes="AA">
                                      <p:cBhvr>
                                        <p:cTn id="10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82" y="97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1.20364 0.01968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82" y="97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26" grpId="0" animBg="1"/>
      <p:bldP spid="27" grpId="0" animBg="1"/>
      <p:bldP spid="33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2242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CF07EC4-B08B-3A9D-33D7-A20BFCFA7180}"/>
              </a:ext>
            </a:extLst>
          </p:cNvPr>
          <p:cNvSpPr/>
          <p:nvPr/>
        </p:nvSpPr>
        <p:spPr>
          <a:xfrm>
            <a:off x="1247294" y="5500314"/>
            <a:ext cx="9601200" cy="192678"/>
          </a:xfrm>
          <a:prstGeom prst="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MH_Other_10">
            <a:extLst>
              <a:ext uri="{FF2B5EF4-FFF2-40B4-BE49-F238E27FC236}">
                <a16:creationId xmlns:a16="http://schemas.microsoft.com/office/drawing/2014/main" id="{A4850F2D-F380-CB8A-08E9-23DCC6CF1DF8}"/>
              </a:ext>
            </a:extLst>
          </p:cNvPr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10879070" y="3240701"/>
            <a:ext cx="377359" cy="377359"/>
          </a:xfrm>
          <a:prstGeom prst="ellipse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>
            <a:innerShdw blurRad="25400" dist="25400" dir="13500000">
              <a:prstClr val="black">
                <a:alpha val="50000"/>
              </a:prstClr>
            </a:innerShdw>
          </a:effectLst>
        </p:spPr>
        <p:txBody>
          <a:bodyPr anchor="ctr"/>
          <a:lstStyle/>
          <a:p>
            <a:pPr algn="ctr"/>
            <a:endParaRPr lang="zh-CN" altLang="en-US" sz="6000" kern="0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MH_Other_1">
            <a:extLst>
              <a:ext uri="{FF2B5EF4-FFF2-40B4-BE49-F238E27FC236}">
                <a16:creationId xmlns:a16="http://schemas.microsoft.com/office/drawing/2014/main" id="{720B887B-2D04-87B3-D527-AD922B2C722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0629768" y="2701875"/>
            <a:ext cx="218726" cy="210818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19050" cap="flat" cmpd="sng" algn="ctr">
            <a:gradFill flip="none" rotWithShape="1">
              <a:gsLst>
                <a:gs pos="0">
                  <a:srgbClr val="BE309C">
                    <a:lumMod val="5000"/>
                    <a:lumOff val="95000"/>
                  </a:srgbClr>
                </a:gs>
                <a:gs pos="100000">
                  <a:srgbClr val="A5A5A5">
                    <a:lumMod val="75000"/>
                  </a:srgbClr>
                </a:gs>
              </a:gsLst>
              <a:lin ang="2700000" scaled="1"/>
            </a:gradFill>
            <a:prstDash val="solid"/>
            <a:miter lim="800000"/>
          </a:ln>
          <a:effectLst>
            <a:outerShdw blurRad="88900" dist="1016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kern="0">
              <a:solidFill>
                <a:prstClr val="white"/>
              </a:solidFill>
              <a:latin typeface="Calibri" panose="020F0502020204030204"/>
              <a:ea typeface="微软雅黑" panose="020B0503020204020204" charset="-122"/>
            </a:endParaRPr>
          </a:p>
        </p:txBody>
      </p:sp>
      <p:sp>
        <p:nvSpPr>
          <p:cNvPr id="26" name="Rounded Rectangle 10">
            <a:extLst>
              <a:ext uri="{FF2B5EF4-FFF2-40B4-BE49-F238E27FC236}">
                <a16:creationId xmlns:a16="http://schemas.microsoft.com/office/drawing/2014/main" id="{B3AC7E48-D9E4-7A50-B27C-C2884243A329}"/>
              </a:ext>
            </a:extLst>
          </p:cNvPr>
          <p:cNvSpPr/>
          <p:nvPr/>
        </p:nvSpPr>
        <p:spPr>
          <a:xfrm>
            <a:off x="4691689" y="606434"/>
            <a:ext cx="3074565" cy="738416"/>
          </a:xfrm>
          <a:prstGeom prst="roundRect">
            <a:avLst>
              <a:gd name="adj" fmla="val 50000"/>
            </a:avLst>
          </a:prstGeom>
          <a:solidFill>
            <a:srgbClr val="009999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>
              <a:solidFill>
                <a:schemeClr val="bg2">
                  <a:lumMod val="25000"/>
                </a:schemeClr>
              </a:solidFill>
              <a:latin typeface="Bauhaus 93" panose="04030905020B02020C02" pitchFamily="82" charset="0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88FF6B7E-BA86-3BD3-E6F5-E731E8381BA6}"/>
              </a:ext>
            </a:extLst>
          </p:cNvPr>
          <p:cNvSpPr/>
          <p:nvPr/>
        </p:nvSpPr>
        <p:spPr>
          <a:xfrm>
            <a:off x="4824815" y="672634"/>
            <a:ext cx="2808312" cy="60601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rgbClr val="002060"/>
                </a:solidFill>
                <a:latin typeface="Bauhaus 93" panose="04030905020B02020C02" pitchFamily="82" charset="0"/>
              </a:rPr>
              <a:t>   IDENTITY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84E4107-6E05-CB98-B797-92540557D7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927" b="54319" l="23804" r="72040">
                        <a14:foregroundMark x1="55668" y1="27243" x2="55668" y2="27243"/>
                        <a14:foregroundMark x1="41058" y1="23256" x2="41058" y2="23256"/>
                        <a14:foregroundMark x1="41184" y1="23920" x2="41184" y2="23920"/>
                        <a14:foregroundMark x1="54156" y1="31894" x2="54156" y2="31894"/>
                        <a14:foregroundMark x1="54282" y1="33721" x2="54282" y2="33721"/>
                        <a14:foregroundMark x1="63728" y1="30897" x2="63728" y2="30897"/>
                        <a14:foregroundMark x1="66373" y1="40532" x2="66373" y2="40532"/>
                        <a14:foregroundMark x1="67632" y1="40365" x2="67632" y2="40365"/>
                        <a14:foregroundMark x1="66877" y1="50997" x2="66877" y2="50997"/>
                        <a14:foregroundMark x1="61209" y1="53488" x2="61209" y2="53488"/>
                        <a14:foregroundMark x1="58942" y1="44020" x2="58942" y2="44020"/>
                        <a14:foregroundMark x1="55793" y1="41694" x2="55793" y2="41694"/>
                        <a14:foregroundMark x1="52015" y1="50664" x2="52015" y2="50664"/>
                        <a14:foregroundMark x1="47733" y1="49668" x2="47733" y2="49668"/>
                        <a14:foregroundMark x1="51889" y1="48671" x2="51889" y2="48671"/>
                        <a14:foregroundMark x1="38917" y1="49336" x2="38917" y2="49336"/>
                        <a14:foregroundMark x1="37783" y1="40864" x2="37783" y2="40864"/>
                        <a14:foregroundMark x1="30227" y1="44850" x2="30227" y2="44850"/>
                        <a14:foregroundMark x1="31486" y1="45349" x2="31486" y2="45349"/>
                        <a14:foregroundMark x1="28589" y1="50332" x2="28589" y2="50332"/>
                        <a14:foregroundMark x1="31990" y1="50000" x2="31990" y2="50000"/>
                        <a14:foregroundMark x1="33753" y1="53821" x2="33753" y2="53821"/>
                        <a14:foregroundMark x1="36146" y1="51661" x2="36146" y2="51661"/>
                        <a14:foregroundMark x1="39421" y1="44186" x2="39421" y2="44186"/>
                        <a14:foregroundMark x1="38161" y1="45515" x2="38161" y2="45515"/>
                        <a14:foregroundMark x1="37657" y1="45515" x2="37657" y2="45515"/>
                        <a14:foregroundMark x1="60327" y1="54319" x2="60327" y2="54319"/>
                        <a14:foregroundMark x1="66247" y1="51661" x2="66247" y2="51661"/>
                        <a14:foregroundMark x1="66751" y1="52326" x2="66751" y2="52326"/>
                        <a14:foregroundMark x1="71677" y1="39013" x2="71914" y2="38372"/>
                        <a14:foregroundMark x1="70131" y1="43189" x2="70500" y2="42193"/>
                        <a14:foregroundMark x1="66751" y1="52326" x2="68103" y2="48671"/>
                        <a14:foregroundMark x1="71914" y1="38372" x2="71914" y2="39369"/>
                        <a14:foregroundMark x1="39043" y1="49502" x2="39043" y2="49502"/>
                        <a14:foregroundMark x1="40554" y1="48339" x2="40554" y2="48339"/>
                        <a14:foregroundMark x1="40554" y1="48339" x2="40554" y2="48339"/>
                        <a14:foregroundMark x1="70907" y1="38206" x2="70907" y2="38206"/>
                        <a14:foregroundMark x1="70529" y1="37542" x2="70529" y2="37542"/>
                        <a14:foregroundMark x1="70655" y1="37375" x2="70655" y2="37375"/>
                        <a14:foregroundMark x1="70907" y1="37043" x2="70907" y2="37043"/>
                        <a14:foregroundMark x1="72040" y1="37708" x2="72040" y2="37708"/>
                        <a14:foregroundMark x1="68892" y1="40033" x2="68892" y2="40033"/>
                        <a14:foregroundMark x1="69647" y1="40698" x2="69647" y2="40698"/>
                        <a14:foregroundMark x1="52645" y1="52159" x2="52645" y2="52159"/>
                        <a14:foregroundMark x1="47481" y1="52824" x2="47481" y2="52824"/>
                        <a14:backgroundMark x1="67254" y1="44020" x2="67254" y2="44020"/>
                        <a14:backgroundMark x1="69773" y1="42193" x2="69773" y2="42193"/>
                        <a14:backgroundMark x1="69773" y1="44020" x2="69773" y2="44020"/>
                        <a14:backgroundMark x1="68514" y1="47176" x2="68514" y2="47176"/>
                        <a14:backgroundMark x1="67884" y1="48671" x2="67884" y2="48671"/>
                        <a14:backgroundMark x1="70781" y1="42193" x2="70781" y2="42193"/>
                        <a14:backgroundMark x1="70403" y1="42359" x2="70403" y2="42359"/>
                        <a14:backgroundMark x1="70151" y1="43189" x2="70151" y2="43189"/>
                        <a14:backgroundMark x1="69270" y1="45681" x2="69270" y2="45681"/>
                        <a14:backgroundMark x1="69144" y1="46179" x2="69144" y2="46179"/>
                        <a14:backgroundMark x1="70277" y1="43355" x2="68388" y2="48671"/>
                        <a14:backgroundMark x1="70365" y1="40698" x2="69647" y2="41196"/>
                        <a14:backgroundMark x1="71323" y1="40033" x2="70365" y2="40698"/>
                        <a14:backgroundMark x1="72040" y1="39535" x2="71323" y2="40033"/>
                        <a14:backgroundMark x1="41184" y1="44186" x2="40554" y2="44850"/>
                        <a14:backgroundMark x1="46348" y1="43189" x2="45466" y2="43522"/>
                        <a14:backgroundMark x1="46348" y1="40199" x2="45340" y2="39203"/>
                        <a14:backgroundMark x1="45340" y1="39203" x2="45340" y2="39203"/>
                        <a14:backgroundMark x1="45340" y1="39203" x2="44962" y2="39203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85" t="18471" r="21921" b="44810"/>
          <a:stretch/>
        </p:blipFill>
        <p:spPr>
          <a:xfrm>
            <a:off x="-249043" y="5678657"/>
            <a:ext cx="2129218" cy="1013418"/>
          </a:xfrm>
          <a:prstGeom prst="rect">
            <a:avLst/>
          </a:prstGeom>
        </p:spPr>
      </p:pic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5B063DAF-2308-5550-BBB7-6C484A7D2FE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029309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D6DEE61E-3C54-87BE-7EF3-09269607BF8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029309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491AF9-D182-204B-BE16-3F5FD314057B}"/>
              </a:ext>
            </a:extLst>
          </p:cNvPr>
          <p:cNvSpPr txBox="1"/>
          <p:nvPr/>
        </p:nvSpPr>
        <p:spPr>
          <a:xfrm>
            <a:off x="2016217" y="1553012"/>
            <a:ext cx="2675472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Teacher Identity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18FF84-D777-1CD3-E4AB-D5532F4006CB}"/>
              </a:ext>
            </a:extLst>
          </p:cNvPr>
          <p:cNvSpPr txBox="1"/>
          <p:nvPr/>
        </p:nvSpPr>
        <p:spPr>
          <a:xfrm>
            <a:off x="7929702" y="1553012"/>
            <a:ext cx="2246080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Lesson Identity</a:t>
            </a:r>
          </a:p>
        </p:txBody>
      </p:sp>
    </p:spTree>
    <p:extLst>
      <p:ext uri="{BB962C8B-B14F-4D97-AF65-F5344CB8AC3E}">
        <p14:creationId xmlns:p14="http://schemas.microsoft.com/office/powerpoint/2010/main" val="369939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250" tmFilter="0,0; .5, 1; 1, 1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25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3" grpId="0" animBg="1"/>
      <p:bldP spid="25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B8E027-CAD1-07D2-FA6D-3EBCE3109C17}"/>
              </a:ext>
            </a:extLst>
          </p:cNvPr>
          <p:cNvSpPr/>
          <p:nvPr/>
        </p:nvSpPr>
        <p:spPr>
          <a:xfrm flipV="1">
            <a:off x="3465736" y="1758542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AC51C-FE2C-EFF7-EB5F-9A0BDC70BE6C}"/>
              </a:ext>
            </a:extLst>
          </p:cNvPr>
          <p:cNvSpPr/>
          <p:nvPr/>
        </p:nvSpPr>
        <p:spPr>
          <a:xfrm flipV="1">
            <a:off x="866999" y="1659484"/>
            <a:ext cx="585216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81B6769B-0E3D-B941-14B1-C5D9EB754584}"/>
              </a:ext>
            </a:extLst>
          </p:cNvPr>
          <p:cNvSpPr/>
          <p:nvPr/>
        </p:nvSpPr>
        <p:spPr>
          <a:xfrm>
            <a:off x="6070140" y="870855"/>
            <a:ext cx="3683425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Group work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D65B8AA-1FA4-791A-00A3-FD447F7280A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4039197" y="386610"/>
            <a:ext cx="1802335" cy="1295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4D06B27-4153-70EE-EA52-BD4AF65605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2091334" y="384176"/>
            <a:ext cx="1802335" cy="1295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2151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B8E027-CAD1-07D2-FA6D-3EBCE3109C17}"/>
              </a:ext>
            </a:extLst>
          </p:cNvPr>
          <p:cNvSpPr/>
          <p:nvPr/>
        </p:nvSpPr>
        <p:spPr>
          <a:xfrm flipV="1">
            <a:off x="3465736" y="1758542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AC51C-FE2C-EFF7-EB5F-9A0BDC70BE6C}"/>
              </a:ext>
            </a:extLst>
          </p:cNvPr>
          <p:cNvSpPr/>
          <p:nvPr/>
        </p:nvSpPr>
        <p:spPr>
          <a:xfrm flipV="1">
            <a:off x="866999" y="1659484"/>
            <a:ext cx="585216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81B6769B-0E3D-B941-14B1-C5D9EB754584}"/>
              </a:ext>
            </a:extLst>
          </p:cNvPr>
          <p:cNvSpPr/>
          <p:nvPr/>
        </p:nvSpPr>
        <p:spPr>
          <a:xfrm>
            <a:off x="6975114" y="985264"/>
            <a:ext cx="3683425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Pair work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0780E99-9863-6B70-3DA2-FC4D20216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0151" y="599525"/>
            <a:ext cx="1006620" cy="100662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9A8403B4-7F5F-6739-E624-DED2DAA64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0564" y="599424"/>
            <a:ext cx="1006620" cy="100662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AE7BEF0F-324A-D3E9-DD55-58F955106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42839" y="599424"/>
            <a:ext cx="1006620" cy="100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314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FB8E027-CAD1-07D2-FA6D-3EBCE3109C17}"/>
              </a:ext>
            </a:extLst>
          </p:cNvPr>
          <p:cNvSpPr/>
          <p:nvPr/>
        </p:nvSpPr>
        <p:spPr>
          <a:xfrm flipV="1">
            <a:off x="3465736" y="1758542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EAC51C-FE2C-EFF7-EB5F-9A0BDC70BE6C}"/>
              </a:ext>
            </a:extLst>
          </p:cNvPr>
          <p:cNvSpPr/>
          <p:nvPr/>
        </p:nvSpPr>
        <p:spPr>
          <a:xfrm flipV="1">
            <a:off x="866999" y="1678338"/>
            <a:ext cx="585216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81B6769B-0E3D-B941-14B1-C5D9EB754584}"/>
              </a:ext>
            </a:extLst>
          </p:cNvPr>
          <p:cNvSpPr/>
          <p:nvPr/>
        </p:nvSpPr>
        <p:spPr>
          <a:xfrm>
            <a:off x="6975114" y="985264"/>
            <a:ext cx="3902697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Individual work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12840C0-BFDE-BC7B-3CD2-682F2D03F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5357" y="444606"/>
            <a:ext cx="1161539" cy="1161539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AFC5864-8C83-64D3-5CB6-CDB717A8B3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1797" y="526337"/>
            <a:ext cx="1079808" cy="1079808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C1CF92D5-AC68-A1C2-9AED-B5CEC5B1729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16886" y="292231"/>
            <a:ext cx="1460909" cy="146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4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D021B85-B54B-F3EF-3636-4C0ACB5D7035}"/>
              </a:ext>
            </a:extLst>
          </p:cNvPr>
          <p:cNvSpPr/>
          <p:nvPr/>
        </p:nvSpPr>
        <p:spPr>
          <a:xfrm flipV="1">
            <a:off x="3612438" y="1489030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F1572-13CD-C952-F3D4-D33FB2DD6D4A}"/>
              </a:ext>
            </a:extLst>
          </p:cNvPr>
          <p:cNvSpPr/>
          <p:nvPr/>
        </p:nvSpPr>
        <p:spPr>
          <a:xfrm flipV="1">
            <a:off x="723175" y="1404760"/>
            <a:ext cx="932688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8BA642-09D9-BD49-A54F-D7ED661EA01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5" b="71901" l="25660" r="74717">
                        <a14:foregroundMark x1="46038" y1="36364" x2="46038" y2="36364"/>
                        <a14:foregroundMark x1="56981" y1="37190" x2="56981" y2="37190"/>
                        <a14:foregroundMark x1="50189" y1="33884" x2="50189" y2="33884"/>
                        <a14:foregroundMark x1="75094" y1="57851" x2="75094" y2="57851"/>
                        <a14:foregroundMark x1="49057" y1="72314" x2="49057" y2="72314"/>
                        <a14:foregroundMark x1="25660" y1="54959" x2="25660" y2="54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4765771" y="512796"/>
            <a:ext cx="1012656" cy="825534"/>
          </a:xfrm>
          <a:prstGeom prst="rect">
            <a:avLst/>
          </a:prstGeom>
        </p:spPr>
      </p:pic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B81D8247-BECE-23A2-5BC6-7F450EF7CF9F}"/>
              </a:ext>
            </a:extLst>
          </p:cNvPr>
          <p:cNvSpPr/>
          <p:nvPr/>
        </p:nvSpPr>
        <p:spPr>
          <a:xfrm>
            <a:off x="6096000" y="606905"/>
            <a:ext cx="3612124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Homework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960912-FA9C-BEC5-89D9-79E730653D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818" b="71901" l="25283" r="73585">
                        <a14:foregroundMark x1="25660" y1="57025" x2="25660" y2="57025"/>
                        <a14:foregroundMark x1="51698" y1="70661" x2="51698" y2="70661"/>
                        <a14:foregroundMark x1="48679" y1="71901" x2="48679" y2="71901"/>
                        <a14:foregroundMark x1="73585" y1="57851" x2="73585" y2="57851"/>
                        <a14:foregroundMark x1="53962" y1="36777" x2="53962" y2="36777"/>
                        <a14:foregroundMark x1="33585" y1="39256" x2="33585" y2="392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2464293" y="521052"/>
            <a:ext cx="1012656" cy="8255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FCA88A8-1B3D-5674-A2B2-C3D5F90D121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1405" b="72314" l="23396" r="73585">
                        <a14:foregroundMark x1="25660" y1="54959" x2="25660" y2="54959"/>
                        <a14:foregroundMark x1="47547" y1="71901" x2="47547" y2="71901"/>
                        <a14:foregroundMark x1="73962" y1="59091" x2="73962" y2="59091"/>
                        <a14:foregroundMark x1="52075" y1="72727" x2="52075" y2="72727"/>
                        <a14:foregroundMark x1="49811" y1="31818" x2="49811" y2="31818"/>
                        <a14:foregroundMark x1="56981" y1="40496" x2="56981" y2="40496"/>
                        <a14:foregroundMark x1="54340" y1="35124" x2="54340" y2="35124"/>
                        <a14:foregroundMark x1="34340" y1="39669" x2="34340" y2="39669"/>
                        <a14:foregroundMark x1="23396" y1="56612" x2="23396" y2="566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3612438" y="531248"/>
            <a:ext cx="1012656" cy="825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4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D021B85-B54B-F3EF-3636-4C0ACB5D7035}"/>
              </a:ext>
            </a:extLst>
          </p:cNvPr>
          <p:cNvSpPr/>
          <p:nvPr/>
        </p:nvSpPr>
        <p:spPr>
          <a:xfrm flipV="1">
            <a:off x="3612438" y="1479603"/>
            <a:ext cx="7735194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DF1572-13CD-C952-F3D4-D33FB2DD6D4A}"/>
              </a:ext>
            </a:extLst>
          </p:cNvPr>
          <p:cNvSpPr/>
          <p:nvPr/>
        </p:nvSpPr>
        <p:spPr>
          <a:xfrm flipV="1">
            <a:off x="723175" y="1404760"/>
            <a:ext cx="9326880" cy="457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ounded Rectangle 52">
            <a:extLst>
              <a:ext uri="{FF2B5EF4-FFF2-40B4-BE49-F238E27FC236}">
                <a16:creationId xmlns:a16="http://schemas.microsoft.com/office/drawing/2014/main" id="{B81D8247-BECE-23A2-5BC6-7F450EF7CF9F}"/>
              </a:ext>
            </a:extLst>
          </p:cNvPr>
          <p:cNvSpPr/>
          <p:nvPr/>
        </p:nvSpPr>
        <p:spPr>
          <a:xfrm>
            <a:off x="6096000" y="606905"/>
            <a:ext cx="3612124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Evaluation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5CB74CA-1B6B-ABCA-40DA-38120F67F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9292" y="460287"/>
            <a:ext cx="967456" cy="96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25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8396D3-E752-DA8A-9BF6-96461ED509A5}"/>
              </a:ext>
            </a:extLst>
          </p:cNvPr>
          <p:cNvCxnSpPr>
            <a:cxnSpLocks/>
          </p:cNvCxnSpPr>
          <p:nvPr/>
        </p:nvCxnSpPr>
        <p:spPr>
          <a:xfrm>
            <a:off x="15825229" y="6110120"/>
            <a:ext cx="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A14A0A-824B-9E15-D45C-C183AD213D48}"/>
              </a:ext>
            </a:extLst>
          </p:cNvPr>
          <p:cNvCxnSpPr>
            <a:cxnSpLocks/>
          </p:cNvCxnSpPr>
          <p:nvPr/>
        </p:nvCxnSpPr>
        <p:spPr>
          <a:xfrm>
            <a:off x="6998971" y="-232991"/>
            <a:ext cx="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69312547-B5B5-B73A-2E75-703FE242AA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203598"/>
            <a:ext cx="3054124" cy="4154215"/>
          </a:xfrm>
          <a:prstGeom prst="rect">
            <a:avLst/>
          </a:prstGeom>
          <a:ln>
            <a:solidFill>
              <a:srgbClr val="009897"/>
            </a:solidFill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047E043-DE1A-6189-BAED-6EB74AD66EF0}"/>
              </a:ext>
            </a:extLst>
          </p:cNvPr>
          <p:cNvGrpSpPr/>
          <p:nvPr/>
        </p:nvGrpSpPr>
        <p:grpSpPr>
          <a:xfrm>
            <a:off x="1431387" y="959566"/>
            <a:ext cx="2217591" cy="999050"/>
            <a:chOff x="-1977467" y="1395562"/>
            <a:chExt cx="1497013" cy="744140"/>
          </a:xfrm>
        </p:grpSpPr>
        <p:sp>
          <p:nvSpPr>
            <p:cNvPr id="11" name="MH_Other_1">
              <a:extLst>
                <a:ext uri="{FF2B5EF4-FFF2-40B4-BE49-F238E27FC236}">
                  <a16:creationId xmlns:a16="http://schemas.microsoft.com/office/drawing/2014/main" id="{0CE74A94-6DB4-D941-65C1-73E26BCE6025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-1977467" y="1395562"/>
              <a:ext cx="1497013" cy="155972"/>
            </a:xfrm>
            <a:prstGeom prst="trapezoid">
              <a:avLst>
                <a:gd name="adj" fmla="val 67927"/>
              </a:avLst>
            </a:prstGeom>
            <a:solidFill>
              <a:srgbClr val="009897"/>
            </a:solidFill>
            <a:ln w="15875">
              <a:noFill/>
            </a:ln>
            <a:effectLst>
              <a:outerShdw blurRad="25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方正正中黑简体" pitchFamily="2" charset="-122"/>
                <a:ea typeface="方正正中黑简体" pitchFamily="2" charset="-122"/>
              </a:endParaRPr>
            </a:p>
          </p:txBody>
        </p:sp>
        <p:sp>
          <p:nvSpPr>
            <p:cNvPr id="12" name="MH_SubTitle_1">
              <a:extLst>
                <a:ext uri="{FF2B5EF4-FFF2-40B4-BE49-F238E27FC236}">
                  <a16:creationId xmlns:a16="http://schemas.microsoft.com/office/drawing/2014/main" id="{FD383C68-8958-E714-039C-436A2D6F8B6E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-1837767" y="1395562"/>
              <a:ext cx="1217613" cy="744140"/>
            </a:xfrm>
            <a:custGeom>
              <a:avLst/>
              <a:gdLst>
                <a:gd name="connsiteX0" fmla="*/ 0 w 1217613"/>
                <a:gd name="connsiteY0" fmla="*/ 0 h 992188"/>
                <a:gd name="connsiteX1" fmla="*/ 1217613 w 1217613"/>
                <a:gd name="connsiteY1" fmla="*/ 0 h 992188"/>
                <a:gd name="connsiteX2" fmla="*/ 1217613 w 1217613"/>
                <a:gd name="connsiteY2" fmla="*/ 677466 h 992188"/>
                <a:gd name="connsiteX3" fmla="*/ 608806 w 1217613"/>
                <a:gd name="connsiteY3" fmla="*/ 992188 h 992188"/>
                <a:gd name="connsiteX4" fmla="*/ 0 w 1217613"/>
                <a:gd name="connsiteY4" fmla="*/ 677466 h 992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17613" h="992188">
                  <a:moveTo>
                    <a:pt x="0" y="0"/>
                  </a:moveTo>
                  <a:lnTo>
                    <a:pt x="1217613" y="0"/>
                  </a:lnTo>
                  <a:lnTo>
                    <a:pt x="1217613" y="677466"/>
                  </a:lnTo>
                  <a:lnTo>
                    <a:pt x="608806" y="992188"/>
                  </a:lnTo>
                  <a:lnTo>
                    <a:pt x="0" y="677466"/>
                  </a:lnTo>
                  <a:close/>
                </a:path>
              </a:pathLst>
            </a:custGeom>
            <a:solidFill>
              <a:srgbClr val="009897"/>
            </a:solidFill>
            <a:ln w="15875">
              <a:noFill/>
            </a:ln>
            <a:effectLst>
              <a:outerShdw blurRad="25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方正正中黑简体" pitchFamily="2" charset="-122"/>
                  <a:ea typeface="方正正中黑简体" pitchFamily="2" charset="-122"/>
                </a:rPr>
                <a:t>BYE! </a:t>
              </a:r>
              <a:endParaRPr lang="zh-CN" altLang="en-US" sz="1600" dirty="0">
                <a:solidFill>
                  <a:schemeClr val="bg1"/>
                </a:solidFill>
                <a:latin typeface="方正正中黑简体" pitchFamily="2" charset="-122"/>
                <a:ea typeface="方正正中黑简体" pitchFamily="2" charset="-122"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7518CDBC-D711-2180-475F-DC33664A2E06}"/>
              </a:ext>
            </a:extLst>
          </p:cNvPr>
          <p:cNvSpPr/>
          <p:nvPr/>
        </p:nvSpPr>
        <p:spPr>
          <a:xfrm>
            <a:off x="4886325" y="2445796"/>
            <a:ext cx="6100763" cy="29120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8DC3389-9164-DE31-6318-B37F76551F0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308" b="83413" l="4327" r="89183">
                        <a14:foregroundMark x1="8654" y1="21635" x2="8654" y2="21635"/>
                        <a14:foregroundMark x1="14904" y1="25240" x2="14904" y2="25240"/>
                        <a14:foregroundMark x1="8413" y1="18750" x2="8413" y2="18750"/>
                        <a14:foregroundMark x1="8413" y1="20433" x2="8413" y2="20433"/>
                        <a14:foregroundMark x1="8413" y1="20433" x2="8413" y2="20433"/>
                        <a14:foregroundMark x1="87500" y1="39423" x2="87500" y2="39423"/>
                        <a14:foregroundMark x1="82212" y1="18029" x2="82212" y2="18029"/>
                        <a14:foregroundMark x1="39183" y1="20913" x2="39183" y2="20913"/>
                        <a14:foregroundMark x1="4327" y1="24519" x2="4327" y2="24519"/>
                        <a14:foregroundMark x1="8894" y1="17548" x2="8894" y2="17548"/>
                        <a14:foregroundMark x1="83894" y1="83413" x2="83894" y2="834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482" t="15425" r="482" b="13442"/>
          <a:stretch/>
        </p:blipFill>
        <p:spPr>
          <a:xfrm>
            <a:off x="4779936" y="959566"/>
            <a:ext cx="6330634" cy="439824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3C77F8-3EDF-E7F8-0C53-BB045C544A3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0" b="19075"/>
          <a:stretch/>
        </p:blipFill>
        <p:spPr>
          <a:xfrm>
            <a:off x="5363624" y="2341948"/>
            <a:ext cx="5258379" cy="254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45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hyperlink" Target="https://www.peakpx.com/19235/water-droplet/1440x900-wallpaper" TargetMode="External"/><Relationship Id="rId1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>
              <a:alphaModFix amt="40000"/>
              <a:extLs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C652502-BDE4-BA65-26DC-BEC12F4AA654}"/>
              </a:ext>
            </a:extLst>
          </p:cNvPr>
          <p:cNvGrpSpPr/>
          <p:nvPr/>
        </p:nvGrpSpPr>
        <p:grpSpPr>
          <a:xfrm>
            <a:off x="8194492" y="6206748"/>
            <a:ext cx="1842586" cy="595015"/>
            <a:chOff x="8269280" y="6224725"/>
            <a:chExt cx="1842586" cy="59501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B16A78A-EA18-E617-0A76-DA7172081A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9114" y="6238903"/>
              <a:ext cx="522752" cy="58083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D30957F-B3D2-4D4A-1714-C38C6CF4AF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20459" y="6224725"/>
              <a:ext cx="595015" cy="5950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C80D3FD-A2E2-F0DB-A320-58291830F329}"/>
                </a:ext>
              </a:extLst>
            </p:cNvPr>
            <p:cNvGrpSpPr/>
            <p:nvPr/>
          </p:nvGrpSpPr>
          <p:grpSpPr>
            <a:xfrm>
              <a:off x="8269280" y="6242202"/>
              <a:ext cx="577540" cy="577538"/>
              <a:chOff x="8269280" y="6239279"/>
              <a:chExt cx="577540" cy="577538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517114CF-B802-7A34-EF8F-1CEAA95A6ABC}"/>
                  </a:ext>
                </a:extLst>
              </p:cNvPr>
              <p:cNvSpPr/>
              <p:nvPr/>
            </p:nvSpPr>
            <p:spPr>
              <a:xfrm>
                <a:off x="8269280" y="6239279"/>
                <a:ext cx="577540" cy="57753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 dirty="0"/>
              </a:p>
            </p:txBody>
          </p: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8EF164A-EA98-57D6-95AF-1273357AB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81241" y="6251239"/>
                <a:ext cx="553618" cy="553618"/>
              </a:xfrm>
              <a:prstGeom prst="rect">
                <a:avLst/>
              </a:prstGeom>
            </p:spPr>
          </p:pic>
        </p:grp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B2EDD8F4-D43D-4157-A86C-14AC0BEEE63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859" y="6469508"/>
            <a:ext cx="1983546" cy="443132"/>
          </a:xfrm>
          <a:prstGeom prst="rect">
            <a:avLst/>
          </a:prstGeom>
          <a:effectLst>
            <a:glow rad="38100">
              <a:schemeClr val="bg1"/>
            </a:glow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D2FD2E6-2287-01ED-2011-2E5593D9153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6073" y="5446644"/>
            <a:ext cx="1662332" cy="16623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17B45A-F74F-4959-AB9A-84F268195D19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9" y="5778227"/>
            <a:ext cx="1001829" cy="10283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2295408-D1AE-4A22-A0F9-1A171F001837}"/>
              </a:ext>
            </a:extLst>
          </p:cNvPr>
          <p:cNvSpPr/>
          <p:nvPr userDrawn="1"/>
        </p:nvSpPr>
        <p:spPr>
          <a:xfrm>
            <a:off x="989197" y="6423655"/>
            <a:ext cx="127470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0" i="1" cap="none" spc="-300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ench Script MT" panose="03020402040607040605" pitchFamily="66" charset="0"/>
                <a:cs typeface="Times New Roman" panose="02020603050405020304" pitchFamily="18" charset="0"/>
              </a:rPr>
              <a:t>Smriti Rani Dey </a:t>
            </a:r>
          </a:p>
        </p:txBody>
      </p:sp>
    </p:spTree>
    <p:extLst>
      <p:ext uri="{BB962C8B-B14F-4D97-AF65-F5344CB8AC3E}">
        <p14:creationId xmlns:p14="http://schemas.microsoft.com/office/powerpoint/2010/main" val="207162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36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12" Type="http://schemas.microsoft.com/office/2007/relationships/hdphoto" Target="../media/hdphoto8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11" Type="http://schemas.openxmlformats.org/officeDocument/2006/relationships/image" Target="../media/image35.png"/><Relationship Id="rId5" Type="http://schemas.openxmlformats.org/officeDocument/2006/relationships/image" Target="../media/image31.png"/><Relationship Id="rId10" Type="http://schemas.microsoft.com/office/2007/relationships/hdphoto" Target="../media/hdphoto7.wdp"/><Relationship Id="rId4" Type="http://schemas.microsoft.com/office/2007/relationships/hdphoto" Target="../media/hdphoto5.wdp"/><Relationship Id="rId9" Type="http://schemas.openxmlformats.org/officeDocument/2006/relationships/image" Target="../media/image34.png"/><Relationship Id="rId14" Type="http://schemas.microsoft.com/office/2007/relationships/hdphoto" Target="../media/hdphoto9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hyperlink" Target="mailto:smritidey2011@gmail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microsoft.com/office/2007/relationships/hdphoto" Target="../media/hdphoto12.wdp"/><Relationship Id="rId5" Type="http://schemas.openxmlformats.org/officeDocument/2006/relationships/image" Target="../media/image48.png"/><Relationship Id="rId4" Type="http://schemas.microsoft.com/office/2007/relationships/hdphoto" Target="../media/hdphoto1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35.png"/><Relationship Id="rId18" Type="http://schemas.openxmlformats.org/officeDocument/2006/relationships/image" Target="../media/image56.svg"/><Relationship Id="rId3" Type="http://schemas.openxmlformats.org/officeDocument/2006/relationships/image" Target="../media/image51.jpeg"/><Relationship Id="rId7" Type="http://schemas.microsoft.com/office/2007/relationships/hdphoto" Target="../media/hdphoto10.wdp"/><Relationship Id="rId12" Type="http://schemas.microsoft.com/office/2007/relationships/hdphoto" Target="../media/hdphoto9.wdp"/><Relationship Id="rId17" Type="http://schemas.openxmlformats.org/officeDocument/2006/relationships/image" Target="../media/image55.png"/><Relationship Id="rId2" Type="http://schemas.openxmlformats.org/officeDocument/2006/relationships/image" Target="../media/image43.jpeg"/><Relationship Id="rId16" Type="http://schemas.microsoft.com/office/2007/relationships/hdphoto" Target="../media/hdphoto13.wd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36.png"/><Relationship Id="rId5" Type="http://schemas.openxmlformats.org/officeDocument/2006/relationships/image" Target="../media/image53.jpeg"/><Relationship Id="rId15" Type="http://schemas.openxmlformats.org/officeDocument/2006/relationships/image" Target="../media/image54.png"/><Relationship Id="rId10" Type="http://schemas.microsoft.com/office/2007/relationships/hdphoto" Target="../media/hdphoto7.wdp"/><Relationship Id="rId4" Type="http://schemas.openxmlformats.org/officeDocument/2006/relationships/image" Target="../media/image52.jpeg"/><Relationship Id="rId9" Type="http://schemas.openxmlformats.org/officeDocument/2006/relationships/image" Target="../media/image34.png"/><Relationship Id="rId14" Type="http://schemas.microsoft.com/office/2007/relationships/hdphoto" Target="../media/hdphoto8.wdp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58.png"/><Relationship Id="rId7" Type="http://schemas.microsoft.com/office/2007/relationships/hdphoto" Target="../media/hdphoto9.wdp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microsoft.com/office/2007/relationships/hdphoto" Target="../media/hdphoto13.wdp"/><Relationship Id="rId5" Type="http://schemas.microsoft.com/office/2007/relationships/hdphoto" Target="../media/hdphoto7.wdp"/><Relationship Id="rId10" Type="http://schemas.openxmlformats.org/officeDocument/2006/relationships/image" Target="../media/image54.png"/><Relationship Id="rId4" Type="http://schemas.openxmlformats.org/officeDocument/2006/relationships/image" Target="../media/image34.png"/><Relationship Id="rId9" Type="http://schemas.microsoft.com/office/2007/relationships/hdphoto" Target="../media/hdphoto8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microsoft.com/office/2007/relationships/hdphoto" Target="../media/hdphoto7.wdp"/><Relationship Id="rId7" Type="http://schemas.microsoft.com/office/2007/relationships/hdphoto" Target="../media/hdphoto9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microsoft.com/office/2007/relationships/hdphoto" Target="../media/hdphoto8.wdp"/><Relationship Id="rId10" Type="http://schemas.openxmlformats.org/officeDocument/2006/relationships/image" Target="../media/image59.jpeg"/><Relationship Id="rId4" Type="http://schemas.openxmlformats.org/officeDocument/2006/relationships/image" Target="../media/image35.png"/><Relationship Id="rId9" Type="http://schemas.microsoft.com/office/2007/relationships/hdphoto" Target="../media/hdphoto13.wdp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34.png"/><Relationship Id="rId7" Type="http://schemas.openxmlformats.org/officeDocument/2006/relationships/image" Target="../media/image3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36.png"/><Relationship Id="rId10" Type="http://schemas.microsoft.com/office/2007/relationships/hdphoto" Target="../media/hdphoto13.wdp"/><Relationship Id="rId4" Type="http://schemas.microsoft.com/office/2007/relationships/hdphoto" Target="../media/hdphoto7.wdp"/><Relationship Id="rId9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microsoft.com/office/2007/relationships/hdphoto" Target="../media/hdphoto8.wdp"/><Relationship Id="rId3" Type="http://schemas.openxmlformats.org/officeDocument/2006/relationships/image" Target="../media/image51.jpeg"/><Relationship Id="rId7" Type="http://schemas.microsoft.com/office/2007/relationships/hdphoto" Target="../media/hdphoto10.wdp"/><Relationship Id="rId12" Type="http://schemas.openxmlformats.org/officeDocument/2006/relationships/image" Target="../media/image35.png"/><Relationship Id="rId17" Type="http://schemas.microsoft.com/office/2007/relationships/hdphoto" Target="../media/hdphoto12.wdp"/><Relationship Id="rId2" Type="http://schemas.openxmlformats.org/officeDocument/2006/relationships/image" Target="../media/image43.jpe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11" Type="http://schemas.microsoft.com/office/2007/relationships/hdphoto" Target="../media/hdphoto9.wdp"/><Relationship Id="rId5" Type="http://schemas.openxmlformats.org/officeDocument/2006/relationships/image" Target="../media/image53.jpeg"/><Relationship Id="rId15" Type="http://schemas.microsoft.com/office/2007/relationships/hdphoto" Target="../media/hdphoto13.wdp"/><Relationship Id="rId10" Type="http://schemas.openxmlformats.org/officeDocument/2006/relationships/image" Target="../media/image36.png"/><Relationship Id="rId4" Type="http://schemas.openxmlformats.org/officeDocument/2006/relationships/image" Target="../media/image52.jpeg"/><Relationship Id="rId9" Type="http://schemas.microsoft.com/office/2007/relationships/hdphoto" Target="../media/hdphoto7.wdp"/><Relationship Id="rId1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8.png"/><Relationship Id="rId4" Type="http://schemas.microsoft.com/office/2007/relationships/hdphoto" Target="../media/hdphoto14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2.wdp"/><Relationship Id="rId5" Type="http://schemas.openxmlformats.org/officeDocument/2006/relationships/image" Target="../media/image48.png"/><Relationship Id="rId4" Type="http://schemas.microsoft.com/office/2007/relationships/hdphoto" Target="../media/hdphoto14.wdp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7" Type="http://schemas.microsoft.com/office/2007/relationships/hdphoto" Target="../media/hdphoto15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1.png"/><Relationship Id="rId4" Type="http://schemas.microsoft.com/office/2007/relationships/hdphoto" Target="../media/hdphoto7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297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5C72C7A6-32E4-4BEE-9893-B5567E7D54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262958" y="132210"/>
            <a:ext cx="11542820" cy="6079185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F3DAC3B6-F6CB-40B1-A470-2E84DB3BE55F}"/>
              </a:ext>
            </a:extLst>
          </p:cNvPr>
          <p:cNvGrpSpPr/>
          <p:nvPr/>
        </p:nvGrpSpPr>
        <p:grpSpPr>
          <a:xfrm>
            <a:off x="3952820" y="976718"/>
            <a:ext cx="3242041" cy="4817574"/>
            <a:chOff x="4436856" y="524171"/>
            <a:chExt cx="3242041" cy="4817574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9609D1D-40B2-4A29-8430-79222F7617E1}"/>
                </a:ext>
              </a:extLst>
            </p:cNvPr>
            <p:cNvGrpSpPr/>
            <p:nvPr/>
          </p:nvGrpSpPr>
          <p:grpSpPr>
            <a:xfrm>
              <a:off x="4436856" y="1359823"/>
              <a:ext cx="3242041" cy="3981922"/>
              <a:chOff x="4240886" y="2266218"/>
              <a:chExt cx="3242041" cy="3614768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5AC43C35-67CA-4460-A772-12F315262D25}"/>
                  </a:ext>
                </a:extLst>
              </p:cNvPr>
              <p:cNvGrpSpPr/>
              <p:nvPr/>
            </p:nvGrpSpPr>
            <p:grpSpPr>
              <a:xfrm>
                <a:off x="4240886" y="2266218"/>
                <a:ext cx="3242041" cy="3614768"/>
                <a:chOff x="8993294" y="2067938"/>
                <a:chExt cx="3998971" cy="4228739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85701A71-C06F-41DD-A92C-B51473421F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7490" b="99445" l="10000" r="90000">
                              <a14:foregroundMark x1="40000" y1="6657" x2="47222" y2="8322"/>
                              <a14:foregroundMark x1="51447" y1="7767" x2="53556" y2="7490"/>
                              <a14:foregroundMark x1="47222" y1="8322" x2="51447" y2="7767"/>
                              <a14:foregroundMark x1="53556" y1="7490" x2="55111" y2="9986"/>
                              <a14:foregroundMark x1="29333" y1="89736" x2="49444" y2="90569"/>
                              <a14:foregroundMark x1="49444" y1="90569" x2="63111" y2="89459"/>
                              <a14:foregroundMark x1="63111" y1="89459" x2="57667" y2="95007"/>
                              <a14:foregroundMark x1="57667" y1="95007" x2="54160" y2="96691"/>
                              <a14:backgroundMark x1="28444" y1="91956" x2="40889" y2="98336"/>
                              <a14:backgroundMark x1="40889" y1="98336" x2="53778" y2="96117"/>
                              <a14:backgroundMark x1="53778" y1="96117" x2="48556" y2="98613"/>
                              <a14:backgroundMark x1="48556" y1="98613" x2="30333" y2="99307"/>
                              <a14:backgroundMark x1="30333" y1="99307" x2="28000" y2="93897"/>
                              <a14:backgroundMark x1="56222" y1="15257" x2="56222" y2="15257"/>
                              <a14:backgroundMark x1="51111" y1="7767" x2="51111" y2="7767"/>
                              <a14:backgroundMark x1="73778" y1="28017" x2="73778" y2="28017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993294" y="2067938"/>
                  <a:ext cx="3998971" cy="4228739"/>
                </a:xfrm>
                <a:prstGeom prst="rect">
                  <a:avLst/>
                </a:prstGeom>
              </p:spPr>
            </p:pic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F6EB8B3-A77A-4A1F-B137-D84FE9512518}"/>
                    </a:ext>
                  </a:extLst>
                </p:cNvPr>
                <p:cNvSpPr/>
                <p:nvPr/>
              </p:nvSpPr>
              <p:spPr>
                <a:xfrm>
                  <a:off x="9874111" y="4908235"/>
                  <a:ext cx="1972941" cy="1369945"/>
                </a:xfrm>
                <a:prstGeom prst="rect">
                  <a:avLst/>
                </a:prstGeom>
                <a:noFill/>
              </p:spPr>
              <p:txBody>
                <a:bodyPr wrap="none" lIns="91440" tIns="45720" rIns="91440" bIns="45720">
                  <a:prstTxWarp prst="textPlain">
                    <a:avLst/>
                  </a:prstTxWarp>
                  <a:spAutoFit/>
                </a:bodyPr>
                <a:lstStyle/>
                <a:p>
                  <a:pPr algn="ctr"/>
                  <a:r>
                    <a:rPr lang="en-US" sz="5400" b="1" dirty="0">
                      <a:ln w="28575">
                        <a:solidFill>
                          <a:srgbClr val="00B050"/>
                        </a:solidFill>
                      </a:ln>
                      <a:solidFill>
                        <a:srgbClr val="FFFF00"/>
                      </a:solidFill>
                      <a:effectLst>
                        <a:outerShdw blurRad="38100" dist="19050" dir="2700000" algn="tl" rotWithShape="0">
                          <a:schemeClr val="dk1">
                            <a:alpha val="40000"/>
                          </a:schemeClr>
                        </a:outerShdw>
                      </a:effectLst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L</a:t>
                  </a:r>
                  <a:endParaRPr lang="en-US" sz="5400" b="1" cap="none" spc="0" dirty="0">
                    <a:ln w="28575">
                      <a:solidFill>
                        <a:srgbClr val="00B050"/>
                      </a:solidFill>
                    </a:ln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C90958BE-2169-4680-8005-E5216BFD56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5425" y="3257356"/>
                <a:ext cx="1346475" cy="1413032"/>
              </a:xfrm>
              <a:prstGeom prst="roundRect">
                <a:avLst>
                  <a:gd name="adj" fmla="val 8594"/>
                </a:avLst>
              </a:prstGeom>
              <a:solidFill>
                <a:srgbClr val="FFFFFF">
                  <a:shade val="85000"/>
                </a:srgbClr>
              </a:solidFill>
              <a:ln>
                <a:noFill/>
              </a:ln>
              <a:effectLst>
                <a:reflection blurRad="12700" stA="38000" endPos="28000" dist="5000" dir="5400000" sy="-100000" algn="bl" rotWithShape="0"/>
              </a:effectLst>
            </p:spPr>
          </p:pic>
        </p:grpSp>
        <p:pic>
          <p:nvPicPr>
            <p:cNvPr id="68" name="Picture 2" descr="Flying Bird Gif Flapping Wings Sticker - Flying Bird Gif Bird Flapping Wings Stickers">
              <a:extLst>
                <a:ext uri="{FF2B5EF4-FFF2-40B4-BE49-F238E27FC236}">
                  <a16:creationId xmlns:a16="http://schemas.microsoft.com/office/drawing/2014/main" id="{601EC879-1E4E-461D-A825-EE4CA51E51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0951" y="524171"/>
              <a:ext cx="1905000" cy="1819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AF5CF6F-3B96-4D06-BE0E-0D1FF3C6233E}"/>
              </a:ext>
            </a:extLst>
          </p:cNvPr>
          <p:cNvGrpSpPr/>
          <p:nvPr/>
        </p:nvGrpSpPr>
        <p:grpSpPr>
          <a:xfrm>
            <a:off x="115336" y="1764144"/>
            <a:ext cx="2141622" cy="3619098"/>
            <a:chOff x="460793" y="1805640"/>
            <a:chExt cx="2141622" cy="3619098"/>
          </a:xfrm>
        </p:grpSpPr>
        <p:pic>
          <p:nvPicPr>
            <p:cNvPr id="54" name="Picture 2" descr="golden Ramadan moon 13453247 PNG">
              <a:extLst>
                <a:ext uri="{FF2B5EF4-FFF2-40B4-BE49-F238E27FC236}">
                  <a16:creationId xmlns:a16="http://schemas.microsoft.com/office/drawing/2014/main" id="{3B8A2F3B-A6F0-4985-AE00-821433FF332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889" b="89778" l="9778" r="92889">
                          <a14:foregroundMark x1="40000" y1="10222" x2="50667" y2="5778"/>
                          <a14:foregroundMark x1="50667" y1="5778" x2="53778" y2="5333"/>
                          <a14:foregroundMark x1="92889" y1="57778" x2="88000" y2="688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001" y="2671564"/>
              <a:ext cx="2048414" cy="2048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2" descr="Flying Bird Gif Flapping Wings Sticker - Flying Bird Gif Bird Flapping Wings Stickers">
              <a:extLst>
                <a:ext uri="{FF2B5EF4-FFF2-40B4-BE49-F238E27FC236}">
                  <a16:creationId xmlns:a16="http://schemas.microsoft.com/office/drawing/2014/main" id="{78FC9BD3-6F7A-4B36-9546-FC7ECB6908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93" y="1805640"/>
              <a:ext cx="1905000" cy="1819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91AB45BF-9916-4FC1-8813-CE6F41655026}"/>
                </a:ext>
              </a:extLst>
            </p:cNvPr>
            <p:cNvSpPr/>
            <p:nvPr/>
          </p:nvSpPr>
          <p:spPr>
            <a:xfrm>
              <a:off x="771816" y="4134752"/>
              <a:ext cx="1599500" cy="12899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sz="5400" b="1" dirty="0">
                  <a:ln w="28575">
                    <a:solidFill>
                      <a:srgbClr val="00B050"/>
                    </a:solidFill>
                  </a:ln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H</a:t>
              </a:r>
              <a:endParaRPr lang="en-US" sz="5400" b="1" cap="none" spc="0" dirty="0">
                <a:ln w="28575">
                  <a:solidFill>
                    <a:srgbClr val="00B050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9341F12-8E6D-40D1-B145-87040B81A934}"/>
              </a:ext>
            </a:extLst>
          </p:cNvPr>
          <p:cNvGrpSpPr/>
          <p:nvPr/>
        </p:nvGrpSpPr>
        <p:grpSpPr>
          <a:xfrm>
            <a:off x="9386293" y="1783964"/>
            <a:ext cx="2062655" cy="3763389"/>
            <a:chOff x="9624535" y="2734223"/>
            <a:chExt cx="2062655" cy="3763389"/>
          </a:xfrm>
        </p:grpSpPr>
        <p:pic>
          <p:nvPicPr>
            <p:cNvPr id="55" name="Picture 54" descr="A yellow and green fruit with a leaf&#10;&#10;Description automatically generated with low confidence">
              <a:extLst>
                <a:ext uri="{FF2B5EF4-FFF2-40B4-BE49-F238E27FC236}">
                  <a16:creationId xmlns:a16="http://schemas.microsoft.com/office/drawing/2014/main" id="{5684955F-1C9B-4370-A14F-E155BAFD8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6311" b="96117" l="4898" r="94286">
                          <a14:foregroundMark x1="8571" y1="46602" x2="6531" y2="73301"/>
                          <a14:foregroundMark x1="6531" y1="73301" x2="26531" y2="86893"/>
                          <a14:foregroundMark x1="26531" y1="86893" x2="48980" y2="90777"/>
                          <a14:foregroundMark x1="33878" y1="93689" x2="51429" y2="96117"/>
                          <a14:foregroundMark x1="4082" y1="63592" x2="5306" y2="89320"/>
                          <a14:foregroundMark x1="5306" y1="89320" x2="5306" y2="89320"/>
                          <a14:foregroundMark x1="33878" y1="6796" x2="81224" y2="8252"/>
                          <a14:foregroundMark x1="90612" y1="27184" x2="93878" y2="51456"/>
                          <a14:foregroundMark x1="93878" y1="51456" x2="89388" y2="67476"/>
                          <a14:foregroundMark x1="97143" y1="35922" x2="94286" y2="61165"/>
                          <a14:foregroundMark x1="94286" y1="61165" x2="93878" y2="61650"/>
                          <a14:foregroundMark x1="83673" y1="13592" x2="84898" y2="8738"/>
                          <a14:backgroundMark x1="77959" y1="8738" x2="77959" y2="8738"/>
                          <a14:backgroundMark x1="79184" y1="6796" x2="79184" y2="6796"/>
                          <a14:backgroundMark x1="76735" y1="8738" x2="76735" y2="8738"/>
                          <a14:backgroundMark x1="80000" y1="8252" x2="80000" y2="8252"/>
                          <a14:backgroundMark x1="81224" y1="7282" x2="81224" y2="7282"/>
                          <a14:backgroundMark x1="80000" y1="6796" x2="80000" y2="6796"/>
                          <a14:backgroundMark x1="76735" y1="6796" x2="76735" y2="6796"/>
                          <a14:backgroundMark x1="76735" y1="6796" x2="76735" y2="6796"/>
                          <a14:backgroundMark x1="76735" y1="6796" x2="76735" y2="6796"/>
                          <a14:backgroundMark x1="78776" y1="6796" x2="78776" y2="6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4535" y="4015218"/>
              <a:ext cx="1861142" cy="1564879"/>
            </a:xfrm>
            <a:prstGeom prst="rect">
              <a:avLst/>
            </a:prstGeom>
          </p:spPr>
        </p:pic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7809DD32-C9B0-4971-B94D-1705B6637C63}"/>
                </a:ext>
              </a:extLst>
            </p:cNvPr>
            <p:cNvSpPr/>
            <p:nvPr/>
          </p:nvSpPr>
          <p:spPr>
            <a:xfrm>
              <a:off x="9894861" y="5207626"/>
              <a:ext cx="1599500" cy="12899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sz="5400" b="1" dirty="0">
                  <a:ln w="28575">
                    <a:solidFill>
                      <a:srgbClr val="00B050"/>
                    </a:solidFill>
                  </a:ln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endParaRPr lang="en-US" sz="5400" b="1" cap="none" spc="0" dirty="0">
                <a:ln w="28575">
                  <a:solidFill>
                    <a:srgbClr val="00B050"/>
                  </a:solidFill>
                </a:ln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75" name="Picture 2" descr="Flying Bird Gif Flapping Wings Sticker - Flying Bird Gif Bird Flapping Wings Stickers">
              <a:extLst>
                <a:ext uri="{FF2B5EF4-FFF2-40B4-BE49-F238E27FC236}">
                  <a16:creationId xmlns:a16="http://schemas.microsoft.com/office/drawing/2014/main" id="{9CEDD0B8-AB1F-48D8-8FC5-9EF3668F5C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2190" y="2734223"/>
              <a:ext cx="1905000" cy="1819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DF026F1-16A3-4AEA-8109-817A6A7F4F39}"/>
              </a:ext>
            </a:extLst>
          </p:cNvPr>
          <p:cNvGrpSpPr/>
          <p:nvPr/>
        </p:nvGrpSpPr>
        <p:grpSpPr>
          <a:xfrm>
            <a:off x="1882402" y="3206844"/>
            <a:ext cx="2547930" cy="3109261"/>
            <a:chOff x="1882402" y="3206844"/>
            <a:chExt cx="2547930" cy="3109261"/>
          </a:xfrm>
        </p:grpSpPr>
        <p:pic>
          <p:nvPicPr>
            <p:cNvPr id="1026" name="Picture 2" descr="90,400+ Birds Nest With Eggs Stock Photos, Pictures &amp; Royalty-Free Images -  iStock">
              <a:extLst>
                <a:ext uri="{FF2B5EF4-FFF2-40B4-BE49-F238E27FC236}">
                  <a16:creationId xmlns:a16="http://schemas.microsoft.com/office/drawing/2014/main" id="{274FE8C1-D95E-4B75-B6ED-951702ECCB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2402" y="4242697"/>
              <a:ext cx="2547930" cy="1698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2B03846-3E3D-4F68-BADF-E8ED20787F4D}"/>
                </a:ext>
              </a:extLst>
            </p:cNvPr>
            <p:cNvGrpSpPr/>
            <p:nvPr/>
          </p:nvGrpSpPr>
          <p:grpSpPr>
            <a:xfrm>
              <a:off x="2311633" y="3206844"/>
              <a:ext cx="1923710" cy="3109261"/>
              <a:chOff x="2794932" y="3439476"/>
              <a:chExt cx="1923710" cy="3109261"/>
            </a:xfrm>
          </p:grpSpPr>
          <p:pic>
            <p:nvPicPr>
              <p:cNvPr id="66" name="Picture 2" descr="Flying Bird Gif Flapping Wings Sticker - Flying Bird Gif Bird Flapping Wings Stickers">
                <a:extLst>
                  <a:ext uri="{FF2B5EF4-FFF2-40B4-BE49-F238E27FC236}">
                    <a16:creationId xmlns:a16="http://schemas.microsoft.com/office/drawing/2014/main" id="{06F18D2E-72B1-4856-9841-8931C54D1F0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794932" y="3439476"/>
                <a:ext cx="1905000" cy="18192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21B6AADA-5CF6-4357-AC64-8AEE37662798}"/>
                  </a:ext>
                </a:extLst>
              </p:cNvPr>
              <p:cNvSpPr/>
              <p:nvPr/>
            </p:nvSpPr>
            <p:spPr>
              <a:xfrm>
                <a:off x="3119142" y="5258751"/>
                <a:ext cx="1599500" cy="128998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Plain">
                  <a:avLst/>
                </a:prstTxWarp>
                <a:spAutoFit/>
              </a:bodyPr>
              <a:lstStyle/>
              <a:p>
                <a:pPr algn="ctr"/>
                <a:r>
                  <a:rPr lang="en-US" sz="5400" b="1" dirty="0">
                    <a:ln w="28575">
                      <a:solidFill>
                        <a:srgbClr val="00B050"/>
                      </a:solidFill>
                    </a:ln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endParaRPr lang="en-US" sz="5400" b="1" cap="none" spc="0" dirty="0">
                  <a:ln w="28575">
                    <a:solidFill>
                      <a:srgbClr val="00B050"/>
                    </a:solidFill>
                  </a:ln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9136A539-EF9A-443B-8278-AD6C27999BF7}"/>
              </a:ext>
            </a:extLst>
          </p:cNvPr>
          <p:cNvGrpSpPr/>
          <p:nvPr/>
        </p:nvGrpSpPr>
        <p:grpSpPr>
          <a:xfrm>
            <a:off x="6294890" y="1905284"/>
            <a:ext cx="3242041" cy="4104362"/>
            <a:chOff x="6294890" y="1905284"/>
            <a:chExt cx="3242041" cy="4104362"/>
          </a:xfrm>
        </p:grpSpPr>
        <p:pic>
          <p:nvPicPr>
            <p:cNvPr id="1028" name="Picture 4" descr="fishing net vector png - Clip Art Library">
              <a:extLst>
                <a:ext uri="{FF2B5EF4-FFF2-40B4-BE49-F238E27FC236}">
                  <a16:creationId xmlns:a16="http://schemas.microsoft.com/office/drawing/2014/main" id="{52880562-78CB-44DC-9A53-5D9A577E53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7497" b="93591" l="10000" r="90000">
                          <a14:foregroundMark x1="37073" y1="93349" x2="44024" y2="95405"/>
                          <a14:foregroundMark x1="44024" y1="95405" x2="52439" y2="95647"/>
                          <a14:foregroundMark x1="52439" y1="95647" x2="60244" y2="95042"/>
                          <a14:foregroundMark x1="60244" y1="95042" x2="66220" y2="90085"/>
                          <a14:foregroundMark x1="66220" y1="90085" x2="58780" y2="87545"/>
                          <a14:foregroundMark x1="58780" y1="87545" x2="52073" y2="89601"/>
                          <a14:foregroundMark x1="52073" y1="89601" x2="45000" y2="88392"/>
                          <a14:foregroundMark x1="45000" y1="88392" x2="38902" y2="90810"/>
                          <a14:foregroundMark x1="52195" y1="92624" x2="59634" y2="93712"/>
                          <a14:foregroundMark x1="59634" y1="93712" x2="55000" y2="91898"/>
                          <a14:foregroundMark x1="55732" y1="33978" x2="53902" y2="10762"/>
                          <a14:foregroundMark x1="53902" y1="10762" x2="46951" y2="24184"/>
                          <a14:foregroundMark x1="46951" y1="24184" x2="46220" y2="27086"/>
                          <a14:foregroundMark x1="50488" y1="18017" x2="50244" y2="74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94890" y="2490192"/>
              <a:ext cx="3242041" cy="3270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4F9388D-F62E-4A1D-AE10-99CF0DE1FF77}"/>
                </a:ext>
              </a:extLst>
            </p:cNvPr>
            <p:cNvGrpSpPr/>
            <p:nvPr/>
          </p:nvGrpSpPr>
          <p:grpSpPr>
            <a:xfrm>
              <a:off x="7175900" y="1905284"/>
              <a:ext cx="1905000" cy="4104362"/>
              <a:chOff x="7089704" y="1917911"/>
              <a:chExt cx="1905000" cy="4104362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2CFDBDD3-3026-4910-96DC-20C61598D656}"/>
                  </a:ext>
                </a:extLst>
              </p:cNvPr>
              <p:cNvSpPr/>
              <p:nvPr/>
            </p:nvSpPr>
            <p:spPr>
              <a:xfrm>
                <a:off x="7303654" y="4732287"/>
                <a:ext cx="1599500" cy="128998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Plain">
                  <a:avLst/>
                </a:prstTxWarp>
                <a:spAutoFit/>
              </a:bodyPr>
              <a:lstStyle/>
              <a:p>
                <a:pPr algn="ctr"/>
                <a:r>
                  <a:rPr lang="en-US" sz="5400" b="1" dirty="0">
                    <a:ln w="28575">
                      <a:solidFill>
                        <a:srgbClr val="00B050"/>
                      </a:solidFill>
                    </a:ln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endParaRPr lang="en-US" sz="5400" b="1" cap="none" spc="0" dirty="0">
                  <a:ln w="28575">
                    <a:solidFill>
                      <a:srgbClr val="00B050"/>
                    </a:solidFill>
                  </a:ln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67" name="Picture 2" descr="Flying Bird Gif Flapping Wings Sticker - Flying Bird Gif Bird Flapping Wings Stickers">
                <a:extLst>
                  <a:ext uri="{FF2B5EF4-FFF2-40B4-BE49-F238E27FC236}">
                    <a16:creationId xmlns:a16="http://schemas.microsoft.com/office/drawing/2014/main" id="{0F86899C-9F78-406D-A14A-91B5EF2C6D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089704" y="1917911"/>
                <a:ext cx="1905000" cy="18192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02785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33"/>
            </p:par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atercolor Floral Frame Multi-Purpose Background">
            <a:extLst>
              <a:ext uri="{FF2B5EF4-FFF2-40B4-BE49-F238E27FC236}">
                <a16:creationId xmlns:a16="http://schemas.microsoft.com/office/drawing/2014/main" id="{E9F08E52-46CB-401F-A2A0-AEE91D112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9" t="5495" r="6631" b="7351"/>
          <a:stretch/>
        </p:blipFill>
        <p:spPr bwMode="auto">
          <a:xfrm>
            <a:off x="4332443" y="1209368"/>
            <a:ext cx="7163984" cy="4178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B107D8B-3E9C-B97C-0D42-4086B5F2EA78}"/>
              </a:ext>
            </a:extLst>
          </p:cNvPr>
          <p:cNvSpPr txBox="1"/>
          <p:nvPr/>
        </p:nvSpPr>
        <p:spPr>
          <a:xfrm>
            <a:off x="3377322" y="3709683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D44484C-602A-4325-ABF8-1A0D90BE780A}"/>
              </a:ext>
            </a:extLst>
          </p:cNvPr>
          <p:cNvGrpSpPr/>
          <p:nvPr/>
        </p:nvGrpSpPr>
        <p:grpSpPr>
          <a:xfrm>
            <a:off x="5131641" y="45251"/>
            <a:ext cx="5274740" cy="1560769"/>
            <a:chOff x="5131641" y="45251"/>
            <a:chExt cx="5274740" cy="156076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F9AD50E-716D-E72A-4CDA-71D3CC3F8FAD}"/>
                </a:ext>
              </a:extLst>
            </p:cNvPr>
            <p:cNvSpPr txBox="1"/>
            <p:nvPr/>
          </p:nvSpPr>
          <p:spPr>
            <a:xfrm>
              <a:off x="5849857" y="836579"/>
              <a:ext cx="3891633" cy="76944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r>
                <a:rPr lang="en-US" sz="4400" b="1" spc="50" dirty="0">
                  <a:ln w="11430"/>
                  <a:solidFill>
                    <a:srgbClr val="FF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Presented by ,,</a:t>
              </a:r>
              <a:r>
                <a:rPr lang="bn-BD" sz="4400" b="1" spc="50" dirty="0">
                  <a:ln w="11430"/>
                  <a:solidFill>
                    <a:srgbClr val="FF000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Times New Roman" panose="02020603050405020304" pitchFamily="18" charset="0"/>
                  <a:cs typeface="NikoshBAN" pitchFamily="2" charset="0"/>
                </a:rPr>
                <a:t> </a:t>
              </a:r>
              <a:endParaRPr lang="en-US" sz="4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A767EEF-F644-864F-2463-BAF73952C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39683">
              <a:off x="9076598" y="45251"/>
              <a:ext cx="1329783" cy="132978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ABFBA41-47D4-4115-98A4-1C7099D68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39683">
              <a:off x="5131641" y="54339"/>
              <a:ext cx="1329783" cy="1329783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40D4CFD-43AB-4A1F-AE01-DA24889E488D}"/>
              </a:ext>
            </a:extLst>
          </p:cNvPr>
          <p:cNvSpPr/>
          <p:nvPr/>
        </p:nvSpPr>
        <p:spPr>
          <a:xfrm>
            <a:off x="5598164" y="2128373"/>
            <a:ext cx="4762906" cy="24314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Smriti Rani Dey </a:t>
            </a:r>
          </a:p>
          <a:p>
            <a:pPr algn="ctr"/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Head Teacher</a:t>
            </a:r>
          </a:p>
          <a:p>
            <a:pPr algn="ctr"/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Kashipur  GPS.</a:t>
            </a:r>
          </a:p>
          <a:p>
            <a:pPr algn="ctr"/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Rajnagar ,</a:t>
            </a:r>
            <a:r>
              <a:rPr lang="en-US" sz="2400" b="1" spc="-150" dirty="0" err="1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Moulvibazar</a:t>
            </a:r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Best Teacher 2024 ,Sylhet Division</a:t>
            </a:r>
          </a:p>
          <a:p>
            <a:pPr algn="ctr"/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smritidey2011@gmail.com</a:t>
            </a:r>
            <a:r>
              <a:rPr lang="en-US" sz="2400" b="1" spc="-150" dirty="0">
                <a:ln w="0">
                  <a:noFill/>
                </a:ln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11C0C6F-1063-4687-9AF8-176EF2F743C1}"/>
              </a:ext>
            </a:extLst>
          </p:cNvPr>
          <p:cNvGrpSpPr/>
          <p:nvPr/>
        </p:nvGrpSpPr>
        <p:grpSpPr>
          <a:xfrm>
            <a:off x="772414" y="1068979"/>
            <a:ext cx="4318736" cy="4318736"/>
            <a:chOff x="963586" y="1396644"/>
            <a:chExt cx="4318736" cy="4318736"/>
          </a:xfrm>
        </p:grpSpPr>
        <p:pic>
          <p:nvPicPr>
            <p:cNvPr id="13" name="Picture 2" descr="Page 2 | Flower Butterfly Images - Free Download on Freepik">
              <a:extLst>
                <a:ext uri="{FF2B5EF4-FFF2-40B4-BE49-F238E27FC236}">
                  <a16:creationId xmlns:a16="http://schemas.microsoft.com/office/drawing/2014/main" id="{FBD608FD-271A-4C28-AF71-BFC5CC7911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3586" y="1396644"/>
              <a:ext cx="4318736" cy="4318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070C591-6D5A-4FFD-9E15-B1F2B551F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5446" y="1780523"/>
              <a:ext cx="2999145" cy="3078533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4779426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ed, purple, and pink cosmos flowers borderline illustration ...">
            <a:extLst>
              <a:ext uri="{FF2B5EF4-FFF2-40B4-BE49-F238E27FC236}">
                <a16:creationId xmlns:a16="http://schemas.microsoft.com/office/drawing/2014/main" id="{162858E6-7136-421A-AF2F-75EEF2E5B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246" y="1985733"/>
            <a:ext cx="6303043" cy="3878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F14243-066E-A566-4866-8B2E5511AE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346" y="1195075"/>
            <a:ext cx="3400900" cy="446784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9A38DEED-73A1-BFF2-4F8F-CB848327FA91}"/>
              </a:ext>
            </a:extLst>
          </p:cNvPr>
          <p:cNvGrpSpPr/>
          <p:nvPr/>
        </p:nvGrpSpPr>
        <p:grpSpPr>
          <a:xfrm>
            <a:off x="5440713" y="404416"/>
            <a:ext cx="4262238" cy="1581317"/>
            <a:chOff x="5599213" y="365082"/>
            <a:chExt cx="4262238" cy="1581317"/>
          </a:xfrm>
          <a:blipFill>
            <a:blip r:embed="rId4"/>
            <a:tile tx="0" ty="0" sx="100000" sy="100000" flip="none" algn="tl"/>
          </a:blipFill>
        </p:grpSpPr>
        <p:sp>
          <p:nvSpPr>
            <p:cNvPr id="5" name="Callout: Down Arrow 4">
              <a:extLst>
                <a:ext uri="{FF2B5EF4-FFF2-40B4-BE49-F238E27FC236}">
                  <a16:creationId xmlns:a16="http://schemas.microsoft.com/office/drawing/2014/main" id="{05CC5979-E8C8-5D61-64FC-12087EA80CD4}"/>
                </a:ext>
              </a:extLst>
            </p:cNvPr>
            <p:cNvSpPr/>
            <p:nvPr/>
          </p:nvSpPr>
          <p:spPr>
            <a:xfrm>
              <a:off x="5599213" y="365082"/>
              <a:ext cx="4262238" cy="1581317"/>
            </a:xfrm>
            <a:prstGeom prst="downArrowCallout">
              <a:avLst/>
            </a:prstGeom>
            <a:grpFill/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4462223-ED9C-186B-29FC-7E449D81EDD9}"/>
                </a:ext>
              </a:extLst>
            </p:cNvPr>
            <p:cNvSpPr/>
            <p:nvPr/>
          </p:nvSpPr>
          <p:spPr>
            <a:xfrm>
              <a:off x="5808139" y="492472"/>
              <a:ext cx="3844386" cy="923330"/>
            </a:xfrm>
            <a:prstGeom prst="rect">
              <a:avLst/>
            </a:prstGeom>
            <a:grp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5400" b="0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Introduction </a:t>
              </a: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FFB4C5A8-3A19-4A22-9B8A-44E060248200}"/>
              </a:ext>
            </a:extLst>
          </p:cNvPr>
          <p:cNvSpPr/>
          <p:nvPr/>
        </p:nvSpPr>
        <p:spPr>
          <a:xfrm>
            <a:off x="6052234" y="2483838"/>
            <a:ext cx="426223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Class one </a:t>
            </a:r>
          </a:p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Unit 2</a:t>
            </a:r>
          </a:p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Lesson14(</a:t>
            </a:r>
            <a:r>
              <a:rPr lang="en-US" sz="4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Mm,Nn</a:t>
            </a:r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Page 42</a:t>
            </a:r>
          </a:p>
        </p:txBody>
      </p:sp>
    </p:spTree>
    <p:extLst>
      <p:ext uri="{BB962C8B-B14F-4D97-AF65-F5344CB8AC3E}">
        <p14:creationId xmlns:p14="http://schemas.microsoft.com/office/powerpoint/2010/main" val="33717365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F5A83E81-6150-4D14-BE99-5CCC80D8ABEB}"/>
              </a:ext>
            </a:extLst>
          </p:cNvPr>
          <p:cNvSpPr/>
          <p:nvPr/>
        </p:nvSpPr>
        <p:spPr>
          <a:xfrm rot="21540000" flipV="1">
            <a:off x="215142" y="3449358"/>
            <a:ext cx="314635" cy="2209123"/>
          </a:xfrm>
          <a:prstGeom prst="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ED5F72FD-59CF-467F-894F-87E37AC100D4}"/>
              </a:ext>
            </a:extLst>
          </p:cNvPr>
          <p:cNvSpPr/>
          <p:nvPr/>
        </p:nvSpPr>
        <p:spPr>
          <a:xfrm>
            <a:off x="-1973240" y="927196"/>
            <a:ext cx="4691398" cy="4593803"/>
          </a:xfrm>
          <a:prstGeom prst="arc">
            <a:avLst>
              <a:gd name="adj1" fmla="val 15990732"/>
              <a:gd name="adj2" fmla="val 5662654"/>
            </a:avLst>
          </a:prstGeom>
          <a:solidFill>
            <a:schemeClr val="bg1"/>
          </a:solidFill>
          <a:ln w="76200">
            <a:solidFill>
              <a:srgbClr val="92D05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EA8EF4C-204A-40B1-9EA1-9FFFDCDC8FDD}"/>
              </a:ext>
            </a:extLst>
          </p:cNvPr>
          <p:cNvSpPr/>
          <p:nvPr/>
        </p:nvSpPr>
        <p:spPr>
          <a:xfrm>
            <a:off x="2111395" y="1652902"/>
            <a:ext cx="435430" cy="433953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43B975-1CE7-451B-9380-A796FC85FB49}"/>
              </a:ext>
            </a:extLst>
          </p:cNvPr>
          <p:cNvSpPr txBox="1"/>
          <p:nvPr/>
        </p:nvSpPr>
        <p:spPr>
          <a:xfrm>
            <a:off x="2546825" y="1469456"/>
            <a:ext cx="94492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LISTENING: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1.1.1 recognize the sounds of the alphabet in familiar words 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1F06866-AF63-4F35-AE72-C6005DD661BE}"/>
              </a:ext>
            </a:extLst>
          </p:cNvPr>
          <p:cNvGrpSpPr/>
          <p:nvPr/>
        </p:nvGrpSpPr>
        <p:grpSpPr>
          <a:xfrm rot="3180000">
            <a:off x="166964" y="1278964"/>
            <a:ext cx="564118" cy="4048393"/>
            <a:chOff x="5823678" y="2293495"/>
            <a:chExt cx="494191" cy="4467070"/>
          </a:xfrm>
        </p:grpSpPr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2EE20F62-2000-4987-AD8A-4875CE6F1042}"/>
                </a:ext>
              </a:extLst>
            </p:cNvPr>
            <p:cNvSpPr/>
            <p:nvPr/>
          </p:nvSpPr>
          <p:spPr>
            <a:xfrm>
              <a:off x="5891134" y="2293495"/>
              <a:ext cx="374755" cy="2233535"/>
            </a:xfrm>
            <a:prstGeom prst="triangle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F2A56A4F-E124-4EB6-B9A9-BE8173094277}"/>
                </a:ext>
              </a:extLst>
            </p:cNvPr>
            <p:cNvSpPr/>
            <p:nvPr/>
          </p:nvSpPr>
          <p:spPr>
            <a:xfrm flipV="1">
              <a:off x="5891134" y="4527030"/>
              <a:ext cx="374755" cy="2233535"/>
            </a:xfrm>
            <a:prstGeom prst="triangl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05C1B51C-3A0D-405D-8E3C-F58E6D98A818}"/>
                </a:ext>
              </a:extLst>
            </p:cNvPr>
            <p:cNvSpPr/>
            <p:nvPr/>
          </p:nvSpPr>
          <p:spPr>
            <a:xfrm>
              <a:off x="5823678" y="4291590"/>
              <a:ext cx="494191" cy="64047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3B804536-EE96-4A3C-8ADB-28AC9279E8B2}"/>
              </a:ext>
            </a:extLst>
          </p:cNvPr>
          <p:cNvSpPr/>
          <p:nvPr/>
        </p:nvSpPr>
        <p:spPr>
          <a:xfrm>
            <a:off x="2573497" y="3139389"/>
            <a:ext cx="435430" cy="433953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8C5470-A8BB-4B07-AF97-50A13562CCAC}"/>
              </a:ext>
            </a:extLst>
          </p:cNvPr>
          <p:cNvSpPr txBox="1"/>
          <p:nvPr/>
        </p:nvSpPr>
        <p:spPr>
          <a:xfrm>
            <a:off x="3059228" y="2900933"/>
            <a:ext cx="893688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SPEAKING: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3.1.1 say proper sounds of the letters in familiar words  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43C50EB-6095-49E2-894C-04C83C123FBE}"/>
              </a:ext>
            </a:extLst>
          </p:cNvPr>
          <p:cNvSpPr/>
          <p:nvPr/>
        </p:nvSpPr>
        <p:spPr>
          <a:xfrm>
            <a:off x="2104024" y="4431223"/>
            <a:ext cx="435430" cy="433953"/>
          </a:xfrm>
          <a:prstGeom prst="ellipse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BC9133D-4C66-4EE7-BB29-DD5DC3540FA6}"/>
              </a:ext>
            </a:extLst>
          </p:cNvPr>
          <p:cNvSpPr txBox="1"/>
          <p:nvPr/>
        </p:nvSpPr>
        <p:spPr>
          <a:xfrm>
            <a:off x="2517226" y="4273778"/>
            <a:ext cx="93195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9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READING: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4.1.1 read the pictures of familiar objects and events.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8E60F-A39F-4032-B5EA-BA5EF81B0296}"/>
              </a:ext>
            </a:extLst>
          </p:cNvPr>
          <p:cNvSpPr txBox="1"/>
          <p:nvPr/>
        </p:nvSpPr>
        <p:spPr>
          <a:xfrm>
            <a:off x="3460050" y="483422"/>
            <a:ext cx="6117901" cy="715805"/>
          </a:xfrm>
          <a:custGeom>
            <a:avLst/>
            <a:gdLst/>
            <a:ahLst/>
            <a:cxnLst/>
            <a:rect l="l" t="t" r="r" b="b"/>
            <a:pathLst>
              <a:path w="2835213" h="169218">
                <a:moveTo>
                  <a:pt x="386377" y="45207"/>
                </a:moveTo>
                <a:lnTo>
                  <a:pt x="368504" y="104031"/>
                </a:lnTo>
                <a:lnTo>
                  <a:pt x="404439" y="104031"/>
                </a:lnTo>
                <a:close/>
                <a:moveTo>
                  <a:pt x="2202098" y="38286"/>
                </a:moveTo>
                <a:cubicBezTo>
                  <a:pt x="2191904" y="38286"/>
                  <a:pt x="2183718" y="41895"/>
                  <a:pt x="2177542" y="49113"/>
                </a:cubicBezTo>
                <a:cubicBezTo>
                  <a:pt x="2171365" y="56331"/>
                  <a:pt x="2168277" y="68275"/>
                  <a:pt x="2168277" y="84944"/>
                </a:cubicBezTo>
                <a:cubicBezTo>
                  <a:pt x="2168277" y="101464"/>
                  <a:pt x="2171347" y="113333"/>
                  <a:pt x="2177486" y="120551"/>
                </a:cubicBezTo>
                <a:cubicBezTo>
                  <a:pt x="2183625" y="127769"/>
                  <a:pt x="2191978" y="131378"/>
                  <a:pt x="2202545" y="131378"/>
                </a:cubicBezTo>
                <a:cubicBezTo>
                  <a:pt x="2213409" y="131378"/>
                  <a:pt x="2221818" y="127843"/>
                  <a:pt x="2227771" y="120774"/>
                </a:cubicBezTo>
                <a:cubicBezTo>
                  <a:pt x="2233724" y="113705"/>
                  <a:pt x="2236701" y="101017"/>
                  <a:pt x="2236701" y="82711"/>
                </a:cubicBezTo>
                <a:cubicBezTo>
                  <a:pt x="2236701" y="67308"/>
                  <a:pt x="2233594" y="56052"/>
                  <a:pt x="2227381" y="48946"/>
                </a:cubicBezTo>
                <a:cubicBezTo>
                  <a:pt x="2221167" y="41839"/>
                  <a:pt x="2212740" y="38286"/>
                  <a:pt x="2202098" y="38286"/>
                </a:cubicBezTo>
                <a:close/>
                <a:moveTo>
                  <a:pt x="1487724" y="38286"/>
                </a:moveTo>
                <a:cubicBezTo>
                  <a:pt x="1477529" y="38286"/>
                  <a:pt x="1469343" y="41895"/>
                  <a:pt x="1463167" y="49113"/>
                </a:cubicBezTo>
                <a:cubicBezTo>
                  <a:pt x="1456991" y="56331"/>
                  <a:pt x="1453902" y="68275"/>
                  <a:pt x="1453902" y="84944"/>
                </a:cubicBezTo>
                <a:cubicBezTo>
                  <a:pt x="1453902" y="101464"/>
                  <a:pt x="1456972" y="113333"/>
                  <a:pt x="1463111" y="120551"/>
                </a:cubicBezTo>
                <a:cubicBezTo>
                  <a:pt x="1469250" y="127769"/>
                  <a:pt x="1477603" y="131378"/>
                  <a:pt x="1488170" y="131378"/>
                </a:cubicBezTo>
                <a:cubicBezTo>
                  <a:pt x="1499034" y="131378"/>
                  <a:pt x="1507443" y="127843"/>
                  <a:pt x="1513396" y="120774"/>
                </a:cubicBezTo>
                <a:cubicBezTo>
                  <a:pt x="1519350" y="113705"/>
                  <a:pt x="1522326" y="101017"/>
                  <a:pt x="1522326" y="82711"/>
                </a:cubicBezTo>
                <a:cubicBezTo>
                  <a:pt x="1522326" y="67308"/>
                  <a:pt x="1519219" y="56052"/>
                  <a:pt x="1513006" y="48946"/>
                </a:cubicBezTo>
                <a:cubicBezTo>
                  <a:pt x="1506792" y="41839"/>
                  <a:pt x="1498365" y="38286"/>
                  <a:pt x="1487724" y="38286"/>
                </a:cubicBezTo>
                <a:close/>
                <a:moveTo>
                  <a:pt x="546758" y="35830"/>
                </a:moveTo>
                <a:lnTo>
                  <a:pt x="546758" y="69093"/>
                </a:lnTo>
                <a:lnTo>
                  <a:pt x="568077" y="69093"/>
                </a:lnTo>
                <a:cubicBezTo>
                  <a:pt x="570384" y="69093"/>
                  <a:pt x="574849" y="68349"/>
                  <a:pt x="581472" y="66861"/>
                </a:cubicBezTo>
                <a:cubicBezTo>
                  <a:pt x="584821" y="66191"/>
                  <a:pt x="587555" y="64480"/>
                  <a:pt x="589676" y="61726"/>
                </a:cubicBezTo>
                <a:cubicBezTo>
                  <a:pt x="591797" y="58973"/>
                  <a:pt x="592857" y="55811"/>
                  <a:pt x="592857" y="52239"/>
                </a:cubicBezTo>
                <a:cubicBezTo>
                  <a:pt x="592857" y="46955"/>
                  <a:pt x="591183" y="42900"/>
                  <a:pt x="587834" y="40072"/>
                </a:cubicBezTo>
                <a:cubicBezTo>
                  <a:pt x="584486" y="37244"/>
                  <a:pt x="578198" y="35830"/>
                  <a:pt x="568970" y="35830"/>
                </a:cubicBezTo>
                <a:close/>
                <a:moveTo>
                  <a:pt x="2533539" y="2791"/>
                </a:moveTo>
                <a:lnTo>
                  <a:pt x="2669047" y="2791"/>
                </a:lnTo>
                <a:lnTo>
                  <a:pt x="2669047" y="37728"/>
                </a:lnTo>
                <a:lnTo>
                  <a:pt x="2584215" y="37728"/>
                </a:lnTo>
                <a:lnTo>
                  <a:pt x="2584215" y="63736"/>
                </a:lnTo>
                <a:lnTo>
                  <a:pt x="2662908" y="63736"/>
                </a:lnTo>
                <a:lnTo>
                  <a:pt x="2662908" y="97110"/>
                </a:lnTo>
                <a:lnTo>
                  <a:pt x="2584215" y="97110"/>
                </a:lnTo>
                <a:lnTo>
                  <a:pt x="2584215" y="129369"/>
                </a:lnTo>
                <a:lnTo>
                  <a:pt x="2671502" y="129369"/>
                </a:lnTo>
                <a:lnTo>
                  <a:pt x="2671502" y="166427"/>
                </a:lnTo>
                <a:lnTo>
                  <a:pt x="2533539" y="166427"/>
                </a:lnTo>
                <a:close/>
                <a:moveTo>
                  <a:pt x="2314017" y="2791"/>
                </a:moveTo>
                <a:lnTo>
                  <a:pt x="2380516" y="2791"/>
                </a:lnTo>
                <a:lnTo>
                  <a:pt x="2406160" y="102357"/>
                </a:lnTo>
                <a:lnTo>
                  <a:pt x="2431622" y="2791"/>
                </a:lnTo>
                <a:lnTo>
                  <a:pt x="2498080" y="2791"/>
                </a:lnTo>
                <a:lnTo>
                  <a:pt x="2498080" y="166427"/>
                </a:lnTo>
                <a:lnTo>
                  <a:pt x="2456669" y="166427"/>
                </a:lnTo>
                <a:lnTo>
                  <a:pt x="2456669" y="41635"/>
                </a:lnTo>
                <a:lnTo>
                  <a:pt x="2424761" y="166427"/>
                </a:lnTo>
                <a:lnTo>
                  <a:pt x="2387277" y="166427"/>
                </a:lnTo>
                <a:lnTo>
                  <a:pt x="2355429" y="41635"/>
                </a:lnTo>
                <a:lnTo>
                  <a:pt x="2355429" y="166427"/>
                </a:lnTo>
                <a:lnTo>
                  <a:pt x="2314017" y="166427"/>
                </a:lnTo>
                <a:close/>
                <a:moveTo>
                  <a:pt x="1779203" y="2791"/>
                </a:moveTo>
                <a:lnTo>
                  <a:pt x="1932906" y="2791"/>
                </a:lnTo>
                <a:lnTo>
                  <a:pt x="1932906" y="43197"/>
                </a:lnTo>
                <a:lnTo>
                  <a:pt x="1881337" y="43197"/>
                </a:lnTo>
                <a:lnTo>
                  <a:pt x="1881337" y="166427"/>
                </a:lnTo>
                <a:lnTo>
                  <a:pt x="1830772" y="166427"/>
                </a:lnTo>
                <a:lnTo>
                  <a:pt x="1830772" y="43197"/>
                </a:lnTo>
                <a:lnTo>
                  <a:pt x="1779203" y="43197"/>
                </a:lnTo>
                <a:close/>
                <a:moveTo>
                  <a:pt x="1600312" y="2791"/>
                </a:moveTo>
                <a:lnTo>
                  <a:pt x="1650765" y="2791"/>
                </a:lnTo>
                <a:lnTo>
                  <a:pt x="1650765" y="102604"/>
                </a:lnTo>
                <a:cubicBezTo>
                  <a:pt x="1650765" y="111527"/>
                  <a:pt x="1653239" y="118497"/>
                  <a:pt x="1658188" y="123516"/>
                </a:cubicBezTo>
                <a:cubicBezTo>
                  <a:pt x="1663136" y="128534"/>
                  <a:pt x="1670001" y="131043"/>
                  <a:pt x="1678782" y="131043"/>
                </a:cubicBezTo>
                <a:cubicBezTo>
                  <a:pt x="1687488" y="131043"/>
                  <a:pt x="1694316" y="128571"/>
                  <a:pt x="1699264" y="123626"/>
                </a:cubicBezTo>
                <a:cubicBezTo>
                  <a:pt x="1704213" y="118682"/>
                  <a:pt x="1706687" y="111675"/>
                  <a:pt x="1706687" y="102604"/>
                </a:cubicBezTo>
                <a:lnTo>
                  <a:pt x="1706687" y="2791"/>
                </a:lnTo>
                <a:lnTo>
                  <a:pt x="1757140" y="2791"/>
                </a:lnTo>
                <a:lnTo>
                  <a:pt x="1757140" y="100283"/>
                </a:lnTo>
                <a:cubicBezTo>
                  <a:pt x="1757140" y="109950"/>
                  <a:pt x="1755633" y="119078"/>
                  <a:pt x="1752619" y="127667"/>
                </a:cubicBezTo>
                <a:cubicBezTo>
                  <a:pt x="1749605" y="136256"/>
                  <a:pt x="1744880" y="143766"/>
                  <a:pt x="1738443" y="150199"/>
                </a:cubicBezTo>
                <a:cubicBezTo>
                  <a:pt x="1732006" y="156632"/>
                  <a:pt x="1725253" y="161149"/>
                  <a:pt x="1718184" y="163752"/>
                </a:cubicBezTo>
                <a:cubicBezTo>
                  <a:pt x="1708361" y="167396"/>
                  <a:pt x="1696567" y="169218"/>
                  <a:pt x="1682800" y="169218"/>
                </a:cubicBezTo>
                <a:cubicBezTo>
                  <a:pt x="1674838" y="169218"/>
                  <a:pt x="1666150" y="168660"/>
                  <a:pt x="1656736" y="167544"/>
                </a:cubicBezTo>
                <a:cubicBezTo>
                  <a:pt x="1647323" y="166428"/>
                  <a:pt x="1639454" y="164216"/>
                  <a:pt x="1633129" y="160907"/>
                </a:cubicBezTo>
                <a:cubicBezTo>
                  <a:pt x="1626803" y="157598"/>
                  <a:pt x="1621018" y="152894"/>
                  <a:pt x="1615772" y="146797"/>
                </a:cubicBezTo>
                <a:cubicBezTo>
                  <a:pt x="1610525" y="140699"/>
                  <a:pt x="1606935" y="134415"/>
                  <a:pt x="1605000" y="127946"/>
                </a:cubicBezTo>
                <a:cubicBezTo>
                  <a:pt x="1601875" y="117535"/>
                  <a:pt x="1600312" y="108314"/>
                  <a:pt x="1600312" y="100283"/>
                </a:cubicBezTo>
                <a:close/>
                <a:moveTo>
                  <a:pt x="952835" y="2791"/>
                </a:moveTo>
                <a:lnTo>
                  <a:pt x="1000051" y="2791"/>
                </a:lnTo>
                <a:lnTo>
                  <a:pt x="1061666" y="93322"/>
                </a:lnTo>
                <a:lnTo>
                  <a:pt x="1061666" y="2791"/>
                </a:lnTo>
                <a:lnTo>
                  <a:pt x="1109328" y="2791"/>
                </a:lnTo>
                <a:lnTo>
                  <a:pt x="1109328" y="166427"/>
                </a:lnTo>
                <a:lnTo>
                  <a:pt x="1061666" y="166427"/>
                </a:lnTo>
                <a:lnTo>
                  <a:pt x="1000386" y="76579"/>
                </a:lnTo>
                <a:lnTo>
                  <a:pt x="1000386" y="166427"/>
                </a:lnTo>
                <a:lnTo>
                  <a:pt x="952835" y="166427"/>
                </a:lnTo>
                <a:close/>
                <a:moveTo>
                  <a:pt x="868785" y="2791"/>
                </a:moveTo>
                <a:lnTo>
                  <a:pt x="919461" y="2791"/>
                </a:lnTo>
                <a:lnTo>
                  <a:pt x="919461" y="166427"/>
                </a:lnTo>
                <a:lnTo>
                  <a:pt x="868785" y="166427"/>
                </a:lnTo>
                <a:close/>
                <a:moveTo>
                  <a:pt x="676610" y="2791"/>
                </a:moveTo>
                <a:lnTo>
                  <a:pt x="723826" y="2791"/>
                </a:lnTo>
                <a:lnTo>
                  <a:pt x="785441" y="93322"/>
                </a:lnTo>
                <a:lnTo>
                  <a:pt x="785441" y="2791"/>
                </a:lnTo>
                <a:lnTo>
                  <a:pt x="833103" y="2791"/>
                </a:lnTo>
                <a:lnTo>
                  <a:pt x="833103" y="166427"/>
                </a:lnTo>
                <a:lnTo>
                  <a:pt x="785441" y="166427"/>
                </a:lnTo>
                <a:lnTo>
                  <a:pt x="724161" y="76579"/>
                </a:lnTo>
                <a:lnTo>
                  <a:pt x="724161" y="166427"/>
                </a:lnTo>
                <a:lnTo>
                  <a:pt x="676610" y="166427"/>
                </a:lnTo>
                <a:close/>
                <a:moveTo>
                  <a:pt x="495970" y="2791"/>
                </a:moveTo>
                <a:lnTo>
                  <a:pt x="580244" y="2791"/>
                </a:lnTo>
                <a:cubicBezTo>
                  <a:pt x="595871" y="2791"/>
                  <a:pt x="607814" y="4130"/>
                  <a:pt x="616074" y="6809"/>
                </a:cubicBezTo>
                <a:cubicBezTo>
                  <a:pt x="624334" y="9488"/>
                  <a:pt x="630994" y="14455"/>
                  <a:pt x="636055" y="21710"/>
                </a:cubicBezTo>
                <a:cubicBezTo>
                  <a:pt x="641115" y="28966"/>
                  <a:pt x="643645" y="37802"/>
                  <a:pt x="643645" y="48220"/>
                </a:cubicBezTo>
                <a:cubicBezTo>
                  <a:pt x="643645" y="57299"/>
                  <a:pt x="641709" y="65131"/>
                  <a:pt x="637837" y="71717"/>
                </a:cubicBezTo>
                <a:cubicBezTo>
                  <a:pt x="633965" y="78302"/>
                  <a:pt x="628642" y="83641"/>
                  <a:pt x="621866" y="87734"/>
                </a:cubicBezTo>
                <a:cubicBezTo>
                  <a:pt x="617548" y="90339"/>
                  <a:pt x="611629" y="92497"/>
                  <a:pt x="604108" y="94208"/>
                </a:cubicBezTo>
                <a:cubicBezTo>
                  <a:pt x="610131" y="96220"/>
                  <a:pt x="614519" y="98231"/>
                  <a:pt x="617271" y="100241"/>
                </a:cubicBezTo>
                <a:cubicBezTo>
                  <a:pt x="619130" y="101582"/>
                  <a:pt x="621826" y="104449"/>
                  <a:pt x="625358" y="108844"/>
                </a:cubicBezTo>
                <a:cubicBezTo>
                  <a:pt x="628891" y="113238"/>
                  <a:pt x="631251" y="116627"/>
                  <a:pt x="632441" y="119011"/>
                </a:cubicBezTo>
                <a:lnTo>
                  <a:pt x="656928" y="166427"/>
                </a:lnTo>
                <a:lnTo>
                  <a:pt x="599793" y="166427"/>
                </a:lnTo>
                <a:lnTo>
                  <a:pt x="572765" y="116421"/>
                </a:lnTo>
                <a:cubicBezTo>
                  <a:pt x="569342" y="109947"/>
                  <a:pt x="566291" y="105742"/>
                  <a:pt x="563613" y="103808"/>
                </a:cubicBezTo>
                <a:cubicBezTo>
                  <a:pt x="559966" y="101278"/>
                  <a:pt x="555836" y="100012"/>
                  <a:pt x="551223" y="100012"/>
                </a:cubicBezTo>
                <a:lnTo>
                  <a:pt x="546758" y="100012"/>
                </a:lnTo>
                <a:lnTo>
                  <a:pt x="546758" y="166427"/>
                </a:lnTo>
                <a:lnTo>
                  <a:pt x="495970" y="166427"/>
                </a:lnTo>
                <a:close/>
                <a:moveTo>
                  <a:pt x="359420" y="2791"/>
                </a:moveTo>
                <a:lnTo>
                  <a:pt x="414575" y="2791"/>
                </a:lnTo>
                <a:lnTo>
                  <a:pt x="476064" y="166427"/>
                </a:lnTo>
                <a:lnTo>
                  <a:pt x="423114" y="166427"/>
                </a:lnTo>
                <a:lnTo>
                  <a:pt x="414927" y="139415"/>
                </a:lnTo>
                <a:lnTo>
                  <a:pt x="357521" y="139415"/>
                </a:lnTo>
                <a:lnTo>
                  <a:pt x="349545" y="166427"/>
                </a:lnTo>
                <a:lnTo>
                  <a:pt x="297917" y="166427"/>
                </a:lnTo>
                <a:close/>
                <a:moveTo>
                  <a:pt x="152289" y="2791"/>
                </a:moveTo>
                <a:lnTo>
                  <a:pt x="287797" y="2791"/>
                </a:lnTo>
                <a:lnTo>
                  <a:pt x="287797" y="37728"/>
                </a:lnTo>
                <a:lnTo>
                  <a:pt x="202965" y="37728"/>
                </a:lnTo>
                <a:lnTo>
                  <a:pt x="202965" y="63736"/>
                </a:lnTo>
                <a:lnTo>
                  <a:pt x="281658" y="63736"/>
                </a:lnTo>
                <a:lnTo>
                  <a:pt x="281658" y="97110"/>
                </a:lnTo>
                <a:lnTo>
                  <a:pt x="202965" y="97110"/>
                </a:lnTo>
                <a:lnTo>
                  <a:pt x="202965" y="129369"/>
                </a:lnTo>
                <a:lnTo>
                  <a:pt x="290252" y="129369"/>
                </a:lnTo>
                <a:lnTo>
                  <a:pt x="290252" y="166427"/>
                </a:lnTo>
                <a:lnTo>
                  <a:pt x="152289" y="166427"/>
                </a:lnTo>
                <a:close/>
                <a:moveTo>
                  <a:pt x="0" y="2791"/>
                </a:moveTo>
                <a:lnTo>
                  <a:pt x="50565" y="2791"/>
                </a:lnTo>
                <a:lnTo>
                  <a:pt x="50565" y="126132"/>
                </a:lnTo>
                <a:lnTo>
                  <a:pt x="129481" y="126132"/>
                </a:lnTo>
                <a:lnTo>
                  <a:pt x="129481" y="166427"/>
                </a:lnTo>
                <a:lnTo>
                  <a:pt x="0" y="166427"/>
                </a:lnTo>
                <a:close/>
                <a:moveTo>
                  <a:pt x="2762436" y="0"/>
                </a:moveTo>
                <a:cubicBezTo>
                  <a:pt x="2783347" y="0"/>
                  <a:pt x="2799290" y="3888"/>
                  <a:pt x="2810266" y="11664"/>
                </a:cubicBezTo>
                <a:cubicBezTo>
                  <a:pt x="2821242" y="19441"/>
                  <a:pt x="2827772" y="31812"/>
                  <a:pt x="2829856" y="48778"/>
                </a:cubicBezTo>
                <a:lnTo>
                  <a:pt x="2782193" y="51569"/>
                </a:lnTo>
                <a:cubicBezTo>
                  <a:pt x="2780928" y="44202"/>
                  <a:pt x="2778268" y="38844"/>
                  <a:pt x="2774212" y="35495"/>
                </a:cubicBezTo>
                <a:cubicBezTo>
                  <a:pt x="2770157" y="32147"/>
                  <a:pt x="2764557" y="30473"/>
                  <a:pt x="2757413" y="30473"/>
                </a:cubicBezTo>
                <a:cubicBezTo>
                  <a:pt x="2751535" y="30473"/>
                  <a:pt x="2747107" y="31719"/>
                  <a:pt x="2744131" y="34212"/>
                </a:cubicBezTo>
                <a:cubicBezTo>
                  <a:pt x="2741154" y="36705"/>
                  <a:pt x="2739666" y="39737"/>
                  <a:pt x="2739666" y="43309"/>
                </a:cubicBezTo>
                <a:cubicBezTo>
                  <a:pt x="2739666" y="45913"/>
                  <a:pt x="2740894" y="48258"/>
                  <a:pt x="2743349" y="50341"/>
                </a:cubicBezTo>
                <a:cubicBezTo>
                  <a:pt x="2745730" y="52499"/>
                  <a:pt x="2751386" y="54508"/>
                  <a:pt x="2760316" y="56369"/>
                </a:cubicBezTo>
                <a:cubicBezTo>
                  <a:pt x="2782417" y="61131"/>
                  <a:pt x="2798248" y="65949"/>
                  <a:pt x="2807810" y="70824"/>
                </a:cubicBezTo>
                <a:cubicBezTo>
                  <a:pt x="2817373" y="75698"/>
                  <a:pt x="2824330" y="81744"/>
                  <a:pt x="2828684" y="88962"/>
                </a:cubicBezTo>
                <a:cubicBezTo>
                  <a:pt x="2833037" y="96180"/>
                  <a:pt x="2835213" y="104254"/>
                  <a:pt x="2835213" y="113184"/>
                </a:cubicBezTo>
                <a:cubicBezTo>
                  <a:pt x="2835213" y="123676"/>
                  <a:pt x="2832311" y="133350"/>
                  <a:pt x="2826507" y="142205"/>
                </a:cubicBezTo>
                <a:cubicBezTo>
                  <a:pt x="2820703" y="151061"/>
                  <a:pt x="2812591" y="157776"/>
                  <a:pt x="2802173" y="162353"/>
                </a:cubicBezTo>
                <a:cubicBezTo>
                  <a:pt x="2791756" y="166929"/>
                  <a:pt x="2778621" y="169218"/>
                  <a:pt x="2762771" y="169218"/>
                </a:cubicBezTo>
                <a:cubicBezTo>
                  <a:pt x="2734940" y="169218"/>
                  <a:pt x="2715667" y="163860"/>
                  <a:pt x="2704952" y="153144"/>
                </a:cubicBezTo>
                <a:cubicBezTo>
                  <a:pt x="2694236" y="142428"/>
                  <a:pt x="2688171" y="128811"/>
                  <a:pt x="2686757" y="112291"/>
                </a:cubicBezTo>
                <a:lnTo>
                  <a:pt x="2734866" y="109277"/>
                </a:lnTo>
                <a:cubicBezTo>
                  <a:pt x="2735908" y="117091"/>
                  <a:pt x="2738029" y="123044"/>
                  <a:pt x="2741228" y="127136"/>
                </a:cubicBezTo>
                <a:cubicBezTo>
                  <a:pt x="2746437" y="133759"/>
                  <a:pt x="2753879" y="137071"/>
                  <a:pt x="2763553" y="137071"/>
                </a:cubicBezTo>
                <a:cubicBezTo>
                  <a:pt x="2770771" y="137071"/>
                  <a:pt x="2776333" y="135378"/>
                  <a:pt x="2780240" y="131992"/>
                </a:cubicBezTo>
                <a:cubicBezTo>
                  <a:pt x="2784147" y="128606"/>
                  <a:pt x="2786100" y="124681"/>
                  <a:pt x="2786100" y="120216"/>
                </a:cubicBezTo>
                <a:cubicBezTo>
                  <a:pt x="2786100" y="115974"/>
                  <a:pt x="2784240" y="112179"/>
                  <a:pt x="2780519" y="108831"/>
                </a:cubicBezTo>
                <a:cubicBezTo>
                  <a:pt x="2776798" y="105482"/>
                  <a:pt x="2768166" y="102319"/>
                  <a:pt x="2754623" y="99343"/>
                </a:cubicBezTo>
                <a:cubicBezTo>
                  <a:pt x="2732448" y="94357"/>
                  <a:pt x="2716635" y="87734"/>
                  <a:pt x="2707184" y="79474"/>
                </a:cubicBezTo>
                <a:cubicBezTo>
                  <a:pt x="2697659" y="71214"/>
                  <a:pt x="2692896" y="60685"/>
                  <a:pt x="2692896" y="47885"/>
                </a:cubicBezTo>
                <a:cubicBezTo>
                  <a:pt x="2692896" y="39477"/>
                  <a:pt x="2695334" y="31533"/>
                  <a:pt x="2700208" y="24054"/>
                </a:cubicBezTo>
                <a:cubicBezTo>
                  <a:pt x="2705082" y="16576"/>
                  <a:pt x="2712412" y="10697"/>
                  <a:pt x="2722197" y="6418"/>
                </a:cubicBezTo>
                <a:cubicBezTo>
                  <a:pt x="2731982" y="2139"/>
                  <a:pt x="2745396" y="0"/>
                  <a:pt x="2762436" y="0"/>
                </a:cubicBezTo>
                <a:close/>
                <a:moveTo>
                  <a:pt x="2202210" y="0"/>
                </a:moveTo>
                <a:cubicBezTo>
                  <a:pt x="2229446" y="0"/>
                  <a:pt x="2250430" y="7311"/>
                  <a:pt x="2265164" y="21934"/>
                </a:cubicBezTo>
                <a:cubicBezTo>
                  <a:pt x="2279898" y="36556"/>
                  <a:pt x="2287265" y="57038"/>
                  <a:pt x="2287265" y="83381"/>
                </a:cubicBezTo>
                <a:cubicBezTo>
                  <a:pt x="2287265" y="102505"/>
                  <a:pt x="2284047" y="118188"/>
                  <a:pt x="2277610" y="130429"/>
                </a:cubicBezTo>
                <a:cubicBezTo>
                  <a:pt x="2271173" y="142670"/>
                  <a:pt x="2261872" y="152195"/>
                  <a:pt x="2249705" y="159004"/>
                </a:cubicBezTo>
                <a:cubicBezTo>
                  <a:pt x="2237538" y="165813"/>
                  <a:pt x="2222376" y="169218"/>
                  <a:pt x="2204219" y="169218"/>
                </a:cubicBezTo>
                <a:cubicBezTo>
                  <a:pt x="2185765" y="169218"/>
                  <a:pt x="2170491" y="166278"/>
                  <a:pt x="2158399" y="160399"/>
                </a:cubicBezTo>
                <a:cubicBezTo>
                  <a:pt x="2146307" y="154521"/>
                  <a:pt x="2136502" y="145219"/>
                  <a:pt x="2128987" y="132494"/>
                </a:cubicBezTo>
                <a:cubicBezTo>
                  <a:pt x="2121471" y="119769"/>
                  <a:pt x="2117713" y="103845"/>
                  <a:pt x="2117713" y="84720"/>
                </a:cubicBezTo>
                <a:cubicBezTo>
                  <a:pt x="2117713" y="58006"/>
                  <a:pt x="2125154" y="37207"/>
                  <a:pt x="2140037" y="22324"/>
                </a:cubicBezTo>
                <a:cubicBezTo>
                  <a:pt x="2154920" y="7441"/>
                  <a:pt x="2175644" y="0"/>
                  <a:pt x="2202210" y="0"/>
                </a:cubicBezTo>
                <a:close/>
                <a:moveTo>
                  <a:pt x="2019896" y="0"/>
                </a:moveTo>
                <a:cubicBezTo>
                  <a:pt x="2040508" y="0"/>
                  <a:pt x="2056712" y="4167"/>
                  <a:pt x="2068507" y="12502"/>
                </a:cubicBezTo>
                <a:cubicBezTo>
                  <a:pt x="2080301" y="20836"/>
                  <a:pt x="2089064" y="33635"/>
                  <a:pt x="2094793" y="50899"/>
                </a:cubicBezTo>
                <a:lnTo>
                  <a:pt x="2050145" y="60833"/>
                </a:lnTo>
                <a:cubicBezTo>
                  <a:pt x="2048582" y="55848"/>
                  <a:pt x="2046945" y="52201"/>
                  <a:pt x="2045234" y="49895"/>
                </a:cubicBezTo>
                <a:cubicBezTo>
                  <a:pt x="2042406" y="46025"/>
                  <a:pt x="2038946" y="43049"/>
                  <a:pt x="2034853" y="40965"/>
                </a:cubicBezTo>
                <a:cubicBezTo>
                  <a:pt x="2030760" y="38881"/>
                  <a:pt x="2026184" y="37840"/>
                  <a:pt x="2021123" y="37840"/>
                </a:cubicBezTo>
                <a:cubicBezTo>
                  <a:pt x="2009664" y="37840"/>
                  <a:pt x="2000883" y="42448"/>
                  <a:pt x="1994781" y="51665"/>
                </a:cubicBezTo>
                <a:cubicBezTo>
                  <a:pt x="1990167" y="58503"/>
                  <a:pt x="1987860" y="69242"/>
                  <a:pt x="1987860" y="83883"/>
                </a:cubicBezTo>
                <a:cubicBezTo>
                  <a:pt x="1987860" y="102019"/>
                  <a:pt x="1990614" y="114451"/>
                  <a:pt x="1996120" y="121177"/>
                </a:cubicBezTo>
                <a:cubicBezTo>
                  <a:pt x="2001627" y="127903"/>
                  <a:pt x="2009366" y="131266"/>
                  <a:pt x="2019338" y="131266"/>
                </a:cubicBezTo>
                <a:cubicBezTo>
                  <a:pt x="2029011" y="131266"/>
                  <a:pt x="2036323" y="128550"/>
                  <a:pt x="2041271" y="123118"/>
                </a:cubicBezTo>
                <a:cubicBezTo>
                  <a:pt x="2046220" y="117686"/>
                  <a:pt x="2049810" y="109798"/>
                  <a:pt x="2052043" y="99454"/>
                </a:cubicBezTo>
                <a:lnTo>
                  <a:pt x="2096356" y="112849"/>
                </a:lnTo>
                <a:cubicBezTo>
                  <a:pt x="2093380" y="125276"/>
                  <a:pt x="2088691" y="135657"/>
                  <a:pt x="2082292" y="143991"/>
                </a:cubicBezTo>
                <a:cubicBezTo>
                  <a:pt x="2075892" y="152326"/>
                  <a:pt x="2067949" y="158614"/>
                  <a:pt x="2058461" y="162855"/>
                </a:cubicBezTo>
                <a:cubicBezTo>
                  <a:pt x="2048973" y="167097"/>
                  <a:pt x="2036899" y="169218"/>
                  <a:pt x="2022240" y="169218"/>
                </a:cubicBezTo>
                <a:cubicBezTo>
                  <a:pt x="2004455" y="169218"/>
                  <a:pt x="1989925" y="166633"/>
                  <a:pt x="1978652" y="161465"/>
                </a:cubicBezTo>
                <a:cubicBezTo>
                  <a:pt x="1967378" y="156297"/>
                  <a:pt x="1957648" y="147206"/>
                  <a:pt x="1949463" y="134192"/>
                </a:cubicBezTo>
                <a:cubicBezTo>
                  <a:pt x="1941277" y="121178"/>
                  <a:pt x="1937184" y="104520"/>
                  <a:pt x="1937184" y="84218"/>
                </a:cubicBezTo>
                <a:cubicBezTo>
                  <a:pt x="1937184" y="57150"/>
                  <a:pt x="1944384" y="36347"/>
                  <a:pt x="1958783" y="21808"/>
                </a:cubicBezTo>
                <a:cubicBezTo>
                  <a:pt x="1973182" y="7269"/>
                  <a:pt x="1993553" y="0"/>
                  <a:pt x="2019896" y="0"/>
                </a:cubicBezTo>
                <a:close/>
                <a:moveTo>
                  <a:pt x="1487835" y="0"/>
                </a:moveTo>
                <a:cubicBezTo>
                  <a:pt x="1515071" y="0"/>
                  <a:pt x="1536055" y="7311"/>
                  <a:pt x="1550789" y="21934"/>
                </a:cubicBezTo>
                <a:cubicBezTo>
                  <a:pt x="1565523" y="36556"/>
                  <a:pt x="1572890" y="57038"/>
                  <a:pt x="1572890" y="83381"/>
                </a:cubicBezTo>
                <a:cubicBezTo>
                  <a:pt x="1572890" y="102505"/>
                  <a:pt x="1569672" y="118188"/>
                  <a:pt x="1563235" y="130429"/>
                </a:cubicBezTo>
                <a:cubicBezTo>
                  <a:pt x="1556798" y="142670"/>
                  <a:pt x="1547497" y="152195"/>
                  <a:pt x="1535330" y="159004"/>
                </a:cubicBezTo>
                <a:cubicBezTo>
                  <a:pt x="1523163" y="165813"/>
                  <a:pt x="1508001" y="169218"/>
                  <a:pt x="1489844" y="169218"/>
                </a:cubicBezTo>
                <a:cubicBezTo>
                  <a:pt x="1471390" y="169218"/>
                  <a:pt x="1456116" y="166278"/>
                  <a:pt x="1444024" y="160399"/>
                </a:cubicBezTo>
                <a:cubicBezTo>
                  <a:pt x="1431932" y="154521"/>
                  <a:pt x="1422128" y="145219"/>
                  <a:pt x="1414612" y="132494"/>
                </a:cubicBezTo>
                <a:cubicBezTo>
                  <a:pt x="1407096" y="119769"/>
                  <a:pt x="1403338" y="103845"/>
                  <a:pt x="1403338" y="84720"/>
                </a:cubicBezTo>
                <a:cubicBezTo>
                  <a:pt x="1403338" y="58006"/>
                  <a:pt x="1410779" y="37207"/>
                  <a:pt x="1425662" y="22324"/>
                </a:cubicBezTo>
                <a:cubicBezTo>
                  <a:pt x="1440545" y="7441"/>
                  <a:pt x="1461269" y="0"/>
                  <a:pt x="1487835" y="0"/>
                </a:cubicBezTo>
                <a:close/>
                <a:moveTo>
                  <a:pt x="1224930" y="0"/>
                </a:moveTo>
                <a:cubicBezTo>
                  <a:pt x="1243013" y="0"/>
                  <a:pt x="1256538" y="1637"/>
                  <a:pt x="1265505" y="4911"/>
                </a:cubicBezTo>
                <a:cubicBezTo>
                  <a:pt x="1274471" y="8186"/>
                  <a:pt x="1281913" y="13264"/>
                  <a:pt x="1287829" y="20148"/>
                </a:cubicBezTo>
                <a:cubicBezTo>
                  <a:pt x="1293745" y="27031"/>
                  <a:pt x="1298191" y="35756"/>
                  <a:pt x="1301167" y="46323"/>
                </a:cubicBezTo>
                <a:lnTo>
                  <a:pt x="1252389" y="55029"/>
                </a:lnTo>
                <a:cubicBezTo>
                  <a:pt x="1250380" y="48853"/>
                  <a:pt x="1246975" y="44128"/>
                  <a:pt x="1242176" y="40853"/>
                </a:cubicBezTo>
                <a:cubicBezTo>
                  <a:pt x="1237376" y="37579"/>
                  <a:pt x="1231255" y="35942"/>
                  <a:pt x="1223814" y="35942"/>
                </a:cubicBezTo>
                <a:cubicBezTo>
                  <a:pt x="1212726" y="35942"/>
                  <a:pt x="1203890" y="39793"/>
                  <a:pt x="1197304" y="47495"/>
                </a:cubicBezTo>
                <a:cubicBezTo>
                  <a:pt x="1190718" y="55197"/>
                  <a:pt x="1187426" y="67382"/>
                  <a:pt x="1187426" y="84051"/>
                </a:cubicBezTo>
                <a:cubicBezTo>
                  <a:pt x="1187426" y="101761"/>
                  <a:pt x="1190756" y="114412"/>
                  <a:pt x="1197416" y="122002"/>
                </a:cubicBezTo>
                <a:cubicBezTo>
                  <a:pt x="1204076" y="129592"/>
                  <a:pt x="1213359" y="133387"/>
                  <a:pt x="1225265" y="133387"/>
                </a:cubicBezTo>
                <a:cubicBezTo>
                  <a:pt x="1230921" y="133387"/>
                  <a:pt x="1236316" y="132569"/>
                  <a:pt x="1241450" y="130932"/>
                </a:cubicBezTo>
                <a:cubicBezTo>
                  <a:pt x="1246585" y="129294"/>
                  <a:pt x="1252463" y="126504"/>
                  <a:pt x="1259086" y="122560"/>
                </a:cubicBezTo>
                <a:lnTo>
                  <a:pt x="1259086" y="107156"/>
                </a:lnTo>
                <a:lnTo>
                  <a:pt x="1225265" y="107156"/>
                </a:lnTo>
                <a:lnTo>
                  <a:pt x="1225265" y="73112"/>
                </a:lnTo>
                <a:lnTo>
                  <a:pt x="1303400" y="73112"/>
                </a:lnTo>
                <a:lnTo>
                  <a:pt x="1303400" y="142875"/>
                </a:lnTo>
                <a:cubicBezTo>
                  <a:pt x="1288443" y="153070"/>
                  <a:pt x="1275216" y="160009"/>
                  <a:pt x="1263719" y="163692"/>
                </a:cubicBezTo>
                <a:cubicBezTo>
                  <a:pt x="1252222" y="167376"/>
                  <a:pt x="1238585" y="169218"/>
                  <a:pt x="1222809" y="169218"/>
                </a:cubicBezTo>
                <a:cubicBezTo>
                  <a:pt x="1203387" y="169218"/>
                  <a:pt x="1187556" y="165906"/>
                  <a:pt x="1175315" y="159283"/>
                </a:cubicBezTo>
                <a:cubicBezTo>
                  <a:pt x="1163074" y="152660"/>
                  <a:pt x="1153586" y="142801"/>
                  <a:pt x="1146851" y="129704"/>
                </a:cubicBezTo>
                <a:cubicBezTo>
                  <a:pt x="1140117" y="116607"/>
                  <a:pt x="1136750" y="101575"/>
                  <a:pt x="1136750" y="84609"/>
                </a:cubicBezTo>
                <a:cubicBezTo>
                  <a:pt x="1136750" y="66749"/>
                  <a:pt x="1140433" y="51215"/>
                  <a:pt x="1147800" y="38007"/>
                </a:cubicBezTo>
                <a:cubicBezTo>
                  <a:pt x="1155167" y="24798"/>
                  <a:pt x="1165957" y="14771"/>
                  <a:pt x="1180170" y="7925"/>
                </a:cubicBezTo>
                <a:cubicBezTo>
                  <a:pt x="1191258" y="2642"/>
                  <a:pt x="1206178" y="0"/>
                  <a:pt x="1224930" y="0"/>
                </a:cubicBezTo>
                <a:close/>
              </a:path>
            </a:pathLst>
          </a:custGeom>
          <a:solidFill>
            <a:srgbClr val="0070C0"/>
          </a:solidFill>
          <a:ln w="28575">
            <a:solidFill>
              <a:srgbClr val="FFEEA7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>
              <a:ln w="0"/>
              <a:solidFill>
                <a:schemeClr val="accent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78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220000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220000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0" grpId="0" animBg="1"/>
      <p:bldP spid="11" grpId="0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urn Off Tv Royalty-Free Images, Stock Photos &amp; Pictures | Shutterstock">
            <a:extLst>
              <a:ext uri="{FF2B5EF4-FFF2-40B4-BE49-F238E27FC236}">
                <a16:creationId xmlns:a16="http://schemas.microsoft.com/office/drawing/2014/main" id="{30D806C3-9C59-4632-9266-4C1EB26077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17" b="14298"/>
          <a:stretch/>
        </p:blipFill>
        <p:spPr bwMode="auto">
          <a:xfrm>
            <a:off x="1759456" y="807015"/>
            <a:ext cx="6813486" cy="5425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030825" y="136467"/>
            <a:ext cx="351891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</a:t>
            </a:r>
            <a:r>
              <a:rPr lang="en-US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bn-BD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 sing</a:t>
            </a:r>
            <a:r>
              <a:rPr lang="en-US" sz="6000" b="1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153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864CC7-B6E2-43E8-B93A-BB3489B1AA1F}"/>
              </a:ext>
            </a:extLst>
          </p:cNvPr>
          <p:cNvSpPr/>
          <p:nvPr/>
        </p:nvSpPr>
        <p:spPr>
          <a:xfrm>
            <a:off x="1861324" y="296717"/>
            <a:ext cx="87022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did we learn yesterday ?</a:t>
            </a: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2663AE2D-3631-4E79-ABCE-468C543187DB}"/>
              </a:ext>
            </a:extLst>
          </p:cNvPr>
          <p:cNvSpPr/>
          <p:nvPr/>
        </p:nvSpPr>
        <p:spPr>
          <a:xfrm>
            <a:off x="2598181" y="1412936"/>
            <a:ext cx="2743200" cy="2197509"/>
          </a:xfrm>
          <a:prstGeom prst="cloudCallout">
            <a:avLst>
              <a:gd name="adj1" fmla="val -69991"/>
              <a:gd name="adj2" fmla="val 91269"/>
            </a:avLst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ln w="28575">
                  <a:solidFill>
                    <a:srgbClr val="00B05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Kk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3B674177-16DB-4873-9CAC-DD7DBCA348DB}"/>
              </a:ext>
            </a:extLst>
          </p:cNvPr>
          <p:cNvSpPr/>
          <p:nvPr/>
        </p:nvSpPr>
        <p:spPr>
          <a:xfrm>
            <a:off x="8445910" y="1412936"/>
            <a:ext cx="2743200" cy="2197509"/>
          </a:xfrm>
          <a:prstGeom prst="cloudCallout">
            <a:avLst>
              <a:gd name="adj1" fmla="val -79155"/>
              <a:gd name="adj2" fmla="val 95617"/>
            </a:avLst>
          </a:prstGeom>
          <a:solidFill>
            <a:schemeClr val="accent4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ln>
                  <a:solidFill>
                    <a:srgbClr val="00B050"/>
                  </a:solidFill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Ll</a:t>
            </a:r>
            <a:endParaRPr lang="en-US" sz="6600" b="1" dirty="0">
              <a:ln>
                <a:solidFill>
                  <a:srgbClr val="00B050"/>
                </a:solidFill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083E0DC9-83EA-48CC-99AB-843BB1AC3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29" b="87500" l="2655" r="54425">
                        <a14:foregroundMark x1="14159" y1="15714" x2="18584" y2="13214"/>
                        <a14:foregroundMark x1="24779" y1="14643" x2="27876" y2="13571"/>
                        <a14:foregroundMark x1="31416" y1="11786" x2="19912" y2="8571"/>
                        <a14:foregroundMark x1="19912" y1="8571" x2="9292" y2="12500"/>
                        <a14:foregroundMark x1="9292" y1="12500" x2="7522" y2="3214"/>
                        <a14:foregroundMark x1="7522" y1="3214" x2="19469" y2="1429"/>
                        <a14:foregroundMark x1="19469" y1="1429" x2="30531" y2="5000"/>
                        <a14:foregroundMark x1="30531" y1="5000" x2="33186" y2="11429"/>
                        <a14:foregroundMark x1="30531" y1="1786" x2="9292" y2="1429"/>
                        <a14:foregroundMark x1="49558" y1="35714" x2="50000" y2="32500"/>
                        <a14:foregroundMark x1="53982" y1="32143" x2="54425" y2="35000"/>
                        <a14:foregroundMark x1="19027" y1="84643" x2="20796" y2="83571"/>
                        <a14:foregroundMark x1="11947" y1="82857" x2="11504" y2="83571"/>
                        <a14:foregroundMark x1="9735" y1="86429" x2="10177" y2="85714"/>
                        <a14:foregroundMark x1="11062" y1="87500" x2="11062" y2="87500"/>
                        <a14:foregroundMark x1="24336" y1="86071" x2="24779" y2="86429"/>
                        <a14:foregroundMark x1="25664" y1="84643" x2="23894" y2="85714"/>
                        <a14:foregroundMark x1="3097" y1="33214" x2="2655" y2="5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062" b="6590"/>
          <a:stretch/>
        </p:blipFill>
        <p:spPr bwMode="auto">
          <a:xfrm>
            <a:off x="390292" y="3457148"/>
            <a:ext cx="1670520" cy="345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EEBBD84E-9578-4EE7-96EF-8A5E246305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 flipH="1">
            <a:off x="6376224" y="3435432"/>
            <a:ext cx="1670521" cy="353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112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F87C90-446B-D21F-C080-7F5771FB2022}"/>
              </a:ext>
            </a:extLst>
          </p:cNvPr>
          <p:cNvSpPr/>
          <p:nvPr/>
        </p:nvSpPr>
        <p:spPr>
          <a:xfrm>
            <a:off x="4135580" y="901974"/>
            <a:ext cx="5248553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0" dirty="0">
                <a:ln w="0"/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Mn </a:t>
            </a:r>
            <a:r>
              <a:rPr lang="en-US" sz="13800" dirty="0" err="1">
                <a:ln w="0"/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Nn</a:t>
            </a:r>
            <a:endParaRPr lang="en-US" sz="13800" b="0" cap="none" spc="0" dirty="0">
              <a:ln w="0"/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A10CFD-2EA2-4277-A9D6-D1C2EAF3B0E1}"/>
              </a:ext>
            </a:extLst>
          </p:cNvPr>
          <p:cNvSpPr/>
          <p:nvPr/>
        </p:nvSpPr>
        <p:spPr>
          <a:xfrm>
            <a:off x="545946" y="367282"/>
            <a:ext cx="1151308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 are going to learn some English letters today ,</a:t>
            </a:r>
          </a:p>
        </p:txBody>
      </p:sp>
      <p:pic>
        <p:nvPicPr>
          <p:cNvPr id="1026" name="Picture 2" descr="Writing Hand - Free image on Pixabay">
            <a:extLst>
              <a:ext uri="{FF2B5EF4-FFF2-40B4-BE49-F238E27FC236}">
                <a16:creationId xmlns:a16="http://schemas.microsoft.com/office/drawing/2014/main" id="{A8CFB10E-9011-87EC-A464-95DA5D5C4B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818" b="79636" l="9836" r="983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8579" b="18530"/>
          <a:stretch/>
        </p:blipFill>
        <p:spPr bwMode="auto">
          <a:xfrm>
            <a:off x="5750274" y="3652657"/>
            <a:ext cx="3168172" cy="2518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3F7C22-96F7-4149-9DE0-C13355B6D2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897" b="95721" l="3877" r="48950">
                        <a14:foregroundMark x1="18040" y1="32418" x2="14055" y2="25192"/>
                        <a14:foregroundMark x1="14055" y1="25192" x2="9155" y2="31530"/>
                        <a14:foregroundMark x1="7507" y1="36500" x2="6893" y2="38353"/>
                        <a14:foregroundMark x1="9155" y1="31530" x2="8436" y2="33700"/>
                        <a14:foregroundMark x1="6893" y1="38353" x2="2179" y2="44290"/>
                        <a14:foregroundMark x1="2927" y1="83192" x2="3177" y2="90795"/>
                        <a14:foregroundMark x1="2726" y1="77086" x2="2915" y2="82831"/>
                        <a14:foregroundMark x1="2586" y1="72835" x2="2662" y2="75147"/>
                        <a14:foregroundMark x1="1809" y1="49197" x2="1958" y2="53707"/>
                        <a14:foregroundMark x1="3177" y1="90795" x2="8724" y2="96891"/>
                        <a14:foregroundMark x1="8724" y1="96891" x2="17878" y2="99516"/>
                        <a14:foregroundMark x1="17878" y1="99516" x2="27033" y2="97255"/>
                        <a14:foregroundMark x1="27033" y1="97255" x2="31826" y2="90715"/>
                        <a14:foregroundMark x1="31826" y1="90715" x2="31733" y2="82148"/>
                        <a14:foregroundMark x1="35250" y1="74584" x2="38928" y2="73235"/>
                        <a14:foregroundMark x1="33242" y1="75320" x2="34209" y2="74965"/>
                        <a14:foregroundMark x1="41829" y1="71808" x2="46042" y2="66048"/>
                        <a14:foregroundMark x1="40659" y1="60087" x2="39643" y2="58962"/>
                        <a14:foregroundMark x1="46042" y1="66048" x2="42764" y2="62419"/>
                        <a14:foregroundMark x1="43087" y1="45150" x2="48950" y2="41219"/>
                        <a14:foregroundMark x1="33652" y1="51476" x2="37132" y2="49143"/>
                        <a14:foregroundMark x1="33642" y1="41894" x2="29725" y2="42067"/>
                        <a14:foregroundMark x1="48950" y1="41219" x2="44424" y2="41419"/>
                        <a14:foregroundMark x1="25949" y1="40493" x2="19171" y2="37667"/>
                        <a14:foregroundMark x1="26832" y1="40861" x2="25997" y2="40513"/>
                        <a14:foregroundMark x1="29725" y1="42067" x2="27425" y2="41108"/>
                        <a14:foregroundMark x1="18873" y1="35253" x2="18363" y2="31126"/>
                        <a14:foregroundMark x1="12332" y1="40573" x2="8778" y2="47235"/>
                        <a14:foregroundMark x1="8778" y1="47235" x2="9047" y2="55753"/>
                        <a14:foregroundMark x1="9047" y1="55753" x2="18040" y2="58417"/>
                        <a14:foregroundMark x1="18040" y1="58417" x2="23586" y2="49495"/>
                        <a14:foregroundMark x1="23586" y1="49495" x2="18901" y2="41865"/>
                        <a14:foregroundMark x1="18901" y1="41865" x2="12601" y2="39725"/>
                        <a14:foregroundMark x1="17501" y1="32418" x2="8831" y2="29189"/>
                        <a14:foregroundMark x1="8831" y1="29189" x2="17932" y2="27937"/>
                        <a14:foregroundMark x1="17932" y1="27937" x2="18901" y2="31772"/>
                        <a14:foregroundMark x1="26117" y1="58862" x2="21379" y2="52119"/>
                        <a14:foregroundMark x1="21379" y1="52119" x2="10393" y2="52967"/>
                        <a14:foregroundMark x1="10393" y1="52967" x2="3285" y2="58902"/>
                        <a14:foregroundMark x1="3285" y1="58902" x2="2994" y2="59488"/>
                        <a14:foregroundMark x1="2685" y1="70929" x2="3931" y2="73436"/>
                        <a14:foregroundMark x1="3931" y1="73436" x2="13732" y2="76827"/>
                        <a14:foregroundMark x1="13732" y1="76827" x2="23209" y2="77352"/>
                        <a14:foregroundMark x1="31970" y1="74102" x2="33333" y2="73597"/>
                        <a14:foregroundMark x1="23209" y1="77352" x2="31488" y2="74281"/>
                        <a14:foregroundMark x1="34355" y1="72047" x2="37803" y2="66815"/>
                        <a14:foregroundMark x1="33333" y1="73597" x2="33531" y2="73297"/>
                        <a14:foregroundMark x1="37803" y1="66815" x2="25256" y2="57126"/>
                        <a14:foregroundMark x1="20355" y1="71982" x2="11255" y2="74929"/>
                        <a14:foregroundMark x1="11255" y1="74929" x2="4631" y2="81348"/>
                        <a14:foregroundMark x1="4631" y1="81348" x2="1992" y2="88696"/>
                        <a14:foregroundMark x1="1992" y1="88696" x2="2693" y2="95680"/>
                        <a14:foregroundMark x1="2693" y1="95680" x2="18148" y2="99717"/>
                        <a14:foregroundMark x1="18148" y1="99717" x2="26817" y2="95721"/>
                        <a14:foregroundMark x1="26817" y1="95721" x2="29725" y2="88292"/>
                        <a14:foregroundMark x1="29725" y1="88292" x2="26279" y2="80137"/>
                        <a14:foregroundMark x1="26279" y1="80137" x2="20032" y2="74526"/>
                        <a14:foregroundMark x1="20032" y1="74526" x2="19225" y2="72386"/>
                        <a14:foregroundMark x1="46742" y1="39281" x2="46742" y2="38635"/>
                        <a14:foregroundMark x1="45880" y1="42955" x2="46473" y2="40129"/>
                        <a14:foregroundMark x1="10016" y1="31974" x2="10016" y2="31772"/>
                        <a14:foregroundMark x1="35541" y1="62939" x2="35703" y2="55390"/>
                        <a14:foregroundMark x1="35703" y1="55390" x2="36726" y2="61445"/>
                        <a14:foregroundMark x1="22940" y1="59306" x2="17501" y2="58862"/>
                        <a14:foregroundMark x1="8078" y1="34206" x2="8323" y2="37611"/>
                        <a14:foregroundMark x1="8323" y1="37611" x2="8813" y2="34206"/>
                        <a14:foregroundMark x1="8813" y1="34206" x2="8446" y2="34049"/>
                        <a14:backgroundMark x1="46742" y1="39483" x2="37695" y2="42915"/>
                        <a14:backgroundMark x1="37695" y1="42915" x2="30695" y2="37263"/>
                        <a14:backgroundMark x1="30695" y1="37263" x2="30102" y2="30238"/>
                        <a14:backgroundMark x1="30102" y1="30238" x2="39257" y2="27937"/>
                        <a14:backgroundMark x1="39257" y1="27937" x2="46204" y2="32660"/>
                        <a14:backgroundMark x1="46204" y1="32660" x2="47011" y2="40089"/>
                        <a14:backgroundMark x1="46486" y1="40100" x2="45019" y2="40129"/>
                        <a14:backgroundMark x1="47011" y1="40089" x2="46634" y2="40097"/>
                        <a14:backgroundMark x1="1454" y1="53694" x2="1131" y2="60557"/>
                        <a14:backgroundMark x1="32418" y1="74122" x2="31826" y2="81712"/>
                        <a14:backgroundMark x1="31826" y1="81712" x2="38718" y2="76665"/>
                        <a14:backgroundMark x1="38718" y1="76665" x2="32418" y2="73678"/>
                        <a14:backgroundMark x1="32418" y1="51110" x2="35090" y2="55447"/>
                        <a14:backgroundMark x1="32687" y1="50908" x2="40118" y2="47235"/>
                        <a14:backgroundMark x1="36995" y1="44449" x2="33818" y2="39080"/>
                        <a14:backgroundMark x1="26387" y1="39927" x2="28110" y2="39725"/>
                        <a14:backgroundMark x1="7022" y1="37629" x2="6570" y2="38191"/>
                        <a14:backgroundMark x1="862" y1="59306" x2="862" y2="88817"/>
                        <a14:backgroundMark x1="862" y1="88817" x2="3554" y2="81227"/>
                        <a14:backgroundMark x1="3554" y1="81227" x2="2585" y2="74970"/>
                        <a14:backgroundMark x1="26387" y1="40129" x2="18363" y2="35809"/>
                        <a14:backgroundMark x1="18363" y1="35809" x2="25794" y2="39927"/>
                        <a14:backgroundMark x1="18901" y1="37142" x2="18632" y2="33912"/>
                        <a14:backgroundMark x1="6175" y1="36708" x2="4308" y2="38635"/>
                        <a14:backgroundMark x1="1723" y1="44247" x2="269" y2="52846"/>
                        <a14:backgroundMark x1="269" y1="52846" x2="2316" y2="60436"/>
                        <a14:backgroundMark x1="2316" y1="60436" x2="1131" y2="83165"/>
                        <a14:backgroundMark x1="36726" y1="42713" x2="35003" y2="43157"/>
                        <a14:backgroundMark x1="40980" y1="59911" x2="47281" y2="65159"/>
                        <a14:backgroundMark x1="47281" y1="65159" x2="49165" y2="57489"/>
                        <a14:backgroundMark x1="49165" y1="57489" x2="43565" y2="60557"/>
                        <a14:backgroundMark x1="47604" y1="70246" x2="37857" y2="75616"/>
                        <a14:backgroundMark x1="37857" y1="75616" x2="46850" y2="72386"/>
                        <a14:backgroundMark x1="46850" y1="72386" x2="47334" y2="70690"/>
                        <a14:backgroundMark x1="42165" y1="72184" x2="32633" y2="72749"/>
                        <a14:backgroundMark x1="32633" y1="72749" x2="41303" y2="72628"/>
                        <a14:backgroundMark x1="18363" y1="37586" x2="24071" y2="39281"/>
                        <a14:backgroundMark x1="38126" y1="41865" x2="34141" y2="41219"/>
                        <a14:backgroundMark x1="44426" y1="41421" x2="34626" y2="41865"/>
                        <a14:backgroundMark x1="34626" y1="41865" x2="33818" y2="43601"/>
                        <a14:backgroundMark x1="43296" y1="45297" x2="35649" y2="49455"/>
                        <a14:backgroundMark x1="35649" y1="49455" x2="36237" y2="55339"/>
                        <a14:backgroundMark x1="36986" y1="57523" x2="38988" y2="5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333" r="50000" b="1799"/>
          <a:stretch/>
        </p:blipFill>
        <p:spPr>
          <a:xfrm>
            <a:off x="1969146" y="1009995"/>
            <a:ext cx="2413295" cy="5460081"/>
          </a:xfrm>
          <a:prstGeom prst="rect">
            <a:avLst/>
          </a:prstGeom>
          <a:effectLst>
            <a:outerShdw blurRad="228600" dir="4800000" algn="ctr" rotWithShape="0">
              <a:srgbClr val="00B0F0">
                <a:alpha val="43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54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8971 -0.28495 L -0.18971 -0.28449 C -0.18958 -0.29421 -0.18906 -0.30439 -0.18867 -0.31389 C -0.1875 -0.34814 -0.18737 -0.37662 -0.18489 -0.4081 C -0.18463 -0.41273 -0.18385 -0.41689 -0.18359 -0.42083 C -0.1832 -0.45231 -0.18372 -0.48402 -0.18216 -0.51527 C -0.18216 -0.5199 -0.1806 -0.50671 -0.17968 -0.50208 C -0.17916 -0.49907 -0.17903 -0.49583 -0.17851 -0.49259 C -0.17734 -0.48773 -0.17291 -0.47268 -0.17187 -0.4699 C -0.17148 -0.46666 -0.17135 -0.46319 -0.17057 -0.46041 C -0.16692 -0.44097 -0.16888 -0.46041 -0.16523 -0.43726 C -0.16185 -0.41296 -0.16745 -0.43518 -0.16028 -0.41111 C -0.15924 -0.40486 -0.1582 -0.39861 -0.15768 -0.39213 C -0.15625 -0.37268 -0.15703 -0.38078 -0.15521 -0.36597 C -0.15312 -0.3324 -0.15429 -0.35046 -0.1513 -0.31088 L -0.14987 -0.29467 C -0.14857 -0.29583 -0.14687 -0.29537 -0.14609 -0.29768 C -0.14505 -0.30023 -0.14531 -0.30439 -0.14479 -0.30787 C -0.14401 -0.31203 -0.14297 -0.31597 -0.14218 -0.32037 C -0.14153 -0.32338 -0.14153 -0.32731 -0.14075 -0.33032 C -0.13932 -0.33726 -0.13567 -0.34953 -0.13567 -0.3493 C -0.13528 -0.36064 -0.13541 -0.37152 -0.1345 -0.38217 C -0.13398 -0.38588 -0.13255 -0.38819 -0.1319 -0.39213 C -0.13112 -0.39583 -0.13125 -0.40069 -0.1306 -0.40486 C -0.12916 -0.41203 -0.12643 -0.41689 -0.12539 -0.42476 C -0.12487 -0.42777 -0.12474 -0.43125 -0.12396 -0.43426 C -0.12343 -0.4368 -0.12239 -0.43796 -0.12148 -0.44027 C -0.1194 -0.44652 -0.11862 -0.45463 -0.11614 -0.46041 L -0.10989 -0.47592 C -0.1095 -0.47939 -0.10989 -0.48541 -0.10846 -0.48564 C -0.10703 -0.4868 -0.10495 -0.48333 -0.10482 -0.47939 C -0.10312 -0.45139 -0.10403 -0.42314 -0.10338 -0.39514 C -0.10325 -0.39051 -0.1026 -0.38657 -0.10208 -0.38217 C -0.10156 -0.36064 -0.10143 -0.33865 -0.10078 -0.31736 C -0.10078 -0.31296 -0.09974 -0.30856 -0.09948 -0.30439 C -0.09883 -0.29027 -0.09857 -0.27639 -0.09817 -0.26157 C -0.09505 -0.28541 -0.09726 -0.27592 -0.0931 -0.2912 C -0.09205 -0.30046 -0.09062 -0.31597 -0.08906 -0.32338 C -0.08828 -0.32801 -0.08763 -0.33264 -0.08659 -0.33703 C -0.0858 -0.34004 -0.08463 -0.34305 -0.08398 -0.34652 C -0.08281 -0.35301 -0.08294 -0.36064 -0.08138 -0.36597 C -0.07278 -0.39398 -0.07669 -0.38426 -0.07109 -0.39861 C -0.06927 -0.39722 -0.06732 -0.39722 -0.06575 -0.39514 C -0.06198 -0.38935 -0.06211 -0.38472 -0.06067 -0.37569 C -0.06093 -0.34097 -0.06211 -0.30671 -0.06211 -0.27199 C -0.06211 -0.25 -0.06146 -0.31527 -0.06067 -0.33703 C -0.06015 -0.34976 -0.05976 -0.36342 -0.05807 -0.37569 C -0.05742 -0.38217 -0.05755 -0.39051 -0.05534 -0.39514 C -0.05338 -0.40023 -0.05208 -0.40926 -0.04896 -0.41111 L -0.04531 -0.41458 C -0.04401 -0.41689 -0.04271 -0.42083 -0.04127 -0.42083 C -0.03021 -0.42314 -0.02851 -0.4243 -0.02317 -0.4081 C -0.02226 -0.40509 -0.02148 -0.40185 -0.02057 -0.39861 C -0.02005 -0.39398 -0.01966 -0.38981 -0.0194 -0.38518 C -0.01901 -0.38217 -0.01797 -0.37893 -0.01797 -0.37569 C -0.01797 -0.3625 -0.01888 -0.34953 -0.0194 -0.33703 C -0.01966 -0.32176 -0.02005 -0.30671 -0.02057 -0.2912 C -0.01966 -0.28912 -0.01927 -0.28495 -0.01797 -0.28495 C -0.01679 -0.28495 -0.01028 -0.29537 -0.00898 -0.29768 C -0.00599 -0.30439 -0.00117 -0.31875 0.00013 -0.32731 C 0.00183 -0.34051 0.00052 -0.33379 0.00391 -0.34652 C 0.00443 -0.34953 0.00443 -0.3537 0.00521 -0.35601 C 0.00612 -0.35902 0.00795 -0.36018 0.00925 -0.36296 C 0.01068 -0.36574 0.01185 -0.36875 0.01289 -0.37268 C 0.01823 -0.3875 0.0168 -0.39004 0.02461 -0.40486 C 0.03972 -0.43356 0.0211 -0.39722 0.03386 -0.42476 C 0.03542 -0.42777 0.03711 -0.43055 0.03893 -0.43426 C 0.04753 -0.45277 0.03815 -0.43588 0.04662 -0.45046 C 0.04753 -0.45347 0.04805 -0.45694 0.04922 -0.46041 C 0.05 -0.4625 0.05143 -0.46365 0.05183 -0.46666 C 0.05274 -0.47361 0.05248 -0.48148 0.053 -0.48958 C 0.05326 -0.49259 0.0543 -0.50208 0.0543 -0.49907 C 0.0543 -0.49351 0.05339 -0.48796 0.053 -0.48264 C 0.05261 -0.47592 0.05222 -0.4699 0.05183 -0.46342 C 0.05104 -0.42314 0.04922 -0.37662 0.05183 -0.33703 C 0.05248 -0.32801 0.05274 -0.35393 0.053 -0.36296 C 0.05469 -0.40439 0.05274 -0.38634 0.05573 -0.4081 C 0.05612 -0.41458 0.05651 -0.42129 0.05703 -0.42777 C 0.05716 -0.43101 0.05808 -0.43402 0.05834 -0.43726 C 0.05873 -0.4449 0.05925 -0.45231 0.05951 -0.46041 C 0.06029 -0.45694 0.06159 -0.45393 0.06211 -0.45046 C 0.06328 -0.44421 0.06328 -0.43634 0.06472 -0.43101 L 0.06745 -0.42083 C 0.06784 -0.41574 0.06784 -0.40995 0.06875 -0.40486 C 0.06992 -0.39629 0.07279 -0.39236 0.075 -0.38518 C 0.07604 -0.3824 0.07643 -0.37847 0.07748 -0.37569 C 0.07917 -0.37268 0.08125 -0.37199 0.08282 -0.36921 C 0.08477 -0.36643 0.08633 -0.36296 0.08789 -0.35949 C 0.09037 -0.34814 0.09102 -0.34097 0.09584 -0.33356 C 0.0974 -0.33101 0.09922 -0.33148 0.10078 -0.33032 C 0.10677 -0.30856 0.1 -0.32963 0.10755 -0.31736 C 0.10899 -0.31458 0.1099 -0.31018 0.1112 -0.30787 C 0.11276 -0.30463 0.11485 -0.30324 0.11654 -0.30115 C 0.11784 -0.2993 0.11914 -0.29676 0.12045 -0.29467 C 0.12071 -0.30231 0.12097 -0.30972 0.12162 -0.31736 C 0.12188 -0.3206 0.12305 -0.32338 0.12305 -0.32731 C 0.12305 -0.36597 0.12305 -0.40486 0.12162 -0.44375 C 0.12162 -0.44838 0.11914 -0.45046 0.11784 -0.45347 C 0.1181 -0.47199 0.11693 -0.49074 0.11914 -0.50856 C 0.11979 -0.51365 0.12162 -0.49976 0.12305 -0.49583 C 0.125 -0.49004 0.1293 -0.47939 0.1293 -0.47916 C 0.13177 -0.46157 0.1293 -0.47754 0.13321 -0.46041 C 0.1375 -0.44189 0.13386 -0.45208 0.13841 -0.44027 C 0.1388 -0.43726 0.1392 -0.43402 0.13972 -0.43101 C 0.14167 -0.41967 0.14245 -0.41782 0.14492 -0.4081 C 0.14532 -0.40416 0.14571 -0.3993 0.1461 -0.39514 C 0.14649 -0.39166 0.14727 -0.38889 0.14753 -0.38518 C 0.14805 -0.37801 0.14844 -0.37014 0.14883 -0.36296 C 0.14922 -0.34652 0.15013 -0.33032 0.15013 -0.31389 C 0.15013 -0.30625 0.15052 -0.29745 0.14883 -0.2912 C 0.14792 -0.28842 0.1461 -0.29351 0.14492 -0.29467 C 0.14584 -0.34791 0.14193 -0.3493 0.14883 -0.37893 C 0.14948 -0.3824 0.15065 -0.38518 0.1513 -0.38865 C 0.15183 -0.39213 0.15183 -0.3956 0.15274 -0.39861 C 0.15352 -0.40139 0.15547 -0.40231 0.15664 -0.40486 C 0.15873 -0.40995 0.16107 -0.41574 0.16302 -0.42083 L 0.16693 -0.43101 C 0.17058 -0.42986 0.17709 -0.42939 0.18125 -0.42476 C 0.18255 -0.42268 0.18386 -0.41967 0.18503 -0.41782 C 0.18555 -0.41389 0.18581 -0.40926 0.1862 -0.40486 C 0.18698 -0.39861 0.1892 -0.38518 0.1892 -0.38472 C 0.1875 -0.29884 0.1875 -0.33148 0.1875 -0.28796 L 0.1875 -0.2875 L 0.1875 -0.28796 " pathEditMode="relative" rAng="0" ptsTypes="AAAAAAAAAAAAAAAAAAAAAAAAAAAAAAAAAAAAAAAAAAAAAAAAAAAAAAAAAAAAAAAAAAAAAAAAAAAAAAAAAAAAAAAAAAAAAAAAAAAAAAAAAAAAAAAAAAAAAAAAAAAA">
                                      <p:cBhvr>
                                        <p:cTn id="1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45" y="-10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0927B57-FC1B-532A-A311-F6381E947A32}"/>
              </a:ext>
            </a:extLst>
          </p:cNvPr>
          <p:cNvSpPr/>
          <p:nvPr/>
        </p:nvSpPr>
        <p:spPr>
          <a:xfrm>
            <a:off x="1882712" y="150489"/>
            <a:ext cx="80714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your book at page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74007E-B104-4D07-94F0-8BA9A9DEA32F}"/>
              </a:ext>
            </a:extLst>
          </p:cNvPr>
          <p:cNvSpPr/>
          <p:nvPr/>
        </p:nvSpPr>
        <p:spPr>
          <a:xfrm>
            <a:off x="5270316" y="5013173"/>
            <a:ext cx="62119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can you see in the picture?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254ECE-AB22-4F64-9C86-12E7A8FFB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024" y="1198496"/>
            <a:ext cx="3991532" cy="48489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B467CF-01CB-4E80-8A9D-0FC91A6F2E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624"/>
          <a:stretch/>
        </p:blipFill>
        <p:spPr>
          <a:xfrm>
            <a:off x="972024" y="1220228"/>
            <a:ext cx="3991532" cy="249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071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5 -0.00463 L 0.37708 0.012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15" y="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BD1D2F-8DF2-405E-9036-5F61DFAA9A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000"/>
          <a:stretch/>
        </p:blipFill>
        <p:spPr>
          <a:xfrm>
            <a:off x="2443550" y="1058609"/>
            <a:ext cx="7304900" cy="50970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B748E1F-76C0-CA70-2979-3F5513D5CD81}"/>
              </a:ext>
            </a:extLst>
          </p:cNvPr>
          <p:cNvSpPr/>
          <p:nvPr/>
        </p:nvSpPr>
        <p:spPr>
          <a:xfrm>
            <a:off x="1981979" y="204256"/>
            <a:ext cx="75456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can you see in the picture?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1DD8DA-4526-4847-AE75-7A21A744F27F}"/>
              </a:ext>
            </a:extLst>
          </p:cNvPr>
          <p:cNvSpPr/>
          <p:nvPr/>
        </p:nvSpPr>
        <p:spPr>
          <a:xfrm>
            <a:off x="10401173" y="3917280"/>
            <a:ext cx="12811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net 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EF5939B-1A5D-43A0-A366-34DF4AB3BBAA}"/>
              </a:ext>
            </a:extLst>
          </p:cNvPr>
          <p:cNvSpPr/>
          <p:nvPr/>
        </p:nvSpPr>
        <p:spPr>
          <a:xfrm>
            <a:off x="4601901" y="3902753"/>
            <a:ext cx="2002669" cy="1715259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2060"/>
                </a:solidFill>
              </a:ln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C2BA24D-BEB5-4D8B-BEDE-736AD84DB988}"/>
              </a:ext>
            </a:extLst>
          </p:cNvPr>
          <p:cNvSpPr/>
          <p:nvPr/>
        </p:nvSpPr>
        <p:spPr>
          <a:xfrm>
            <a:off x="3087690" y="3290899"/>
            <a:ext cx="1597241" cy="1769246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6158535-CF06-4B18-9BD3-7FB5321DA225}"/>
              </a:ext>
            </a:extLst>
          </p:cNvPr>
          <p:cNvSpPr/>
          <p:nvPr/>
        </p:nvSpPr>
        <p:spPr>
          <a:xfrm>
            <a:off x="6421206" y="2514569"/>
            <a:ext cx="1633629" cy="1486179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0BE8B4B-99A4-4AC7-96CD-58BC8EB2B858}"/>
              </a:ext>
            </a:extLst>
          </p:cNvPr>
          <p:cNvSpPr/>
          <p:nvPr/>
        </p:nvSpPr>
        <p:spPr>
          <a:xfrm>
            <a:off x="4935807" y="1120838"/>
            <a:ext cx="1633629" cy="1910292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0C6796C-CF9F-4301-8AD3-BAB9E9954F67}"/>
              </a:ext>
            </a:extLst>
          </p:cNvPr>
          <p:cNvSpPr/>
          <p:nvPr/>
        </p:nvSpPr>
        <p:spPr>
          <a:xfrm>
            <a:off x="2777456" y="1120838"/>
            <a:ext cx="1824445" cy="1291765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8A5BD38-B684-4D8F-8079-48031C80072C}"/>
              </a:ext>
            </a:extLst>
          </p:cNvPr>
          <p:cNvSpPr/>
          <p:nvPr/>
        </p:nvSpPr>
        <p:spPr>
          <a:xfrm>
            <a:off x="7867489" y="2664717"/>
            <a:ext cx="1528902" cy="1884863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58E0130-2D4C-471E-AD6C-F80EBE848556}"/>
              </a:ext>
            </a:extLst>
          </p:cNvPr>
          <p:cNvSpPr/>
          <p:nvPr/>
        </p:nvSpPr>
        <p:spPr>
          <a:xfrm>
            <a:off x="10139398" y="1191613"/>
            <a:ext cx="165622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moon</a:t>
            </a:r>
            <a:endParaRPr lang="en-US" sz="48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62919FD-AF5E-4F18-B7F1-DC6D85AEF595}"/>
              </a:ext>
            </a:extLst>
          </p:cNvPr>
          <p:cNvSpPr/>
          <p:nvPr/>
        </p:nvSpPr>
        <p:spPr>
          <a:xfrm>
            <a:off x="460369" y="4134842"/>
            <a:ext cx="15504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nest </a:t>
            </a:r>
            <a:endParaRPr lang="en-US" sz="5400" b="1" cap="none" spc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F63040B-7636-419B-8FD3-C51D52B69C66}"/>
              </a:ext>
            </a:extLst>
          </p:cNvPr>
          <p:cNvSpPr/>
          <p:nvPr/>
        </p:nvSpPr>
        <p:spPr>
          <a:xfrm>
            <a:off x="460369" y="2476556"/>
            <a:ext cx="163859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</a:t>
            </a:r>
            <a:endParaRPr lang="en-US" sz="60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B6617E-7448-4180-8D6E-23BF7C4CFE51}"/>
              </a:ext>
            </a:extLst>
          </p:cNvPr>
          <p:cNvSpPr/>
          <p:nvPr/>
        </p:nvSpPr>
        <p:spPr>
          <a:xfrm>
            <a:off x="263423" y="1479539"/>
            <a:ext cx="181492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mango</a:t>
            </a:r>
            <a:endParaRPr lang="en-US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1369F8-FCD2-493D-831A-828A96C358B9}"/>
              </a:ext>
            </a:extLst>
          </p:cNvPr>
          <p:cNvSpPr/>
          <p:nvPr/>
        </p:nvSpPr>
        <p:spPr>
          <a:xfrm>
            <a:off x="9999406" y="2484832"/>
            <a:ext cx="1826643" cy="83099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bird</a:t>
            </a:r>
            <a:endParaRPr lang="en-US" sz="4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85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91056D-E413-41D2-8B03-1029D1941B9A}"/>
              </a:ext>
            </a:extLst>
          </p:cNvPr>
          <p:cNvSpPr txBox="1"/>
          <p:nvPr/>
        </p:nvSpPr>
        <p:spPr>
          <a:xfrm>
            <a:off x="13111365" y="2154264"/>
            <a:ext cx="45719" cy="38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FD3062-D803-4260-A4D0-29F5253199E7}"/>
              </a:ext>
            </a:extLst>
          </p:cNvPr>
          <p:cNvSpPr/>
          <p:nvPr/>
        </p:nvSpPr>
        <p:spPr>
          <a:xfrm>
            <a:off x="1878834" y="378880"/>
            <a:ext cx="36513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33A1C8-8BE0-406F-ABCD-F32D31A0D415}"/>
              </a:ext>
            </a:extLst>
          </p:cNvPr>
          <p:cNvSpPr/>
          <p:nvPr/>
        </p:nvSpPr>
        <p:spPr>
          <a:xfrm>
            <a:off x="1647024" y="5044286"/>
            <a:ext cx="899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we say that in English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AutoShape 2" descr="Kite in Sky Clip Art Free PNG Imag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101E15-2065-408D-881C-CF745BAC7F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494" y="1748673"/>
            <a:ext cx="4159186" cy="284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9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CCAA95F-DA62-4798-AA80-D94062ACC5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331"/>
          <a:stretch/>
        </p:blipFill>
        <p:spPr>
          <a:xfrm>
            <a:off x="839057" y="1123181"/>
            <a:ext cx="10150894" cy="52615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F73DDA5-11C0-49CA-9584-B9C117572FC3}"/>
              </a:ext>
            </a:extLst>
          </p:cNvPr>
          <p:cNvSpPr/>
          <p:nvPr/>
        </p:nvSpPr>
        <p:spPr>
          <a:xfrm>
            <a:off x="1253613" y="199851"/>
            <a:ext cx="932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55E3F6-C976-463A-9367-0E3B6A7F040E}"/>
              </a:ext>
            </a:extLst>
          </p:cNvPr>
          <p:cNvSpPr/>
          <p:nvPr/>
        </p:nvSpPr>
        <p:spPr>
          <a:xfrm>
            <a:off x="3187925" y="1546141"/>
            <a:ext cx="220373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oon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0F2B535-FF78-485B-BCC5-184A7EF268E5}"/>
              </a:ext>
            </a:extLst>
          </p:cNvPr>
          <p:cNvSpPr/>
          <p:nvPr/>
        </p:nvSpPr>
        <p:spPr>
          <a:xfrm>
            <a:off x="5572508" y="1730807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4CCC3C8-1F57-4259-81DB-0FC945ECAEB0}"/>
              </a:ext>
            </a:extLst>
          </p:cNvPr>
          <p:cNvSpPr/>
          <p:nvPr/>
        </p:nvSpPr>
        <p:spPr>
          <a:xfrm>
            <a:off x="6665967" y="1537029"/>
            <a:ext cx="2542309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66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oon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422F2F-4BAD-4C21-B9F6-99CD8CF14EB1}"/>
              </a:ext>
            </a:extLst>
          </p:cNvPr>
          <p:cNvSpPr/>
          <p:nvPr/>
        </p:nvSpPr>
        <p:spPr>
          <a:xfrm>
            <a:off x="9687820" y="1730807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499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0 L -2.91667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875E-6 4.07407E-6 L -1.875E-6 -0.07223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45833E-6 -1.11111E-6 L -1.45833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875E-6 4.07407E-6 L -1.875E-6 -0.07223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7AAD7E-4BC8-B3C7-153A-A7AE028656B6}"/>
              </a:ext>
            </a:extLst>
          </p:cNvPr>
          <p:cNvSpPr txBox="1"/>
          <p:nvPr/>
        </p:nvSpPr>
        <p:spPr>
          <a:xfrm>
            <a:off x="13111365" y="2154264"/>
            <a:ext cx="45719" cy="38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548E4AC-49A8-54B0-6EF4-01FF03F44397}"/>
              </a:ext>
            </a:extLst>
          </p:cNvPr>
          <p:cNvSpPr/>
          <p:nvPr/>
        </p:nvSpPr>
        <p:spPr>
          <a:xfrm>
            <a:off x="411641" y="428719"/>
            <a:ext cx="36513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830F0F-B2CF-454F-B2A9-B1B640695104}"/>
              </a:ext>
            </a:extLst>
          </p:cNvPr>
          <p:cNvSpPr/>
          <p:nvPr/>
        </p:nvSpPr>
        <p:spPr>
          <a:xfrm>
            <a:off x="1647024" y="5044286"/>
            <a:ext cx="899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we say that in English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8" name="Picture 7" descr="A yellow and green fruit with a leaf&#10;&#10;Description automatically generated with low confidence">
            <a:extLst>
              <a:ext uri="{FF2B5EF4-FFF2-40B4-BE49-F238E27FC236}">
                <a16:creationId xmlns:a16="http://schemas.microsoft.com/office/drawing/2014/main" id="{7C7BDCDD-94B6-42DF-AC9E-424DE58791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311" b="96117" l="4898" r="94286">
                        <a14:foregroundMark x1="8571" y1="46602" x2="6531" y2="73301"/>
                        <a14:foregroundMark x1="6531" y1="73301" x2="26531" y2="86893"/>
                        <a14:foregroundMark x1="26531" y1="86893" x2="48980" y2="90777"/>
                        <a14:foregroundMark x1="33878" y1="93689" x2="51429" y2="96117"/>
                        <a14:foregroundMark x1="4082" y1="63592" x2="5306" y2="89320"/>
                        <a14:foregroundMark x1="5306" y1="89320" x2="5306" y2="89320"/>
                        <a14:foregroundMark x1="33878" y1="6796" x2="81224" y2="8252"/>
                        <a14:foregroundMark x1="90612" y1="27184" x2="93878" y2="51456"/>
                        <a14:foregroundMark x1="93878" y1="51456" x2="89388" y2="67476"/>
                        <a14:foregroundMark x1="97143" y1="35922" x2="94286" y2="61165"/>
                        <a14:foregroundMark x1="94286" y1="61165" x2="93878" y2="61650"/>
                        <a14:foregroundMark x1="83673" y1="13592" x2="84898" y2="8738"/>
                        <a14:backgroundMark x1="77959" y1="8738" x2="77959" y2="8738"/>
                        <a14:backgroundMark x1="79184" y1="6796" x2="79184" y2="6796"/>
                        <a14:backgroundMark x1="76735" y1="8738" x2="76735" y2="8738"/>
                        <a14:backgroundMark x1="80000" y1="8252" x2="80000" y2="8252"/>
                        <a14:backgroundMark x1="81224" y1="7282" x2="81224" y2="7282"/>
                        <a14:backgroundMark x1="80000" y1="6796" x2="80000" y2="6796"/>
                        <a14:backgroundMark x1="76735" y1="6796" x2="76735" y2="6796"/>
                        <a14:backgroundMark x1="76735" y1="6796" x2="76735" y2="6796"/>
                        <a14:backgroundMark x1="76735" y1="6796" x2="76735" y2="6796"/>
                        <a14:backgroundMark x1="78776" y1="6796" x2="78776" y2="6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007" y="1868952"/>
            <a:ext cx="2875463" cy="2417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06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4CEF29E-FCC7-439D-B1FC-D34D40DCE0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331"/>
          <a:stretch/>
        </p:blipFill>
        <p:spPr>
          <a:xfrm>
            <a:off x="787493" y="1123181"/>
            <a:ext cx="10150894" cy="52615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635735-7A9C-4718-A876-A7B326A3ACD1}"/>
              </a:ext>
            </a:extLst>
          </p:cNvPr>
          <p:cNvSpPr/>
          <p:nvPr/>
        </p:nvSpPr>
        <p:spPr>
          <a:xfrm>
            <a:off x="1560169" y="171979"/>
            <a:ext cx="932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A5DDE3-3D19-416C-9BC1-FD5DCC184A8E}"/>
              </a:ext>
            </a:extLst>
          </p:cNvPr>
          <p:cNvSpPr/>
          <p:nvPr/>
        </p:nvSpPr>
        <p:spPr>
          <a:xfrm>
            <a:off x="2480995" y="2705949"/>
            <a:ext cx="36150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ango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66A2B8-C797-4B59-A52C-CEBDFA8D034E}"/>
              </a:ext>
            </a:extLst>
          </p:cNvPr>
          <p:cNvSpPr/>
          <p:nvPr/>
        </p:nvSpPr>
        <p:spPr>
          <a:xfrm>
            <a:off x="5771792" y="2733821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ECDD00-009D-44BB-9849-F19A2AF92D3D}"/>
              </a:ext>
            </a:extLst>
          </p:cNvPr>
          <p:cNvSpPr/>
          <p:nvPr/>
        </p:nvSpPr>
        <p:spPr>
          <a:xfrm>
            <a:off x="6665799" y="2733821"/>
            <a:ext cx="332485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ango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39CF8D-44DA-462D-A14E-547265C6D15A}"/>
              </a:ext>
            </a:extLst>
          </p:cNvPr>
          <p:cNvSpPr/>
          <p:nvPr/>
        </p:nvSpPr>
        <p:spPr>
          <a:xfrm>
            <a:off x="9654122" y="2761693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77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0833E-6 4.44444E-6 L -2.70833E-6 -0.07223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08333E-6 -2.22222E-6 L 2.08333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-2.22222E-6 L -2.91667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5E-6 2.59259E-6 L 0.00924 -0.02871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6" y="-1435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3FE857-F94B-4479-8B49-55B448DF2121}"/>
              </a:ext>
            </a:extLst>
          </p:cNvPr>
          <p:cNvSpPr/>
          <p:nvPr/>
        </p:nvSpPr>
        <p:spPr>
          <a:xfrm>
            <a:off x="7667669" y="1213009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A7D770-D671-4F3F-B2E7-D5550A6BBAB6}"/>
              </a:ext>
            </a:extLst>
          </p:cNvPr>
          <p:cNvSpPr/>
          <p:nvPr/>
        </p:nvSpPr>
        <p:spPr>
          <a:xfrm>
            <a:off x="2210043" y="1356369"/>
            <a:ext cx="254655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364225-1C43-47EC-A59A-A4BDBAFD0FD3}"/>
              </a:ext>
            </a:extLst>
          </p:cNvPr>
          <p:cNvSpPr/>
          <p:nvPr/>
        </p:nvSpPr>
        <p:spPr>
          <a:xfrm>
            <a:off x="733863" y="340706"/>
            <a:ext cx="110764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C6B36-3AA7-44C9-B8EB-456AC0EA82E8}"/>
              </a:ext>
            </a:extLst>
          </p:cNvPr>
          <p:cNvSpPr/>
          <p:nvPr/>
        </p:nvSpPr>
        <p:spPr>
          <a:xfrm>
            <a:off x="365860" y="1356369"/>
            <a:ext cx="4464684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capital </a:t>
            </a:r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45FB51-8864-44E0-8708-2D075BEA1435}"/>
              </a:ext>
            </a:extLst>
          </p:cNvPr>
          <p:cNvSpPr/>
          <p:nvPr/>
        </p:nvSpPr>
        <p:spPr>
          <a:xfrm>
            <a:off x="6160482" y="1213009"/>
            <a:ext cx="325121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4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46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-3.33333E-6 L -2.5E-6 -0.07222 " pathEditMode="relative" rAng="0" ptsTypes="AA">
                                      <p:cBhvr>
                                        <p:cTn id="1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2.91667E-6 0.2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-3.7037E-7 L -6.25E-7 -0.07222 " pathEditMode="relative" rAng="0" ptsTypes="AA">
                                      <p:cBhvr>
                                        <p:cTn id="3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1.45833E-6 0.2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5" grpId="1"/>
      <p:bldP spid="6" grpId="0"/>
      <p:bldP spid="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2893584-04ED-4AA7-9448-A3FA0EFB7C85}"/>
              </a:ext>
            </a:extLst>
          </p:cNvPr>
          <p:cNvSpPr/>
          <p:nvPr/>
        </p:nvSpPr>
        <p:spPr>
          <a:xfrm>
            <a:off x="1373097" y="1671003"/>
            <a:ext cx="8502649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letter name of </a:t>
            </a:r>
            <a:r>
              <a:rPr lang="en-US" sz="1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is 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D5CD71-2B3A-4B96-BD53-46E08B70EB95}"/>
              </a:ext>
            </a:extLst>
          </p:cNvPr>
          <p:cNvSpPr/>
          <p:nvPr/>
        </p:nvSpPr>
        <p:spPr>
          <a:xfrm>
            <a:off x="9458913" y="2644170"/>
            <a:ext cx="237116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96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9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9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3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3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172C1C-4CEC-4F40-A501-1358C111956A}"/>
              </a:ext>
            </a:extLst>
          </p:cNvPr>
          <p:cNvSpPr txBox="1"/>
          <p:nvPr/>
        </p:nvSpPr>
        <p:spPr>
          <a:xfrm>
            <a:off x="13111365" y="2154264"/>
            <a:ext cx="45719" cy="38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8AE872-654B-45EC-AE8A-4E6659C2BF79}"/>
              </a:ext>
            </a:extLst>
          </p:cNvPr>
          <p:cNvSpPr/>
          <p:nvPr/>
        </p:nvSpPr>
        <p:spPr>
          <a:xfrm>
            <a:off x="1878834" y="339213"/>
            <a:ext cx="37108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710765-08A3-4F90-88B2-8D5192D59DC8}"/>
              </a:ext>
            </a:extLst>
          </p:cNvPr>
          <p:cNvSpPr/>
          <p:nvPr/>
        </p:nvSpPr>
        <p:spPr>
          <a:xfrm>
            <a:off x="1647024" y="5044286"/>
            <a:ext cx="899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we say that in English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8" name="Picture 4" descr="fishing net vector png - Clip Art Library">
            <a:extLst>
              <a:ext uri="{FF2B5EF4-FFF2-40B4-BE49-F238E27FC236}">
                <a16:creationId xmlns:a16="http://schemas.microsoft.com/office/drawing/2014/main" id="{752833CF-8C83-4155-BC99-7AAA5DF07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497" b="93591" l="10000" r="90000">
                        <a14:foregroundMark x1="37073" y1="93349" x2="44024" y2="95405"/>
                        <a14:foregroundMark x1="44024" y1="95405" x2="52439" y2="95647"/>
                        <a14:foregroundMark x1="52439" y1="95647" x2="60244" y2="95042"/>
                        <a14:foregroundMark x1="60244" y1="95042" x2="66220" y2="90085"/>
                        <a14:foregroundMark x1="66220" y1="90085" x2="58780" y2="87545"/>
                        <a14:foregroundMark x1="58780" y1="87545" x2="52073" y2="89601"/>
                        <a14:foregroundMark x1="52073" y1="89601" x2="45000" y2="88392"/>
                        <a14:foregroundMark x1="45000" y1="88392" x2="38902" y2="90810"/>
                        <a14:foregroundMark x1="52195" y1="92624" x2="59634" y2="93712"/>
                        <a14:foregroundMark x1="59634" y1="93712" x2="55000" y2="91898"/>
                        <a14:foregroundMark x1="55732" y1="33978" x2="53902" y2="10762"/>
                        <a14:foregroundMark x1="53902" y1="10762" x2="46951" y2="24184"/>
                        <a14:foregroundMark x1="46951" y1="24184" x2="46220" y2="27086"/>
                        <a14:foregroundMark x1="50488" y1="18017" x2="50244" y2="74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859" y="1518390"/>
            <a:ext cx="4405193" cy="327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055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3611DED-BA85-4A99-97E1-141E250DF5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331"/>
          <a:stretch/>
        </p:blipFill>
        <p:spPr>
          <a:xfrm>
            <a:off x="1020553" y="1211671"/>
            <a:ext cx="10150894" cy="52615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A0FC8DD-5F8F-4FB8-B454-CE93B28E6803}"/>
              </a:ext>
            </a:extLst>
          </p:cNvPr>
          <p:cNvSpPr/>
          <p:nvPr/>
        </p:nvSpPr>
        <p:spPr>
          <a:xfrm>
            <a:off x="1566370" y="288341"/>
            <a:ext cx="932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78FA1A7-17A8-4C05-A0F6-E6F00C1413B5}"/>
              </a:ext>
            </a:extLst>
          </p:cNvPr>
          <p:cNvSpPr/>
          <p:nvPr/>
        </p:nvSpPr>
        <p:spPr>
          <a:xfrm>
            <a:off x="3070923" y="4199542"/>
            <a:ext cx="18472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A7FFB8-6959-4A71-B0D3-3DE565262727}"/>
              </a:ext>
            </a:extLst>
          </p:cNvPr>
          <p:cNvSpPr/>
          <p:nvPr/>
        </p:nvSpPr>
        <p:spPr>
          <a:xfrm>
            <a:off x="5815912" y="4199542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EFBEED-6CBB-43A4-B67B-52A5CE386DB4}"/>
              </a:ext>
            </a:extLst>
          </p:cNvPr>
          <p:cNvSpPr/>
          <p:nvPr/>
        </p:nvSpPr>
        <p:spPr>
          <a:xfrm>
            <a:off x="6913698" y="4199542"/>
            <a:ext cx="20555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8592CB-5482-4EB3-A863-7CBE8D8C07D3}"/>
              </a:ext>
            </a:extLst>
          </p:cNvPr>
          <p:cNvSpPr/>
          <p:nvPr/>
        </p:nvSpPr>
        <p:spPr>
          <a:xfrm>
            <a:off x="9872032" y="4199542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348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16667E-6 3.7037E-7 L -4.16667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3.7037E-7 L -3.75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3.7037E-7 L -2.08333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95833E-6 3.7037E-7 L 3.95833E-6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8F61C8-BEC9-48B5-916D-A38056F3D100}"/>
              </a:ext>
            </a:extLst>
          </p:cNvPr>
          <p:cNvSpPr txBox="1"/>
          <p:nvPr/>
        </p:nvSpPr>
        <p:spPr>
          <a:xfrm>
            <a:off x="13111365" y="2154264"/>
            <a:ext cx="45719" cy="3874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1B0F2E4-3359-40DE-9502-DF281E57AEEC}"/>
              </a:ext>
            </a:extLst>
          </p:cNvPr>
          <p:cNvSpPr/>
          <p:nvPr/>
        </p:nvSpPr>
        <p:spPr>
          <a:xfrm>
            <a:off x="1878834" y="378880"/>
            <a:ext cx="36513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DFFF45-83AD-4E67-B25E-F239131D776A}"/>
              </a:ext>
            </a:extLst>
          </p:cNvPr>
          <p:cNvSpPr/>
          <p:nvPr/>
        </p:nvSpPr>
        <p:spPr>
          <a:xfrm>
            <a:off x="1647024" y="5044286"/>
            <a:ext cx="89947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do we say that in English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8" name="Picture 2" descr="90,400+ Birds Nest With Eggs Stock Photos, Pictures &amp; Royalty-Free Images -  iStock">
            <a:extLst>
              <a:ext uri="{FF2B5EF4-FFF2-40B4-BE49-F238E27FC236}">
                <a16:creationId xmlns:a16="http://schemas.microsoft.com/office/drawing/2014/main" id="{D039CF4B-CAAF-413A-84B0-0965AD5F8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494" y="2024467"/>
            <a:ext cx="4213598" cy="2809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5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66EEDA9-CFC6-4EE1-AB45-91B00526A5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331"/>
          <a:stretch/>
        </p:blipFill>
        <p:spPr>
          <a:xfrm>
            <a:off x="845672" y="1101880"/>
            <a:ext cx="10150894" cy="526157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112FB40-A583-461E-9035-F97E8D06F509}"/>
              </a:ext>
            </a:extLst>
          </p:cNvPr>
          <p:cNvSpPr/>
          <p:nvPr/>
        </p:nvSpPr>
        <p:spPr>
          <a:xfrm>
            <a:off x="1610615" y="347335"/>
            <a:ext cx="93217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DD4EA-1707-49F9-8016-59076EDDC52F}"/>
              </a:ext>
            </a:extLst>
          </p:cNvPr>
          <p:cNvSpPr/>
          <p:nvPr/>
        </p:nvSpPr>
        <p:spPr>
          <a:xfrm>
            <a:off x="3169054" y="5230286"/>
            <a:ext cx="18472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est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18533C-F3FC-4522-9D5F-9CCA69428F28}"/>
              </a:ext>
            </a:extLst>
          </p:cNvPr>
          <p:cNvSpPr/>
          <p:nvPr/>
        </p:nvSpPr>
        <p:spPr>
          <a:xfrm>
            <a:off x="5657591" y="5011744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6B809AF-0247-4749-97E9-8095FD0F1930}"/>
              </a:ext>
            </a:extLst>
          </p:cNvPr>
          <p:cNvSpPr/>
          <p:nvPr/>
        </p:nvSpPr>
        <p:spPr>
          <a:xfrm>
            <a:off x="6888234" y="5192654"/>
            <a:ext cx="20555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5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est</a:t>
            </a:r>
            <a:endParaRPr lang="en-US" sz="54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4A0D0B-5852-449D-A050-668E08903742}"/>
              </a:ext>
            </a:extLst>
          </p:cNvPr>
          <p:cNvSpPr/>
          <p:nvPr/>
        </p:nvSpPr>
        <p:spPr>
          <a:xfrm>
            <a:off x="9704568" y="5192654"/>
            <a:ext cx="12278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54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73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91667E-6 -1.11111E-6 L 2.91667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91667E-6 1.85185E-6 L -2.91667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2.96296E-6 L 1.25E-6 -0.07223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16667E-6 2.96296E-6 L -4.16667E-6 -0.07223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F3FE857-F94B-4479-8B49-55B448DF2121}"/>
              </a:ext>
            </a:extLst>
          </p:cNvPr>
          <p:cNvSpPr/>
          <p:nvPr/>
        </p:nvSpPr>
        <p:spPr>
          <a:xfrm>
            <a:off x="7667670" y="875524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A7D770-D671-4F3F-B2E7-D5550A6BBAB6}"/>
              </a:ext>
            </a:extLst>
          </p:cNvPr>
          <p:cNvSpPr/>
          <p:nvPr/>
        </p:nvSpPr>
        <p:spPr>
          <a:xfrm>
            <a:off x="2134840" y="1213009"/>
            <a:ext cx="254655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364225-1C43-47EC-A59A-A4BDBAFD0FD3}"/>
              </a:ext>
            </a:extLst>
          </p:cNvPr>
          <p:cNvSpPr/>
          <p:nvPr/>
        </p:nvSpPr>
        <p:spPr>
          <a:xfrm>
            <a:off x="733863" y="340706"/>
            <a:ext cx="11076494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 to me and repeat after me 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FC6B36-3AA7-44C9-B8EB-456AC0EA82E8}"/>
              </a:ext>
            </a:extLst>
          </p:cNvPr>
          <p:cNvSpPr/>
          <p:nvPr/>
        </p:nvSpPr>
        <p:spPr>
          <a:xfrm>
            <a:off x="494949" y="1213009"/>
            <a:ext cx="4071949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capital </a:t>
            </a:r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115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45FB51-8864-44E0-8708-2D075BEA1435}"/>
              </a:ext>
            </a:extLst>
          </p:cNvPr>
          <p:cNvSpPr/>
          <p:nvPr/>
        </p:nvSpPr>
        <p:spPr>
          <a:xfrm>
            <a:off x="6401821" y="875523"/>
            <a:ext cx="2760692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Small </a:t>
            </a:r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4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55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-3.33333E-6 L -2.5E-6 -0.07222 " pathEditMode="relative" rAng="0" ptsTypes="AA">
                                      <p:cBhvr>
                                        <p:cTn id="1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3.33333E-6 L 2.91667E-6 0.2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-3.7037E-7 L -6.25E-7 -0.07222 " pathEditMode="relative" rAng="0" ptsTypes="AA">
                                      <p:cBhvr>
                                        <p:cTn id="30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2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4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3.7037E-7 L 1.45833E-6 0.2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5" grpId="1"/>
      <p:bldP spid="6" grpId="0"/>
      <p:bldP spid="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60AEDA-F442-438A-898E-9AA216875211}"/>
              </a:ext>
            </a:extLst>
          </p:cNvPr>
          <p:cNvSpPr/>
          <p:nvPr/>
        </p:nvSpPr>
        <p:spPr>
          <a:xfrm>
            <a:off x="623269" y="1422739"/>
            <a:ext cx="7973658" cy="264687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letter name of </a:t>
            </a:r>
            <a:r>
              <a:rPr lang="en-US" sz="166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is  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B5133C-8E51-471E-BE21-B50B169EF715}"/>
              </a:ext>
            </a:extLst>
          </p:cNvPr>
          <p:cNvSpPr/>
          <p:nvPr/>
        </p:nvSpPr>
        <p:spPr>
          <a:xfrm>
            <a:off x="8596926" y="2509578"/>
            <a:ext cx="172354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80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8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8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69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69DB513-D0D5-40F3-9709-978F39C02AED}"/>
              </a:ext>
            </a:extLst>
          </p:cNvPr>
          <p:cNvSpPr/>
          <p:nvPr/>
        </p:nvSpPr>
        <p:spPr>
          <a:xfrm>
            <a:off x="5706274" y="1617464"/>
            <a:ext cx="3860142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moon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C8C9D2-84F7-4E5B-A4D9-D7102482ECDF}"/>
              </a:ext>
            </a:extLst>
          </p:cNvPr>
          <p:cNvSpPr/>
          <p:nvPr/>
        </p:nvSpPr>
        <p:spPr>
          <a:xfrm>
            <a:off x="1878834" y="339213"/>
            <a:ext cx="37108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8846F6-7591-4CB9-A9AB-F7D9B89695F9}"/>
              </a:ext>
            </a:extLst>
          </p:cNvPr>
          <p:cNvSpPr/>
          <p:nvPr/>
        </p:nvSpPr>
        <p:spPr>
          <a:xfrm>
            <a:off x="5552769" y="1574932"/>
            <a:ext cx="4473256" cy="186204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mango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2276B-4AED-4C83-844A-D60B11684F7F}"/>
              </a:ext>
            </a:extLst>
          </p:cNvPr>
          <p:cNvSpPr/>
          <p:nvPr/>
        </p:nvSpPr>
        <p:spPr>
          <a:xfrm>
            <a:off x="5584171" y="1948323"/>
            <a:ext cx="4322773" cy="120032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7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endParaRPr lang="en-US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0B159C-EB7D-4698-A70C-34B643E8F025}"/>
              </a:ext>
            </a:extLst>
          </p:cNvPr>
          <p:cNvSpPr/>
          <p:nvPr/>
        </p:nvSpPr>
        <p:spPr>
          <a:xfrm>
            <a:off x="5752946" y="1532400"/>
            <a:ext cx="3849328" cy="1862048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nest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D4F13E1A-D91B-4215-A133-AE8C9ED72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429" b="87500" l="2655" r="54425">
                        <a14:foregroundMark x1="14159" y1="15714" x2="18584" y2="13214"/>
                        <a14:foregroundMark x1="24779" y1="14643" x2="27876" y2="13571"/>
                        <a14:foregroundMark x1="31416" y1="11786" x2="19912" y2="8571"/>
                        <a14:foregroundMark x1="19912" y1="8571" x2="9292" y2="12500"/>
                        <a14:foregroundMark x1="9292" y1="12500" x2="7522" y2="3214"/>
                        <a14:foregroundMark x1="7522" y1="3214" x2="19469" y2="1429"/>
                        <a14:foregroundMark x1="19469" y1="1429" x2="30531" y2="5000"/>
                        <a14:foregroundMark x1="30531" y1="5000" x2="33186" y2="11429"/>
                        <a14:foregroundMark x1="30531" y1="1786" x2="9292" y2="1429"/>
                        <a14:foregroundMark x1="49558" y1="35714" x2="50000" y2="32500"/>
                        <a14:foregroundMark x1="53982" y1="32143" x2="54425" y2="35000"/>
                        <a14:foregroundMark x1="19027" y1="84643" x2="20796" y2="83571"/>
                        <a14:foregroundMark x1="11947" y1="82857" x2="11504" y2="83571"/>
                        <a14:foregroundMark x1="9735" y1="86429" x2="10177" y2="85714"/>
                        <a14:foregroundMark x1="11062" y1="87500" x2="11062" y2="87500"/>
                        <a14:foregroundMark x1="24336" y1="86071" x2="24779" y2="86429"/>
                        <a14:foregroundMark x1="25664" y1="84643" x2="23894" y2="85714"/>
                        <a14:foregroundMark x1="3097" y1="33214" x2="2655" y2="5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062" b="6590"/>
          <a:stretch/>
        </p:blipFill>
        <p:spPr bwMode="auto">
          <a:xfrm>
            <a:off x="564051" y="1487908"/>
            <a:ext cx="2398764" cy="496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E5619BE1-BDE6-4DCA-A304-12DC856B7A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>
            <a:off x="9365227" y="1141864"/>
            <a:ext cx="2290608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Kite in Sky Clip Art Free PNG Imag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 descr="A yellow and green fruit with a leaf&#10;&#10;Description automatically generated with low confidence">
            <a:extLst>
              <a:ext uri="{FF2B5EF4-FFF2-40B4-BE49-F238E27FC236}">
                <a16:creationId xmlns:a16="http://schemas.microsoft.com/office/drawing/2014/main" id="{F65D7C0C-9951-4A41-A5B1-355DE97ECC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311" b="96117" l="4898" r="94286">
                        <a14:foregroundMark x1="8571" y1="46602" x2="6531" y2="73301"/>
                        <a14:foregroundMark x1="6531" y1="73301" x2="26531" y2="86893"/>
                        <a14:foregroundMark x1="26531" y1="86893" x2="48980" y2="90777"/>
                        <a14:foregroundMark x1="33878" y1="93689" x2="51429" y2="96117"/>
                        <a14:foregroundMark x1="4082" y1="63592" x2="5306" y2="89320"/>
                        <a14:foregroundMark x1="5306" y1="89320" x2="5306" y2="89320"/>
                        <a14:foregroundMark x1="33878" y1="6796" x2="81224" y2="8252"/>
                        <a14:foregroundMark x1="90612" y1="27184" x2="93878" y2="51456"/>
                        <a14:foregroundMark x1="93878" y1="51456" x2="89388" y2="67476"/>
                        <a14:foregroundMark x1="97143" y1="35922" x2="94286" y2="61165"/>
                        <a14:foregroundMark x1="94286" y1="61165" x2="93878" y2="61650"/>
                        <a14:foregroundMark x1="83673" y1="13592" x2="84898" y2="8738"/>
                        <a14:backgroundMark x1="77959" y1="8738" x2="77959" y2="8738"/>
                        <a14:backgroundMark x1="79184" y1="6796" x2="79184" y2="6796"/>
                        <a14:backgroundMark x1="76735" y1="8738" x2="76735" y2="8738"/>
                        <a14:backgroundMark x1="80000" y1="8252" x2="80000" y2="8252"/>
                        <a14:backgroundMark x1="81224" y1="7282" x2="81224" y2="7282"/>
                        <a14:backgroundMark x1="80000" y1="6796" x2="80000" y2="6796"/>
                        <a14:backgroundMark x1="76735" y1="6796" x2="76735" y2="6796"/>
                        <a14:backgroundMark x1="76735" y1="6796" x2="76735" y2="6796"/>
                        <a14:backgroundMark x1="76735" y1="6796" x2="76735" y2="6796"/>
                        <a14:backgroundMark x1="78776" y1="6796" x2="78776" y2="6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615" y="1734630"/>
            <a:ext cx="2333625" cy="1962150"/>
          </a:xfrm>
          <a:prstGeom prst="rect">
            <a:avLst/>
          </a:prstGeom>
        </p:spPr>
      </p:pic>
      <p:pic>
        <p:nvPicPr>
          <p:cNvPr id="23" name="Picture 4" descr="fishing net vector png - Clip Art Library">
            <a:extLst>
              <a:ext uri="{FF2B5EF4-FFF2-40B4-BE49-F238E27FC236}">
                <a16:creationId xmlns:a16="http://schemas.microsoft.com/office/drawing/2014/main" id="{C432487F-C1D5-4159-814F-1716EAFCC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497" b="93591" l="10000" r="90000">
                        <a14:foregroundMark x1="37073" y1="93349" x2="44024" y2="95405"/>
                        <a14:foregroundMark x1="44024" y1="95405" x2="52439" y2="95647"/>
                        <a14:foregroundMark x1="52439" y1="95647" x2="60244" y2="95042"/>
                        <a14:foregroundMark x1="60244" y1="95042" x2="66220" y2="90085"/>
                        <a14:foregroundMark x1="66220" y1="90085" x2="58780" y2="87545"/>
                        <a14:foregroundMark x1="58780" y1="87545" x2="52073" y2="89601"/>
                        <a14:foregroundMark x1="52073" y1="89601" x2="45000" y2="88392"/>
                        <a14:foregroundMark x1="45000" y1="88392" x2="38902" y2="90810"/>
                        <a14:foregroundMark x1="52195" y1="92624" x2="59634" y2="93712"/>
                        <a14:foregroundMark x1="59634" y1="93712" x2="55000" y2="91898"/>
                        <a14:foregroundMark x1="55732" y1="33978" x2="53902" y2="10762"/>
                        <a14:foregroundMark x1="53902" y1="10762" x2="46951" y2="24184"/>
                        <a14:foregroundMark x1="46951" y1="24184" x2="46220" y2="27086"/>
                        <a14:foregroundMark x1="50488" y1="18017" x2="50244" y2="74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0883" y="1487908"/>
            <a:ext cx="3242041" cy="327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90,400+ Birds Nest With Eggs Stock Photos, Pictures &amp; Royalty-Free Images -  iStock">
            <a:extLst>
              <a:ext uri="{FF2B5EF4-FFF2-40B4-BE49-F238E27FC236}">
                <a16:creationId xmlns:a16="http://schemas.microsoft.com/office/drawing/2014/main" id="{0F6939E5-3489-4635-8A6B-07302094C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534" y="1332897"/>
            <a:ext cx="3519177" cy="234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CF13A5A-9FFD-4CC2-B381-D2EF09348AC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944" b="91667" l="10000" r="90769">
                        <a14:foregroundMark x1="78462" y1="90278" x2="61538" y2="90278"/>
                        <a14:foregroundMark x1="61538" y1="90278" x2="60769" y2="90278"/>
                        <a14:foregroundMark x1="54615" y1="90278" x2="45385" y2="91667"/>
                        <a14:foregroundMark x1="90769" y1="37500" x2="90000" y2="5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0861" y="1493233"/>
            <a:ext cx="3044950" cy="208586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B2D321E3-68F3-4F5D-9A94-BF992C43ADC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887" y="0"/>
            <a:ext cx="1006620" cy="1006620"/>
          </a:xfrm>
          <a:prstGeom prst="rect">
            <a:avLst/>
          </a:prstGeom>
        </p:spPr>
      </p:pic>
      <p:sp>
        <p:nvSpPr>
          <p:cNvPr id="16" name="Rounded Rectangle 52">
            <a:extLst>
              <a:ext uri="{FF2B5EF4-FFF2-40B4-BE49-F238E27FC236}">
                <a16:creationId xmlns:a16="http://schemas.microsoft.com/office/drawing/2014/main" id="{24B7572B-BF0F-4409-AF90-620BE8746933}"/>
              </a:ext>
            </a:extLst>
          </p:cNvPr>
          <p:cNvSpPr/>
          <p:nvPr/>
        </p:nvSpPr>
        <p:spPr>
          <a:xfrm>
            <a:off x="9217742" y="339213"/>
            <a:ext cx="2499226" cy="58817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Pair work</a:t>
            </a:r>
          </a:p>
        </p:txBody>
      </p:sp>
    </p:spTree>
    <p:extLst>
      <p:ext uri="{BB962C8B-B14F-4D97-AF65-F5344CB8AC3E}">
        <p14:creationId xmlns:p14="http://schemas.microsoft.com/office/powerpoint/2010/main" val="363279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/>
      <p:bldP spid="10" grpId="0" animBg="1"/>
      <p:bldP spid="10" grpId="1" animBg="1"/>
      <p:bldP spid="8" grpId="0" animBg="1"/>
      <p:bldP spid="6" grpId="0" animBg="1"/>
      <p:bldP spid="6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F427EA-3F7D-4AAA-8D2C-395844682E64}"/>
              </a:ext>
            </a:extLst>
          </p:cNvPr>
          <p:cNvSpPr/>
          <p:nvPr/>
        </p:nvSpPr>
        <p:spPr>
          <a:xfrm>
            <a:off x="1878834" y="339213"/>
            <a:ext cx="760437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Say the sound of letter</a:t>
            </a:r>
          </a:p>
        </p:txBody>
      </p:sp>
      <p:pic>
        <p:nvPicPr>
          <p:cNvPr id="3" name="Picture 2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0A8FCD17-FA4A-4906-8A3D-AECD2D2D1D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29" b="87500" l="2655" r="54425">
                        <a14:foregroundMark x1="14159" y1="15714" x2="18584" y2="13214"/>
                        <a14:foregroundMark x1="24779" y1="14643" x2="27876" y2="13571"/>
                        <a14:foregroundMark x1="31416" y1="11786" x2="19912" y2="8571"/>
                        <a14:foregroundMark x1="19912" y1="8571" x2="9292" y2="12500"/>
                        <a14:foregroundMark x1="9292" y1="12500" x2="7522" y2="3214"/>
                        <a14:foregroundMark x1="7522" y1="3214" x2="19469" y2="1429"/>
                        <a14:foregroundMark x1="19469" y1="1429" x2="30531" y2="5000"/>
                        <a14:foregroundMark x1="30531" y1="5000" x2="33186" y2="11429"/>
                        <a14:foregroundMark x1="30531" y1="1786" x2="9292" y2="1429"/>
                        <a14:foregroundMark x1="49558" y1="35714" x2="50000" y2="32500"/>
                        <a14:foregroundMark x1="53982" y1="32143" x2="54425" y2="35000"/>
                        <a14:foregroundMark x1="19027" y1="84643" x2="20796" y2="83571"/>
                        <a14:foregroundMark x1="11947" y1="82857" x2="11504" y2="83571"/>
                        <a14:foregroundMark x1="9735" y1="86429" x2="10177" y2="85714"/>
                        <a14:foregroundMark x1="11062" y1="87500" x2="11062" y2="87500"/>
                        <a14:foregroundMark x1="24336" y1="86071" x2="24779" y2="86429"/>
                        <a14:foregroundMark x1="25664" y1="84643" x2="23894" y2="85714"/>
                        <a14:foregroundMark x1="3097" y1="33214" x2="2655" y2="560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4062" b="6590"/>
          <a:stretch/>
        </p:blipFill>
        <p:spPr bwMode="auto">
          <a:xfrm>
            <a:off x="668901" y="1143040"/>
            <a:ext cx="2398764" cy="496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0D326DBA-C7A0-4AA6-A68A-185A897B2C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>
            <a:off x="9365227" y="1141864"/>
            <a:ext cx="2290608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F266CEA-450B-4366-91B2-9B6FE3E45117}"/>
              </a:ext>
            </a:extLst>
          </p:cNvPr>
          <p:cNvSpPr/>
          <p:nvPr/>
        </p:nvSpPr>
        <p:spPr>
          <a:xfrm>
            <a:off x="2341280" y="750006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13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6862BA-E226-424C-89D5-CA37407CE167}"/>
              </a:ext>
            </a:extLst>
          </p:cNvPr>
          <p:cNvSpPr/>
          <p:nvPr/>
        </p:nvSpPr>
        <p:spPr>
          <a:xfrm>
            <a:off x="3354922" y="1566442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AEB48F-2719-479D-A3C2-5D34B2D7FD9B}"/>
              </a:ext>
            </a:extLst>
          </p:cNvPr>
          <p:cNvSpPr/>
          <p:nvPr/>
        </p:nvSpPr>
        <p:spPr>
          <a:xfrm>
            <a:off x="2390635" y="2926731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13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F139D2-55E8-4698-A4E5-8AD99D8392DA}"/>
              </a:ext>
            </a:extLst>
          </p:cNvPr>
          <p:cNvSpPr/>
          <p:nvPr/>
        </p:nvSpPr>
        <p:spPr>
          <a:xfrm>
            <a:off x="3600410" y="4034726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A8F86D-6FB2-4283-B5B7-E37F704CB87B}"/>
              </a:ext>
            </a:extLst>
          </p:cNvPr>
          <p:cNvSpPr/>
          <p:nvPr/>
        </p:nvSpPr>
        <p:spPr>
          <a:xfrm>
            <a:off x="7585998" y="1644866"/>
            <a:ext cx="237116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96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96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9600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64395EC-3709-46C1-805C-637522D4B5A3}"/>
              </a:ext>
            </a:extLst>
          </p:cNvPr>
          <p:cNvSpPr/>
          <p:nvPr/>
        </p:nvSpPr>
        <p:spPr>
          <a:xfrm>
            <a:off x="7755491" y="3953395"/>
            <a:ext cx="178125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8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8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9C53B523-C6F2-419E-9336-207D60F3F0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87" y="0"/>
            <a:ext cx="1006620" cy="1006620"/>
          </a:xfrm>
          <a:prstGeom prst="rect">
            <a:avLst/>
          </a:prstGeom>
        </p:spPr>
      </p:pic>
      <p:sp>
        <p:nvSpPr>
          <p:cNvPr id="14" name="Rounded Rectangle 52">
            <a:extLst>
              <a:ext uri="{FF2B5EF4-FFF2-40B4-BE49-F238E27FC236}">
                <a16:creationId xmlns:a16="http://schemas.microsoft.com/office/drawing/2014/main" id="{3D3F3DE3-22E4-4176-A1A0-B435D7C11B00}"/>
              </a:ext>
            </a:extLst>
          </p:cNvPr>
          <p:cNvSpPr/>
          <p:nvPr/>
        </p:nvSpPr>
        <p:spPr>
          <a:xfrm>
            <a:off x="9217742" y="339213"/>
            <a:ext cx="2499226" cy="588176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Pair work</a:t>
            </a:r>
          </a:p>
        </p:txBody>
      </p:sp>
    </p:spTree>
    <p:extLst>
      <p:ext uri="{BB962C8B-B14F-4D97-AF65-F5344CB8AC3E}">
        <p14:creationId xmlns:p14="http://schemas.microsoft.com/office/powerpoint/2010/main" val="360882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-3.33333E-6 L -1.66667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-3.33333E-6 L -1.66667E-6 -0.07222 " pathEditMode="relative" rAng="0" ptsTypes="AA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4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1.66667E-6 -3.33333E-6 L -1.66667E-6 -0.07222 " pathEditMode="relative" rAng="0" ptsTypes="AA">
                                      <p:cBhvr>
                                        <p:cTn id="5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10" grpId="0"/>
      <p:bldP spid="10" grpId="1"/>
      <p:bldP spid="12" grpId="0"/>
      <p:bldP spid="1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1A866F-FB3A-9FEC-394A-C2BECF7D170D}"/>
              </a:ext>
            </a:extLst>
          </p:cNvPr>
          <p:cNvSpPr/>
          <p:nvPr/>
        </p:nvSpPr>
        <p:spPr>
          <a:xfrm>
            <a:off x="-1203919" y="2398911"/>
            <a:ext cx="7095926" cy="140775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isometricOffAxis2Right"/>
              <a:lightRig rig="threePt" dir="t"/>
            </a:scene3d>
          </a:bodyPr>
          <a:lstStyle/>
          <a:p>
            <a:pPr algn="ctr"/>
            <a:r>
              <a:rPr lang="en-US" sz="595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Let’s play </a:t>
            </a:r>
            <a:r>
              <a:rPr lang="en-US" sz="1234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857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ouch </a:t>
            </a:r>
            <a:r>
              <a:rPr lang="en-US" sz="1028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board</a:t>
            </a:r>
            <a:r>
              <a:rPr lang="en-US" sz="71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595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00A8C96-458A-9021-7682-7D00C0315DF1}"/>
              </a:ext>
            </a:extLst>
          </p:cNvPr>
          <p:cNvGrpSpPr/>
          <p:nvPr/>
        </p:nvGrpSpPr>
        <p:grpSpPr>
          <a:xfrm>
            <a:off x="5216491" y="1031448"/>
            <a:ext cx="1822615" cy="3514670"/>
            <a:chOff x="5216491" y="1031448"/>
            <a:chExt cx="1822615" cy="3514670"/>
          </a:xfrm>
        </p:grpSpPr>
        <p:pic>
          <p:nvPicPr>
            <p:cNvPr id="5" name="Picture 2" descr="137,068 Boy Clipart Images, Stock Photos &amp; Vectors | Shutterstock">
              <a:extLst>
                <a:ext uri="{FF2B5EF4-FFF2-40B4-BE49-F238E27FC236}">
                  <a16:creationId xmlns:a16="http://schemas.microsoft.com/office/drawing/2014/main" id="{A14AF7D7-454C-58D4-300E-434B8BF867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9" r="18519" b="8571"/>
            <a:stretch/>
          </p:blipFill>
          <p:spPr bwMode="auto">
            <a:xfrm>
              <a:off x="5609190" y="2877983"/>
              <a:ext cx="1037216" cy="16681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ow to Draw a Girl: Easy Step-by-Step Girl Drawing Tutorial for Beginners">
              <a:extLst>
                <a:ext uri="{FF2B5EF4-FFF2-40B4-BE49-F238E27FC236}">
                  <a16:creationId xmlns:a16="http://schemas.microsoft.com/office/drawing/2014/main" id="{A409CE09-B4C1-D1DD-01EA-224B9F2B1E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0026" y="1675326"/>
              <a:ext cx="781046" cy="14077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C82065-EE58-C960-20DA-C617B00D3E5C}"/>
                </a:ext>
              </a:extLst>
            </p:cNvPr>
            <p:cNvSpPr/>
            <p:nvPr/>
          </p:nvSpPr>
          <p:spPr>
            <a:xfrm>
              <a:off x="5216491" y="1031448"/>
              <a:ext cx="1822615" cy="646331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Group</a:t>
              </a:r>
              <a:r>
                <a:rPr lang="en-US" sz="3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2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BF1829F-ED96-2F7C-FD7C-4B6477BBC8EC}"/>
              </a:ext>
            </a:extLst>
          </p:cNvPr>
          <p:cNvGrpSpPr/>
          <p:nvPr/>
        </p:nvGrpSpPr>
        <p:grpSpPr>
          <a:xfrm>
            <a:off x="3298648" y="1037070"/>
            <a:ext cx="1822615" cy="3407521"/>
            <a:chOff x="3298648" y="1037070"/>
            <a:chExt cx="1822615" cy="3407521"/>
          </a:xfrm>
        </p:grpSpPr>
        <p:pic>
          <p:nvPicPr>
            <p:cNvPr id="9" name="Picture 2" descr="137,068 Boy Clipart Images, Stock Photos &amp; Vectors | Shutterstock">
              <a:extLst>
                <a:ext uri="{FF2B5EF4-FFF2-40B4-BE49-F238E27FC236}">
                  <a16:creationId xmlns:a16="http://schemas.microsoft.com/office/drawing/2014/main" id="{DB9F1C11-C4A3-46DF-638B-D44D7B5D38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159" r="18519" b="8571"/>
            <a:stretch/>
          </p:blipFill>
          <p:spPr bwMode="auto">
            <a:xfrm>
              <a:off x="3917061" y="1610280"/>
              <a:ext cx="1037216" cy="1668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4" descr="How to Draw a Girl: Easy Step-by-Step Girl Drawing Tutorial for Beginners">
              <a:extLst>
                <a:ext uri="{FF2B5EF4-FFF2-40B4-BE49-F238E27FC236}">
                  <a16:creationId xmlns:a16="http://schemas.microsoft.com/office/drawing/2014/main" id="{C0E03F4C-B1E3-0A58-B485-CAC94074DB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1713" y="3083079"/>
              <a:ext cx="755391" cy="1361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3F6B8A7-6E03-3091-23F7-7A854A0F964F}"/>
                </a:ext>
              </a:extLst>
            </p:cNvPr>
            <p:cNvSpPr/>
            <p:nvPr/>
          </p:nvSpPr>
          <p:spPr>
            <a:xfrm>
              <a:off x="3298648" y="1037070"/>
              <a:ext cx="1822615" cy="64633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3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Group</a:t>
              </a:r>
              <a:r>
                <a:rPr lang="en-US" sz="3600" b="1" cap="none" spc="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1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1D5BF82-DF63-D564-8290-8C8F4E23FC57}"/>
              </a:ext>
            </a:extLst>
          </p:cNvPr>
          <p:cNvSpPr/>
          <p:nvPr/>
        </p:nvSpPr>
        <p:spPr>
          <a:xfrm>
            <a:off x="891423" y="161778"/>
            <a:ext cx="10565714" cy="95410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When I say the word(</a:t>
            </a:r>
            <a:r>
              <a:rPr lang="en-US" sz="2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moon,mango,net,nest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you will touch the picture .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Whoever touches first get 1 Point </a:t>
            </a:r>
            <a:endParaRPr lang="en-US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" name="Table 16">
            <a:extLst>
              <a:ext uri="{FF2B5EF4-FFF2-40B4-BE49-F238E27FC236}">
                <a16:creationId xmlns:a16="http://schemas.microsoft.com/office/drawing/2014/main" id="{4BB02812-7752-3CA5-A03D-35934616FA6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418492" y="1705692"/>
          <a:ext cx="3981642" cy="212273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990821">
                  <a:extLst>
                    <a:ext uri="{9D8B030D-6E8A-4147-A177-3AD203B41FA5}">
                      <a16:colId xmlns:a16="http://schemas.microsoft.com/office/drawing/2014/main" val="810117064"/>
                    </a:ext>
                  </a:extLst>
                </a:gridCol>
                <a:gridCol w="1990821">
                  <a:extLst>
                    <a:ext uri="{9D8B030D-6E8A-4147-A177-3AD203B41FA5}">
                      <a16:colId xmlns:a16="http://schemas.microsoft.com/office/drawing/2014/main" val="2499982040"/>
                    </a:ext>
                  </a:extLst>
                </a:gridCol>
              </a:tblGrid>
              <a:tr h="1061368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562302"/>
                  </a:ext>
                </a:extLst>
              </a:tr>
              <a:tr h="1061368"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1+1+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1+1+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582259"/>
                  </a:ext>
                </a:extLst>
              </a:tr>
            </a:tbl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05D1F70E-7226-FE37-93BD-33802F2A344F}"/>
              </a:ext>
            </a:extLst>
          </p:cNvPr>
          <p:cNvSpPr/>
          <p:nvPr/>
        </p:nvSpPr>
        <p:spPr>
          <a:xfrm>
            <a:off x="7367466" y="1774733"/>
            <a:ext cx="205973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Group 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EFBC244-412E-70E4-4EA5-EBBCD62D7B8C}"/>
              </a:ext>
            </a:extLst>
          </p:cNvPr>
          <p:cNvSpPr/>
          <p:nvPr/>
        </p:nvSpPr>
        <p:spPr>
          <a:xfrm>
            <a:off x="9452742" y="1774733"/>
            <a:ext cx="200439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</a:t>
            </a:r>
            <a:r>
              <a:rPr lang="en-US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2</a:t>
            </a:r>
          </a:p>
        </p:txBody>
      </p:sp>
      <p:pic>
        <p:nvPicPr>
          <p:cNvPr id="23" name="Picture 22" descr="A yellow and green fruit with a leaf&#10;&#10;Description automatically generated with low confidence">
            <a:extLst>
              <a:ext uri="{FF2B5EF4-FFF2-40B4-BE49-F238E27FC236}">
                <a16:creationId xmlns:a16="http://schemas.microsoft.com/office/drawing/2014/main" id="{8DC9F608-7F6E-4AA4-8166-4127A7DCCC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11" b="96117" l="4898" r="94286">
                        <a14:foregroundMark x1="8571" y1="46602" x2="6531" y2="73301"/>
                        <a14:foregroundMark x1="6531" y1="73301" x2="26531" y2="86893"/>
                        <a14:foregroundMark x1="26531" y1="86893" x2="48980" y2="90777"/>
                        <a14:foregroundMark x1="33878" y1="93689" x2="51429" y2="96117"/>
                        <a14:foregroundMark x1="4082" y1="63592" x2="5306" y2="89320"/>
                        <a14:foregroundMark x1="5306" y1="89320" x2="5306" y2="89320"/>
                        <a14:foregroundMark x1="33878" y1="6796" x2="81224" y2="8252"/>
                        <a14:foregroundMark x1="90612" y1="27184" x2="93878" y2="51456"/>
                        <a14:foregroundMark x1="93878" y1="51456" x2="89388" y2="67476"/>
                        <a14:foregroundMark x1="97143" y1="35922" x2="94286" y2="61165"/>
                        <a14:foregroundMark x1="94286" y1="61165" x2="93878" y2="61650"/>
                        <a14:foregroundMark x1="83673" y1="13592" x2="84898" y2="8738"/>
                        <a14:backgroundMark x1="77959" y1="8738" x2="77959" y2="8738"/>
                        <a14:backgroundMark x1="79184" y1="6796" x2="79184" y2="6796"/>
                        <a14:backgroundMark x1="76735" y1="8738" x2="76735" y2="8738"/>
                        <a14:backgroundMark x1="80000" y1="8252" x2="80000" y2="8252"/>
                        <a14:backgroundMark x1="81224" y1="7282" x2="81224" y2="7282"/>
                        <a14:backgroundMark x1="80000" y1="6796" x2="80000" y2="6796"/>
                        <a14:backgroundMark x1="76735" y1="6796" x2="76735" y2="6796"/>
                        <a14:backgroundMark x1="76735" y1="6796" x2="76735" y2="6796"/>
                        <a14:backgroundMark x1="76735" y1="6796" x2="76735" y2="6796"/>
                        <a14:backgroundMark x1="78776" y1="6796" x2="78776" y2="6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610" y="4790321"/>
            <a:ext cx="1526797" cy="1283756"/>
          </a:xfrm>
          <a:prstGeom prst="rect">
            <a:avLst/>
          </a:prstGeom>
        </p:spPr>
      </p:pic>
      <p:pic>
        <p:nvPicPr>
          <p:cNvPr id="26" name="Picture 4" descr="fishing net vector png - Clip Art Library">
            <a:extLst>
              <a:ext uri="{FF2B5EF4-FFF2-40B4-BE49-F238E27FC236}">
                <a16:creationId xmlns:a16="http://schemas.microsoft.com/office/drawing/2014/main" id="{0ADFFC83-715B-4444-90B3-6D721F17D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497" b="93591" l="10000" r="90000">
                        <a14:foregroundMark x1="37073" y1="93349" x2="44024" y2="95405"/>
                        <a14:foregroundMark x1="44024" y1="95405" x2="52439" y2="95647"/>
                        <a14:foregroundMark x1="52439" y1="95647" x2="60244" y2="95042"/>
                        <a14:foregroundMark x1="60244" y1="95042" x2="66220" y2="90085"/>
                        <a14:foregroundMark x1="66220" y1="90085" x2="58780" y2="87545"/>
                        <a14:foregroundMark x1="58780" y1="87545" x2="52073" y2="89601"/>
                        <a14:foregroundMark x1="52073" y1="89601" x2="45000" y2="88392"/>
                        <a14:foregroundMark x1="45000" y1="88392" x2="38902" y2="90810"/>
                        <a14:foregroundMark x1="52195" y1="92624" x2="59634" y2="93712"/>
                        <a14:foregroundMark x1="59634" y1="93712" x2="55000" y2="91898"/>
                        <a14:foregroundMark x1="55732" y1="33978" x2="53902" y2="10762"/>
                        <a14:foregroundMark x1="53902" y1="10762" x2="46951" y2="24184"/>
                        <a14:foregroundMark x1="46951" y1="24184" x2="46220" y2="27086"/>
                        <a14:foregroundMark x1="50488" y1="18017" x2="50244" y2="74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402" y="3953750"/>
            <a:ext cx="2376584" cy="2397115"/>
          </a:xfrm>
          <a:prstGeom prst="rect">
            <a:avLst/>
          </a:prstGeom>
          <a:solidFill>
            <a:schemeClr val="bg1"/>
          </a:solidFill>
          <a:extLst/>
        </p:spPr>
      </p:pic>
      <p:pic>
        <p:nvPicPr>
          <p:cNvPr id="27" name="Picture 2" descr="90,400+ Birds Nest With Eggs Stock Photos, Pictures &amp; Royalty-Free Images -  iStock">
            <a:extLst>
              <a:ext uri="{FF2B5EF4-FFF2-40B4-BE49-F238E27FC236}">
                <a16:creationId xmlns:a16="http://schemas.microsoft.com/office/drawing/2014/main" id="{8D6724A2-E7F1-4A8F-8B5E-BA399381A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9431" y="4872857"/>
            <a:ext cx="2217012" cy="147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45A415D-6159-4638-959F-17E7DCDBD1B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944" b="91667" l="10000" r="90769">
                        <a14:foregroundMark x1="78462" y1="90278" x2="61538" y2="90278"/>
                        <a14:foregroundMark x1="61538" y1="90278" x2="60769" y2="90278"/>
                        <a14:foregroundMark x1="54615" y1="90278" x2="45385" y2="91667"/>
                        <a14:foregroundMark x1="90769" y1="37500" x2="90000" y2="5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1056" y="4693194"/>
            <a:ext cx="2157596" cy="1478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8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4" grpId="0"/>
      <p:bldP spid="1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6CE39AB-38FC-19F2-BD4E-F2FC64923875}"/>
              </a:ext>
            </a:extLst>
          </p:cNvPr>
          <p:cNvSpPr/>
          <p:nvPr/>
        </p:nvSpPr>
        <p:spPr>
          <a:xfrm>
            <a:off x="1703417" y="858719"/>
            <a:ext cx="2033441" cy="76944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394ED9-302F-F4F3-B39E-538081593124}"/>
              </a:ext>
            </a:extLst>
          </p:cNvPr>
          <p:cNvSpPr/>
          <p:nvPr/>
        </p:nvSpPr>
        <p:spPr>
          <a:xfrm>
            <a:off x="7843820" y="826477"/>
            <a:ext cx="2033441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Group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0F054C-9C96-8B63-AA20-10145A2BF03A}"/>
              </a:ext>
            </a:extLst>
          </p:cNvPr>
          <p:cNvSpPr/>
          <p:nvPr/>
        </p:nvSpPr>
        <p:spPr>
          <a:xfrm>
            <a:off x="1455408" y="15596"/>
            <a:ext cx="84080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Matching 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letter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with picture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B0C4926-012C-0B3F-A7CD-F049E08D4BA0}"/>
              </a:ext>
            </a:extLst>
          </p:cNvPr>
          <p:cNvCxnSpPr>
            <a:cxnSpLocks/>
          </p:cNvCxnSpPr>
          <p:nvPr/>
        </p:nvCxnSpPr>
        <p:spPr>
          <a:xfrm flipV="1">
            <a:off x="1537125" y="2705933"/>
            <a:ext cx="2596439" cy="2359277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2DD147D-000B-B6B9-0950-2061CF5233E7}"/>
              </a:ext>
            </a:extLst>
          </p:cNvPr>
          <p:cNvCxnSpPr>
            <a:cxnSpLocks/>
          </p:cNvCxnSpPr>
          <p:nvPr/>
        </p:nvCxnSpPr>
        <p:spPr>
          <a:xfrm flipV="1">
            <a:off x="7451320" y="2567820"/>
            <a:ext cx="2438529" cy="260358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0571411-3A1A-4EC5-A9B0-F8655399D9C2}"/>
              </a:ext>
            </a:extLst>
          </p:cNvPr>
          <p:cNvCxnSpPr>
            <a:cxnSpLocks/>
          </p:cNvCxnSpPr>
          <p:nvPr/>
        </p:nvCxnSpPr>
        <p:spPr>
          <a:xfrm flipH="1" flipV="1">
            <a:off x="1546227" y="2672244"/>
            <a:ext cx="2330124" cy="201951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CBADD04-DBBE-78B2-FBC6-B2BBC863E8D9}"/>
              </a:ext>
            </a:extLst>
          </p:cNvPr>
          <p:cNvCxnSpPr>
            <a:cxnSpLocks/>
          </p:cNvCxnSpPr>
          <p:nvPr/>
        </p:nvCxnSpPr>
        <p:spPr>
          <a:xfrm flipH="1" flipV="1">
            <a:off x="7192857" y="2810024"/>
            <a:ext cx="2896115" cy="202513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93116FC-E08E-495B-BAE5-C6F3D5AA6C07}"/>
              </a:ext>
            </a:extLst>
          </p:cNvPr>
          <p:cNvGrpSpPr/>
          <p:nvPr/>
        </p:nvGrpSpPr>
        <p:grpSpPr>
          <a:xfrm>
            <a:off x="591689" y="1102518"/>
            <a:ext cx="4866887" cy="5076156"/>
            <a:chOff x="410532" y="1097606"/>
            <a:chExt cx="4866887" cy="507615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ED4CBCE-6147-B60D-C126-93E0BF192CBF}"/>
                </a:ext>
              </a:extLst>
            </p:cNvPr>
            <p:cNvGrpSpPr/>
            <p:nvPr/>
          </p:nvGrpSpPr>
          <p:grpSpPr>
            <a:xfrm>
              <a:off x="410532" y="1097606"/>
              <a:ext cx="1815707" cy="5076156"/>
              <a:chOff x="410532" y="1097606"/>
              <a:chExt cx="1815707" cy="5076156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D332346-F5C0-395B-E1E9-5A837093326D}"/>
                  </a:ext>
                </a:extLst>
              </p:cNvPr>
              <p:cNvSpPr/>
              <p:nvPr/>
            </p:nvSpPr>
            <p:spPr>
              <a:xfrm>
                <a:off x="410532" y="1097606"/>
                <a:ext cx="922047" cy="1862048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1500" b="0" cap="none" spc="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en-US" sz="66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9112163-9803-03EC-4D06-EB8B7D0D6E5F}"/>
                  </a:ext>
                </a:extLst>
              </p:cNvPr>
              <p:cNvSpPr/>
              <p:nvPr/>
            </p:nvSpPr>
            <p:spPr>
              <a:xfrm>
                <a:off x="664593" y="3957771"/>
                <a:ext cx="1561646" cy="2215991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en-US" sz="13800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5400" b="0" cap="none" spc="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23" name="Picture 22" descr="A yellow and green fruit with a leaf&#10;&#10;Description automatically generated with low confidence">
              <a:extLst>
                <a:ext uri="{FF2B5EF4-FFF2-40B4-BE49-F238E27FC236}">
                  <a16:creationId xmlns:a16="http://schemas.microsoft.com/office/drawing/2014/main" id="{097C5525-6DC9-4334-B0ED-4F5A7E680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311" b="96117" l="4898" r="94286">
                          <a14:foregroundMark x1="8571" y1="46602" x2="6531" y2="73301"/>
                          <a14:foregroundMark x1="6531" y1="73301" x2="26531" y2="86893"/>
                          <a14:foregroundMark x1="26531" y1="86893" x2="48980" y2="90777"/>
                          <a14:foregroundMark x1="33878" y1="93689" x2="51429" y2="96117"/>
                          <a14:foregroundMark x1="4082" y1="63592" x2="5306" y2="89320"/>
                          <a14:foregroundMark x1="5306" y1="89320" x2="5306" y2="89320"/>
                          <a14:foregroundMark x1="33878" y1="6796" x2="81224" y2="8252"/>
                          <a14:foregroundMark x1="90612" y1="27184" x2="93878" y2="51456"/>
                          <a14:foregroundMark x1="93878" y1="51456" x2="89388" y2="67476"/>
                          <a14:foregroundMark x1="97143" y1="35922" x2="94286" y2="61165"/>
                          <a14:foregroundMark x1="94286" y1="61165" x2="93878" y2="61650"/>
                          <a14:foregroundMark x1="83673" y1="13592" x2="84898" y2="8738"/>
                          <a14:backgroundMark x1="77959" y1="8738" x2="77959" y2="8738"/>
                          <a14:backgroundMark x1="79184" y1="6796" x2="79184" y2="6796"/>
                          <a14:backgroundMark x1="76735" y1="8738" x2="76735" y2="8738"/>
                          <a14:backgroundMark x1="80000" y1="8252" x2="80000" y2="8252"/>
                          <a14:backgroundMark x1="81224" y1="7282" x2="81224" y2="7282"/>
                          <a14:backgroundMark x1="80000" y1="6796" x2="80000" y2="6796"/>
                          <a14:backgroundMark x1="76735" y1="6796" x2="76735" y2="6796"/>
                          <a14:backgroundMark x1="76735" y1="6796" x2="76735" y2="6796"/>
                          <a14:backgroundMark x1="76735" y1="6796" x2="76735" y2="6796"/>
                          <a14:backgroundMark x1="78776" y1="6796" x2="78776" y2="6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70619" y="1210324"/>
              <a:ext cx="1806800" cy="1519187"/>
            </a:xfrm>
            <a:prstGeom prst="rect">
              <a:avLst/>
            </a:prstGeom>
          </p:spPr>
        </p:pic>
        <p:pic>
          <p:nvPicPr>
            <p:cNvPr id="32" name="Picture 2" descr="90,400+ Birds Nest With Eggs Stock Photos, Pictures &amp; Royalty-Free Images -  iStock">
              <a:extLst>
                <a:ext uri="{FF2B5EF4-FFF2-40B4-BE49-F238E27FC236}">
                  <a16:creationId xmlns:a16="http://schemas.microsoft.com/office/drawing/2014/main" id="{22AA6B16-9B03-470F-9439-06E842886B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0796" y="4355763"/>
              <a:ext cx="2547930" cy="1698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B20D9B5-9F07-499C-9130-536460F73298}"/>
              </a:ext>
            </a:extLst>
          </p:cNvPr>
          <p:cNvGrpSpPr/>
          <p:nvPr/>
        </p:nvGrpSpPr>
        <p:grpSpPr>
          <a:xfrm>
            <a:off x="5448931" y="1138782"/>
            <a:ext cx="5840747" cy="5185634"/>
            <a:chOff x="5755669" y="1188337"/>
            <a:chExt cx="5840747" cy="5185634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6700103-DF2B-14F2-04A0-FDEC934DE432}"/>
                </a:ext>
              </a:extLst>
            </p:cNvPr>
            <p:cNvCxnSpPr>
              <a:cxnSpLocks/>
            </p:cNvCxnSpPr>
            <p:nvPr/>
          </p:nvCxnSpPr>
          <p:spPr>
            <a:xfrm>
              <a:off x="5782684" y="1188337"/>
              <a:ext cx="17340" cy="5185634"/>
            </a:xfrm>
            <a:prstGeom prst="straightConnector1">
              <a:avLst/>
            </a:prstGeom>
            <a:ln w="76200">
              <a:prstDash val="sysDash"/>
              <a:headEnd type="diamond" w="med" len="med"/>
              <a:tailEnd type="triangle" w="med" len="med"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5D77943-7198-4D95-8A8B-2409031FF5A0}"/>
                </a:ext>
              </a:extLst>
            </p:cNvPr>
            <p:cNvSpPr/>
            <p:nvPr/>
          </p:nvSpPr>
          <p:spPr>
            <a:xfrm>
              <a:off x="10468713" y="3957771"/>
              <a:ext cx="922047" cy="186204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1500" dirty="0">
                  <a:ln w="0"/>
                  <a:solidFill>
                    <a:srgbClr val="FF00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endPara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A5E2AF5-0DB3-4B56-AC5E-D1CA531A9586}"/>
                </a:ext>
              </a:extLst>
            </p:cNvPr>
            <p:cNvSpPr/>
            <p:nvPr/>
          </p:nvSpPr>
          <p:spPr>
            <a:xfrm>
              <a:off x="10034770" y="1242954"/>
              <a:ext cx="1561646" cy="2215991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n-US" sz="138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m</a:t>
              </a:r>
              <a:endParaRPr lang="en-US" sz="54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31" name="Picture 4" descr="fishing net vector png - Clip Art Library">
              <a:extLst>
                <a:ext uri="{FF2B5EF4-FFF2-40B4-BE49-F238E27FC236}">
                  <a16:creationId xmlns:a16="http://schemas.microsoft.com/office/drawing/2014/main" id="{42C59285-C600-4A51-92EB-03E232D547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7497" b="93591" l="10000" r="90000">
                          <a14:foregroundMark x1="37073" y1="93349" x2="44024" y2="95405"/>
                          <a14:foregroundMark x1="44024" y1="95405" x2="52439" y2="95647"/>
                          <a14:foregroundMark x1="52439" y1="95647" x2="60244" y2="95042"/>
                          <a14:foregroundMark x1="60244" y1="95042" x2="66220" y2="90085"/>
                          <a14:foregroundMark x1="66220" y1="90085" x2="58780" y2="87545"/>
                          <a14:foregroundMark x1="58780" y1="87545" x2="52073" y2="89601"/>
                          <a14:foregroundMark x1="52073" y1="89601" x2="45000" y2="88392"/>
                          <a14:foregroundMark x1="45000" y1="88392" x2="38902" y2="90810"/>
                          <a14:foregroundMark x1="52195" y1="92624" x2="59634" y2="93712"/>
                          <a14:foregroundMark x1="59634" y1="93712" x2="55000" y2="91898"/>
                          <a14:foregroundMark x1="55732" y1="33978" x2="53902" y2="10762"/>
                          <a14:foregroundMark x1="53902" y1="10762" x2="46951" y2="24184"/>
                          <a14:foregroundMark x1="46951" y1="24184" x2="46220" y2="27086"/>
                          <a14:foregroundMark x1="50488" y1="18017" x2="50244" y2="749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0045" y="1579389"/>
              <a:ext cx="2133735" cy="21521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1866F5F9-BE12-41A9-AFF7-A92F8AFF69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944" b="91667" l="10000" r="90769">
                          <a14:foregroundMark x1="78462" y1="90278" x2="61538" y2="90278"/>
                          <a14:foregroundMark x1="61538" y1="90278" x2="60769" y2="90278"/>
                          <a14:foregroundMark x1="54615" y1="90278" x2="45385" y2="91667"/>
                          <a14:foregroundMark x1="90769" y1="37500" x2="90000" y2="55556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55669" y="4191781"/>
              <a:ext cx="2507315" cy="1717575"/>
            </a:xfrm>
            <a:prstGeom prst="rect">
              <a:avLst/>
            </a:prstGeom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3F63AD10-3A57-4778-8860-3F7EF747E90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7290" y="79082"/>
            <a:ext cx="1542948" cy="11092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8DA80FB-FBF1-469C-A9F4-969690B7E25B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10534136" y="71068"/>
            <a:ext cx="1542948" cy="110925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5" name="Rounded Rectangle 52">
            <a:extLst>
              <a:ext uri="{FF2B5EF4-FFF2-40B4-BE49-F238E27FC236}">
                <a16:creationId xmlns:a16="http://schemas.microsoft.com/office/drawing/2014/main" id="{AF13D78A-7570-4079-B8D7-885C9FBA4F2B}"/>
              </a:ext>
            </a:extLst>
          </p:cNvPr>
          <p:cNvSpPr/>
          <p:nvPr/>
        </p:nvSpPr>
        <p:spPr>
          <a:xfrm>
            <a:off x="4160395" y="6134280"/>
            <a:ext cx="3683425" cy="674220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cs typeface="Times New Roman" pitchFamily="18" charset="0"/>
              </a:rPr>
              <a:t>Group work</a:t>
            </a:r>
          </a:p>
        </p:txBody>
      </p:sp>
    </p:spTree>
    <p:extLst>
      <p:ext uri="{BB962C8B-B14F-4D97-AF65-F5344CB8AC3E}">
        <p14:creationId xmlns:p14="http://schemas.microsoft.com/office/powerpoint/2010/main" val="385394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8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C0F14905-B661-F1E2-D1F1-B1C99A8DB829}"/>
              </a:ext>
            </a:extLst>
          </p:cNvPr>
          <p:cNvSpPr txBox="1"/>
          <p:nvPr/>
        </p:nvSpPr>
        <p:spPr>
          <a:xfrm>
            <a:off x="459665" y="96987"/>
            <a:ext cx="6772238" cy="70788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Lets play a game (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kims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660033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game).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CCFA81-61E4-546B-C09F-856D18FF65B9}"/>
              </a:ext>
            </a:extLst>
          </p:cNvPr>
          <p:cNvSpPr txBox="1"/>
          <p:nvPr/>
        </p:nvSpPr>
        <p:spPr>
          <a:xfrm>
            <a:off x="8346217" y="103542"/>
            <a:ext cx="2949300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BD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Close your eyes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B90F87-E872-5FF5-1E28-A026A399440B}"/>
              </a:ext>
            </a:extLst>
          </p:cNvPr>
          <p:cNvSpPr txBox="1"/>
          <p:nvPr/>
        </p:nvSpPr>
        <p:spPr>
          <a:xfrm>
            <a:off x="1056790" y="976078"/>
            <a:ext cx="4455401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Which word have I covered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392C3B6-4EF6-CF84-C213-A042A67BF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658" y="804873"/>
            <a:ext cx="2024908" cy="109033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C8D1AE3-B142-7AD0-098C-7129ACC4F440}"/>
              </a:ext>
            </a:extLst>
          </p:cNvPr>
          <p:cNvSpPr txBox="1"/>
          <p:nvPr/>
        </p:nvSpPr>
        <p:spPr>
          <a:xfrm>
            <a:off x="8346217" y="822213"/>
            <a:ext cx="2949300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rgbClr val="15BD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5BD1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your eyes</a:t>
            </a:r>
          </a:p>
        </p:txBody>
      </p:sp>
      <p:pic>
        <p:nvPicPr>
          <p:cNvPr id="24" name="Picture 23" descr="A yellow and green fruit with a leaf&#10;&#10;Description automatically generated with low confidence">
            <a:extLst>
              <a:ext uri="{FF2B5EF4-FFF2-40B4-BE49-F238E27FC236}">
                <a16:creationId xmlns:a16="http://schemas.microsoft.com/office/drawing/2014/main" id="{07BC4904-79D0-44A8-ABCA-EDCF56F96F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11" b="96117" l="4898" r="94286">
                        <a14:foregroundMark x1="8571" y1="46602" x2="6531" y2="73301"/>
                        <a14:foregroundMark x1="6531" y1="73301" x2="26531" y2="86893"/>
                        <a14:foregroundMark x1="26531" y1="86893" x2="48980" y2="90777"/>
                        <a14:foregroundMark x1="33878" y1="93689" x2="51429" y2="96117"/>
                        <a14:foregroundMark x1="4082" y1="63592" x2="5306" y2="89320"/>
                        <a14:foregroundMark x1="5306" y1="89320" x2="5306" y2="89320"/>
                        <a14:foregroundMark x1="33878" y1="6796" x2="81224" y2="8252"/>
                        <a14:foregroundMark x1="90612" y1="27184" x2="93878" y2="51456"/>
                        <a14:foregroundMark x1="93878" y1="51456" x2="89388" y2="67476"/>
                        <a14:foregroundMark x1="97143" y1="35922" x2="94286" y2="61165"/>
                        <a14:foregroundMark x1="94286" y1="61165" x2="93878" y2="61650"/>
                        <a14:foregroundMark x1="83673" y1="13592" x2="84898" y2="8738"/>
                        <a14:backgroundMark x1="77959" y1="8738" x2="77959" y2="8738"/>
                        <a14:backgroundMark x1="79184" y1="6796" x2="79184" y2="6796"/>
                        <a14:backgroundMark x1="76735" y1="8738" x2="76735" y2="8738"/>
                        <a14:backgroundMark x1="80000" y1="8252" x2="80000" y2="8252"/>
                        <a14:backgroundMark x1="81224" y1="7282" x2="81224" y2="7282"/>
                        <a14:backgroundMark x1="80000" y1="6796" x2="80000" y2="6796"/>
                        <a14:backgroundMark x1="76735" y1="6796" x2="76735" y2="6796"/>
                        <a14:backgroundMark x1="76735" y1="6796" x2="76735" y2="6796"/>
                        <a14:backgroundMark x1="76735" y1="6796" x2="76735" y2="6796"/>
                        <a14:backgroundMark x1="78776" y1="6796" x2="78776" y2="6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336" y="2325829"/>
            <a:ext cx="1296758" cy="1090335"/>
          </a:xfrm>
          <a:prstGeom prst="rect">
            <a:avLst/>
          </a:prstGeom>
        </p:spPr>
      </p:pic>
      <p:pic>
        <p:nvPicPr>
          <p:cNvPr id="27" name="Picture 4" descr="fishing net vector png - Clip Art Library">
            <a:extLst>
              <a:ext uri="{FF2B5EF4-FFF2-40B4-BE49-F238E27FC236}">
                <a16:creationId xmlns:a16="http://schemas.microsoft.com/office/drawing/2014/main" id="{E5BA1716-BE63-4F9B-975D-22B618784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497" b="93591" l="10000" r="90000">
                        <a14:foregroundMark x1="37073" y1="93349" x2="44024" y2="95405"/>
                        <a14:foregroundMark x1="44024" y1="95405" x2="52439" y2="95647"/>
                        <a14:foregroundMark x1="52439" y1="95647" x2="60244" y2="95042"/>
                        <a14:foregroundMark x1="60244" y1="95042" x2="66220" y2="90085"/>
                        <a14:foregroundMark x1="66220" y1="90085" x2="58780" y2="87545"/>
                        <a14:foregroundMark x1="58780" y1="87545" x2="52073" y2="89601"/>
                        <a14:foregroundMark x1="52073" y1="89601" x2="45000" y2="88392"/>
                        <a14:foregroundMark x1="45000" y1="88392" x2="38902" y2="90810"/>
                        <a14:foregroundMark x1="52195" y1="92624" x2="59634" y2="93712"/>
                        <a14:foregroundMark x1="59634" y1="93712" x2="55000" y2="91898"/>
                        <a14:foregroundMark x1="55732" y1="33978" x2="53902" y2="10762"/>
                        <a14:foregroundMark x1="53902" y1="10762" x2="46951" y2="24184"/>
                        <a14:foregroundMark x1="46951" y1="24184" x2="46220" y2="27086"/>
                        <a14:foregroundMark x1="50488" y1="18017" x2="50244" y2="74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621" y="4085013"/>
            <a:ext cx="1811381" cy="182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90,400+ Birds Nest With Eggs Stock Photos, Pictures &amp; Royalty-Free Images -  iStock">
            <a:extLst>
              <a:ext uri="{FF2B5EF4-FFF2-40B4-BE49-F238E27FC236}">
                <a16:creationId xmlns:a16="http://schemas.microsoft.com/office/drawing/2014/main" id="{08EFC1B2-D695-43B3-A435-6308332DA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50" y="4242696"/>
            <a:ext cx="2547930" cy="1698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14AF33A-536C-4CAD-AAD0-B439710707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944" b="91667" l="10000" r="90769">
                        <a14:foregroundMark x1="78462" y1="90278" x2="61538" y2="90278"/>
                        <a14:foregroundMark x1="61538" y1="90278" x2="60769" y2="90278"/>
                        <a14:foregroundMark x1="54615" y1="90278" x2="45385" y2="91667"/>
                        <a14:foregroundMark x1="90769" y1="37500" x2="90000" y2="5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79467" y="2031035"/>
            <a:ext cx="2154535" cy="1475912"/>
          </a:xfrm>
          <a:prstGeom prst="rect">
            <a:avLst/>
          </a:prstGeom>
        </p:spPr>
      </p:pic>
      <p:sp>
        <p:nvSpPr>
          <p:cNvPr id="14" name="Smiley Face 13">
            <a:extLst>
              <a:ext uri="{FF2B5EF4-FFF2-40B4-BE49-F238E27FC236}">
                <a16:creationId xmlns:a16="http://schemas.microsoft.com/office/drawing/2014/main" id="{C5D424DC-BC27-E24D-545F-EEC3BBD00EDA}"/>
              </a:ext>
            </a:extLst>
          </p:cNvPr>
          <p:cNvSpPr/>
          <p:nvPr/>
        </p:nvSpPr>
        <p:spPr>
          <a:xfrm>
            <a:off x="8487500" y="1682599"/>
            <a:ext cx="2280196" cy="1975001"/>
          </a:xfrm>
          <a:prstGeom prst="smileyFace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Smiley Face 34">
            <a:extLst>
              <a:ext uri="{FF2B5EF4-FFF2-40B4-BE49-F238E27FC236}">
                <a16:creationId xmlns:a16="http://schemas.microsoft.com/office/drawing/2014/main" id="{A48826DA-033C-422F-8EDE-4CB8120CA1F7}"/>
              </a:ext>
            </a:extLst>
          </p:cNvPr>
          <p:cNvSpPr/>
          <p:nvPr/>
        </p:nvSpPr>
        <p:spPr>
          <a:xfrm>
            <a:off x="8487500" y="4085013"/>
            <a:ext cx="2280196" cy="1975001"/>
          </a:xfrm>
          <a:prstGeom prst="smileyFace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miley Face 9">
            <a:extLst>
              <a:ext uri="{FF2B5EF4-FFF2-40B4-BE49-F238E27FC236}">
                <a16:creationId xmlns:a16="http://schemas.microsoft.com/office/drawing/2014/main" id="{E0971DAE-1C03-704D-D688-92DCB2CD0A51}"/>
              </a:ext>
            </a:extLst>
          </p:cNvPr>
          <p:cNvSpPr/>
          <p:nvPr/>
        </p:nvSpPr>
        <p:spPr>
          <a:xfrm>
            <a:off x="2809369" y="4144101"/>
            <a:ext cx="2580327" cy="1975001"/>
          </a:xfrm>
          <a:prstGeom prst="smileyFace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miley Face 8">
            <a:extLst>
              <a:ext uri="{FF2B5EF4-FFF2-40B4-BE49-F238E27FC236}">
                <a16:creationId xmlns:a16="http://schemas.microsoft.com/office/drawing/2014/main" id="{C357A9F9-B506-310D-71C4-7A16C16A7797}"/>
              </a:ext>
            </a:extLst>
          </p:cNvPr>
          <p:cNvSpPr/>
          <p:nvPr/>
        </p:nvSpPr>
        <p:spPr>
          <a:xfrm>
            <a:off x="2956527" y="1682599"/>
            <a:ext cx="2286013" cy="2172784"/>
          </a:xfrm>
          <a:prstGeom prst="smileyFac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177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-0.20235 -0.0044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17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2.08333E-6 0.00023 " pathEditMode="relative" rAng="0" ptsTypes="AA">
                                      <p:cBhvr>
                                        <p:cTn id="63" dur="2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19635 0.01505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18" y="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22222E-6 L 1.04167E-6 1.48148E-6 " pathEditMode="relative" rAng="0" ptsTypes="AA">
                                      <p:cBhvr>
                                        <p:cTn id="71" dur="2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-0.19818 -0.00787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9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3.7037E-6 L -3.54167E-6 -5.20417E-18 " pathEditMode="relative" rAng="0" ptsTypes="AA">
                                      <p:cBhvr>
                                        <p:cTn id="79" dur="2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-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0.19635 0.01505 " pathEditMode="relative" rAng="0" ptsTypes="AA">
                                      <p:cBhvr>
                                        <p:cTn id="8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18" y="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3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33333E-6 L -3.33333E-6 0.00023 " pathEditMode="relative" rAng="0" ptsTypes="AA">
                                      <p:cBhvr>
                                        <p:cTn id="87" dur="2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0" grpId="0" animBg="1"/>
      <p:bldP spid="14" grpId="0" animBg="1"/>
      <p:bldP spid="14" grpId="1" animBg="1"/>
      <p:bldP spid="14" grpId="2" animBg="1"/>
      <p:bldP spid="35" grpId="0" animBg="1"/>
      <p:bldP spid="35" grpId="1" animBg="1"/>
      <p:bldP spid="35" grpId="2" animBg="1"/>
      <p:bldP spid="10" grpId="0" animBg="1"/>
      <p:bldP spid="10" grpId="1" animBg="1"/>
      <p:bldP spid="10" grpId="2" animBg="1"/>
      <p:bldP spid="9" grpId="0" animBg="1"/>
      <p:bldP spid="9" grpId="1" animBg="1"/>
      <p:bldP spid="9" grpId="2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4EF631-EC5D-4EAC-BDD6-D827FB506D1B}"/>
              </a:ext>
            </a:extLst>
          </p:cNvPr>
          <p:cNvSpPr/>
          <p:nvPr/>
        </p:nvSpPr>
        <p:spPr>
          <a:xfrm>
            <a:off x="10545097" y="214599"/>
            <a:ext cx="13031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IW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69DB513-D0D5-40F3-9709-978F39C02AED}"/>
              </a:ext>
            </a:extLst>
          </p:cNvPr>
          <p:cNvSpPr/>
          <p:nvPr/>
        </p:nvSpPr>
        <p:spPr>
          <a:xfrm>
            <a:off x="5706274" y="1617464"/>
            <a:ext cx="3860142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moon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C8C9D2-84F7-4E5B-A4D9-D7102482ECDF}"/>
              </a:ext>
            </a:extLst>
          </p:cNvPr>
          <p:cNvSpPr/>
          <p:nvPr/>
        </p:nvSpPr>
        <p:spPr>
          <a:xfrm>
            <a:off x="1878834" y="339213"/>
            <a:ext cx="37108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What’s this?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8846F6-7591-4CB9-A9AB-F7D9B89695F9}"/>
              </a:ext>
            </a:extLst>
          </p:cNvPr>
          <p:cNvSpPr/>
          <p:nvPr/>
        </p:nvSpPr>
        <p:spPr>
          <a:xfrm>
            <a:off x="5552769" y="1574932"/>
            <a:ext cx="4473256" cy="186204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mango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D52276B-4AED-4C83-844A-D60B11684F7F}"/>
              </a:ext>
            </a:extLst>
          </p:cNvPr>
          <p:cNvSpPr/>
          <p:nvPr/>
        </p:nvSpPr>
        <p:spPr>
          <a:xfrm>
            <a:off x="5584171" y="1948323"/>
            <a:ext cx="4322773" cy="120032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7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endParaRPr lang="en-US" sz="7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0B159C-EB7D-4698-A70C-34B643E8F025}"/>
              </a:ext>
            </a:extLst>
          </p:cNvPr>
          <p:cNvSpPr/>
          <p:nvPr/>
        </p:nvSpPr>
        <p:spPr>
          <a:xfrm>
            <a:off x="5752946" y="1532400"/>
            <a:ext cx="3849328" cy="1862048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nest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E5619BE1-BDE6-4DCA-A304-12DC856B7A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>
            <a:off x="9365227" y="1141864"/>
            <a:ext cx="2290608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Kite in Sky Clip Art Free PNG Image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7" name="Picture 16" descr="A yellow and green fruit with a leaf&#10;&#10;Description automatically generated with low confidence">
            <a:extLst>
              <a:ext uri="{FF2B5EF4-FFF2-40B4-BE49-F238E27FC236}">
                <a16:creationId xmlns:a16="http://schemas.microsoft.com/office/drawing/2014/main" id="{F65D7C0C-9951-4A41-A5B1-355DE97ECC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311" b="96117" l="4898" r="94286">
                        <a14:foregroundMark x1="8571" y1="46602" x2="6531" y2="73301"/>
                        <a14:foregroundMark x1="6531" y1="73301" x2="26531" y2="86893"/>
                        <a14:foregroundMark x1="26531" y1="86893" x2="48980" y2="90777"/>
                        <a14:foregroundMark x1="33878" y1="93689" x2="51429" y2="96117"/>
                        <a14:foregroundMark x1="4082" y1="63592" x2="5306" y2="89320"/>
                        <a14:foregroundMark x1="5306" y1="89320" x2="5306" y2="89320"/>
                        <a14:foregroundMark x1="33878" y1="6796" x2="81224" y2="8252"/>
                        <a14:foregroundMark x1="90612" y1="27184" x2="93878" y2="51456"/>
                        <a14:foregroundMark x1="93878" y1="51456" x2="89388" y2="67476"/>
                        <a14:foregroundMark x1="97143" y1="35922" x2="94286" y2="61165"/>
                        <a14:foregroundMark x1="94286" y1="61165" x2="93878" y2="61650"/>
                        <a14:foregroundMark x1="83673" y1="13592" x2="84898" y2="8738"/>
                        <a14:backgroundMark x1="77959" y1="8738" x2="77959" y2="8738"/>
                        <a14:backgroundMark x1="79184" y1="6796" x2="79184" y2="6796"/>
                        <a14:backgroundMark x1="76735" y1="8738" x2="76735" y2="8738"/>
                        <a14:backgroundMark x1="80000" y1="8252" x2="80000" y2="8252"/>
                        <a14:backgroundMark x1="81224" y1="7282" x2="81224" y2="7282"/>
                        <a14:backgroundMark x1="80000" y1="6796" x2="80000" y2="6796"/>
                        <a14:backgroundMark x1="76735" y1="6796" x2="76735" y2="6796"/>
                        <a14:backgroundMark x1="76735" y1="6796" x2="76735" y2="6796"/>
                        <a14:backgroundMark x1="76735" y1="6796" x2="76735" y2="6796"/>
                        <a14:backgroundMark x1="78776" y1="6796" x2="78776" y2="6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615" y="1734630"/>
            <a:ext cx="2333625" cy="1962150"/>
          </a:xfrm>
          <a:prstGeom prst="rect">
            <a:avLst/>
          </a:prstGeom>
        </p:spPr>
      </p:pic>
      <p:pic>
        <p:nvPicPr>
          <p:cNvPr id="23" name="Picture 4" descr="fishing net vector png - Clip Art Library">
            <a:extLst>
              <a:ext uri="{FF2B5EF4-FFF2-40B4-BE49-F238E27FC236}">
                <a16:creationId xmlns:a16="http://schemas.microsoft.com/office/drawing/2014/main" id="{C432487F-C1D5-4159-814F-1716EAFCC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497" b="93591" l="10000" r="90000">
                        <a14:foregroundMark x1="37073" y1="93349" x2="44024" y2="95405"/>
                        <a14:foregroundMark x1="44024" y1="95405" x2="52439" y2="95647"/>
                        <a14:foregroundMark x1="52439" y1="95647" x2="60244" y2="95042"/>
                        <a14:foregroundMark x1="60244" y1="95042" x2="66220" y2="90085"/>
                        <a14:foregroundMark x1="66220" y1="90085" x2="58780" y2="87545"/>
                        <a14:foregroundMark x1="58780" y1="87545" x2="52073" y2="89601"/>
                        <a14:foregroundMark x1="52073" y1="89601" x2="45000" y2="88392"/>
                        <a14:foregroundMark x1="45000" y1="88392" x2="38902" y2="90810"/>
                        <a14:foregroundMark x1="52195" y1="92624" x2="59634" y2="93712"/>
                        <a14:foregroundMark x1="59634" y1="93712" x2="55000" y2="91898"/>
                        <a14:foregroundMark x1="55732" y1="33978" x2="53902" y2="10762"/>
                        <a14:foregroundMark x1="53902" y1="10762" x2="46951" y2="24184"/>
                        <a14:foregroundMark x1="46951" y1="24184" x2="46220" y2="27086"/>
                        <a14:foregroundMark x1="50488" y1="18017" x2="50244" y2="74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115" y="1080681"/>
            <a:ext cx="3242041" cy="327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90,400+ Birds Nest With Eggs Stock Photos, Pictures &amp; Royalty-Free Images -  iStock">
            <a:extLst>
              <a:ext uri="{FF2B5EF4-FFF2-40B4-BE49-F238E27FC236}">
                <a16:creationId xmlns:a16="http://schemas.microsoft.com/office/drawing/2014/main" id="{0F6939E5-3489-4635-8A6B-07302094C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534" y="1332897"/>
            <a:ext cx="3519177" cy="2346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CF13A5A-9FFD-4CC2-B381-D2EF09348AC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6944" b="91667" l="10000" r="90769">
                        <a14:foregroundMark x1="78462" y1="90278" x2="61538" y2="90278"/>
                        <a14:foregroundMark x1="61538" y1="90278" x2="60769" y2="90278"/>
                        <a14:foregroundMark x1="54615" y1="90278" x2="45385" y2="91667"/>
                        <a14:foregroundMark x1="90769" y1="37500" x2="90000" y2="5555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30861" y="1493233"/>
            <a:ext cx="3044950" cy="208586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CE7C86A-579F-45D6-B9F5-708376ABDD44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7897" b="95721" l="3877" r="48950">
                        <a14:foregroundMark x1="18040" y1="32418" x2="14055" y2="25192"/>
                        <a14:foregroundMark x1="14055" y1="25192" x2="9155" y2="31530"/>
                        <a14:foregroundMark x1="7507" y1="36500" x2="6893" y2="38353"/>
                        <a14:foregroundMark x1="9155" y1="31530" x2="8436" y2="33700"/>
                        <a14:foregroundMark x1="6893" y1="38353" x2="2179" y2="44290"/>
                        <a14:foregroundMark x1="2927" y1="83192" x2="3177" y2="90795"/>
                        <a14:foregroundMark x1="2726" y1="77086" x2="2915" y2="82831"/>
                        <a14:foregroundMark x1="2586" y1="72835" x2="2662" y2="75147"/>
                        <a14:foregroundMark x1="1809" y1="49197" x2="1958" y2="53707"/>
                        <a14:foregroundMark x1="3177" y1="90795" x2="8724" y2="96891"/>
                        <a14:foregroundMark x1="8724" y1="96891" x2="17878" y2="99516"/>
                        <a14:foregroundMark x1="17878" y1="99516" x2="27033" y2="97255"/>
                        <a14:foregroundMark x1="27033" y1="97255" x2="31826" y2="90715"/>
                        <a14:foregroundMark x1="31826" y1="90715" x2="31733" y2="82148"/>
                        <a14:foregroundMark x1="35250" y1="74584" x2="38928" y2="73235"/>
                        <a14:foregroundMark x1="33242" y1="75320" x2="34209" y2="74965"/>
                        <a14:foregroundMark x1="41829" y1="71808" x2="46042" y2="66048"/>
                        <a14:foregroundMark x1="40659" y1="60087" x2="39643" y2="58962"/>
                        <a14:foregroundMark x1="46042" y1="66048" x2="42764" y2="62419"/>
                        <a14:foregroundMark x1="43087" y1="45150" x2="48950" y2="41219"/>
                        <a14:foregroundMark x1="33652" y1="51476" x2="37132" y2="49143"/>
                        <a14:foregroundMark x1="33642" y1="41894" x2="29725" y2="42067"/>
                        <a14:foregroundMark x1="48950" y1="41219" x2="44424" y2="41419"/>
                        <a14:foregroundMark x1="25949" y1="40493" x2="19171" y2="37667"/>
                        <a14:foregroundMark x1="26832" y1="40861" x2="25997" y2="40513"/>
                        <a14:foregroundMark x1="29725" y1="42067" x2="27425" y2="41108"/>
                        <a14:foregroundMark x1="18873" y1="35253" x2="18363" y2="31126"/>
                        <a14:foregroundMark x1="12332" y1="40573" x2="8778" y2="47235"/>
                        <a14:foregroundMark x1="8778" y1="47235" x2="9047" y2="55753"/>
                        <a14:foregroundMark x1="9047" y1="55753" x2="18040" y2="58417"/>
                        <a14:foregroundMark x1="18040" y1="58417" x2="23586" y2="49495"/>
                        <a14:foregroundMark x1="23586" y1="49495" x2="18901" y2="41865"/>
                        <a14:foregroundMark x1="18901" y1="41865" x2="12601" y2="39725"/>
                        <a14:foregroundMark x1="17501" y1="32418" x2="8831" y2="29189"/>
                        <a14:foregroundMark x1="8831" y1="29189" x2="17932" y2="27937"/>
                        <a14:foregroundMark x1="17932" y1="27937" x2="18901" y2="31772"/>
                        <a14:foregroundMark x1="26117" y1="58862" x2="21379" y2="52119"/>
                        <a14:foregroundMark x1="21379" y1="52119" x2="10393" y2="52967"/>
                        <a14:foregroundMark x1="10393" y1="52967" x2="3285" y2="58902"/>
                        <a14:foregroundMark x1="3285" y1="58902" x2="2994" y2="59488"/>
                        <a14:foregroundMark x1="2685" y1="70929" x2="3931" y2="73436"/>
                        <a14:foregroundMark x1="3931" y1="73436" x2="13732" y2="76827"/>
                        <a14:foregroundMark x1="13732" y1="76827" x2="23209" y2="77352"/>
                        <a14:foregroundMark x1="31970" y1="74102" x2="33333" y2="73597"/>
                        <a14:foregroundMark x1="23209" y1="77352" x2="31488" y2="74281"/>
                        <a14:foregroundMark x1="34355" y1="72047" x2="37803" y2="66815"/>
                        <a14:foregroundMark x1="33333" y1="73597" x2="33531" y2="73297"/>
                        <a14:foregroundMark x1="37803" y1="66815" x2="25256" y2="57126"/>
                        <a14:foregroundMark x1="20355" y1="71982" x2="11255" y2="74929"/>
                        <a14:foregroundMark x1="11255" y1="74929" x2="4631" y2="81348"/>
                        <a14:foregroundMark x1="4631" y1="81348" x2="1992" y2="88696"/>
                        <a14:foregroundMark x1="1992" y1="88696" x2="2693" y2="95680"/>
                        <a14:foregroundMark x1="2693" y1="95680" x2="18148" y2="99717"/>
                        <a14:foregroundMark x1="18148" y1="99717" x2="26817" y2="95721"/>
                        <a14:foregroundMark x1="26817" y1="95721" x2="29725" y2="88292"/>
                        <a14:foregroundMark x1="29725" y1="88292" x2="26279" y2="80137"/>
                        <a14:foregroundMark x1="26279" y1="80137" x2="20032" y2="74526"/>
                        <a14:foregroundMark x1="20032" y1="74526" x2="19225" y2="72386"/>
                        <a14:foregroundMark x1="46742" y1="39281" x2="46742" y2="38635"/>
                        <a14:foregroundMark x1="45880" y1="42955" x2="46473" y2="40129"/>
                        <a14:foregroundMark x1="10016" y1="31974" x2="10016" y2="31772"/>
                        <a14:foregroundMark x1="35541" y1="62939" x2="35703" y2="55390"/>
                        <a14:foregroundMark x1="35703" y1="55390" x2="36726" y2="61445"/>
                        <a14:foregroundMark x1="22940" y1="59306" x2="17501" y2="58862"/>
                        <a14:foregroundMark x1="8078" y1="34206" x2="8323" y2="37611"/>
                        <a14:foregroundMark x1="8323" y1="37611" x2="8813" y2="34206"/>
                        <a14:foregroundMark x1="8813" y1="34206" x2="8446" y2="34049"/>
                        <a14:backgroundMark x1="46742" y1="39483" x2="37695" y2="42915"/>
                        <a14:backgroundMark x1="37695" y1="42915" x2="30695" y2="37263"/>
                        <a14:backgroundMark x1="30695" y1="37263" x2="30102" y2="30238"/>
                        <a14:backgroundMark x1="30102" y1="30238" x2="39257" y2="27937"/>
                        <a14:backgroundMark x1="39257" y1="27937" x2="46204" y2="32660"/>
                        <a14:backgroundMark x1="46204" y1="32660" x2="47011" y2="40089"/>
                        <a14:backgroundMark x1="46486" y1="40100" x2="45019" y2="40129"/>
                        <a14:backgroundMark x1="47011" y1="40089" x2="46634" y2="40097"/>
                        <a14:backgroundMark x1="1454" y1="53694" x2="1131" y2="60557"/>
                        <a14:backgroundMark x1="32418" y1="74122" x2="31826" y2="81712"/>
                        <a14:backgroundMark x1="31826" y1="81712" x2="38718" y2="76665"/>
                        <a14:backgroundMark x1="38718" y1="76665" x2="32418" y2="73678"/>
                        <a14:backgroundMark x1="32418" y1="51110" x2="35090" y2="55447"/>
                        <a14:backgroundMark x1="32687" y1="50908" x2="40118" y2="47235"/>
                        <a14:backgroundMark x1="36995" y1="44449" x2="33818" y2="39080"/>
                        <a14:backgroundMark x1="26387" y1="39927" x2="28110" y2="39725"/>
                        <a14:backgroundMark x1="7022" y1="37629" x2="6570" y2="38191"/>
                        <a14:backgroundMark x1="862" y1="59306" x2="862" y2="88817"/>
                        <a14:backgroundMark x1="862" y1="88817" x2="3554" y2="81227"/>
                        <a14:backgroundMark x1="3554" y1="81227" x2="2585" y2="74970"/>
                        <a14:backgroundMark x1="26387" y1="40129" x2="18363" y2="35809"/>
                        <a14:backgroundMark x1="18363" y1="35809" x2="25794" y2="39927"/>
                        <a14:backgroundMark x1="18901" y1="37142" x2="18632" y2="33912"/>
                        <a14:backgroundMark x1="6175" y1="36708" x2="4308" y2="38635"/>
                        <a14:backgroundMark x1="1723" y1="44247" x2="269" y2="52846"/>
                        <a14:backgroundMark x1="269" y1="52846" x2="2316" y2="60436"/>
                        <a14:backgroundMark x1="2316" y1="60436" x2="1131" y2="83165"/>
                        <a14:backgroundMark x1="36726" y1="42713" x2="35003" y2="43157"/>
                        <a14:backgroundMark x1="40980" y1="59911" x2="47281" y2="65159"/>
                        <a14:backgroundMark x1="47281" y1="65159" x2="49165" y2="57489"/>
                        <a14:backgroundMark x1="49165" y1="57489" x2="43565" y2="60557"/>
                        <a14:backgroundMark x1="47604" y1="70246" x2="37857" y2="75616"/>
                        <a14:backgroundMark x1="37857" y1="75616" x2="46850" y2="72386"/>
                        <a14:backgroundMark x1="46850" y1="72386" x2="47334" y2="70690"/>
                        <a14:backgroundMark x1="42165" y1="72184" x2="32633" y2="72749"/>
                        <a14:backgroundMark x1="32633" y1="72749" x2="41303" y2="72628"/>
                        <a14:backgroundMark x1="18363" y1="37586" x2="24071" y2="39281"/>
                        <a14:backgroundMark x1="38126" y1="41865" x2="34141" y2="41219"/>
                        <a14:backgroundMark x1="44426" y1="41421" x2="34626" y2="41865"/>
                        <a14:backgroundMark x1="34626" y1="41865" x2="33818" y2="43601"/>
                        <a14:backgroundMark x1="43296" y1="45297" x2="35649" y2="49455"/>
                        <a14:backgroundMark x1="35649" y1="49455" x2="36237" y2="55339"/>
                        <a14:backgroundMark x1="36986" y1="57523" x2="38988" y2="5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333" r="50000" b="1799"/>
          <a:stretch/>
        </p:blipFill>
        <p:spPr>
          <a:xfrm>
            <a:off x="1085613" y="1510816"/>
            <a:ext cx="1835977" cy="4951014"/>
          </a:xfrm>
          <a:prstGeom prst="rect">
            <a:avLst/>
          </a:prstGeom>
          <a:effectLst>
            <a:outerShdw blurRad="228600" dir="4800000" algn="ctr" rotWithShape="0">
              <a:srgbClr val="00B0F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93865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/>
      <p:bldP spid="10" grpId="0" animBg="1"/>
      <p:bldP spid="10" grpId="1" animBg="1"/>
      <p:bldP spid="8" grpId="0" animBg="1"/>
      <p:bldP spid="6" grpId="0" animBg="1"/>
      <p:bldP spid="6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Whiteboard Vector Art, Icons, and Graphics for Free Download">
            <a:extLst>
              <a:ext uri="{FF2B5EF4-FFF2-40B4-BE49-F238E27FC236}">
                <a16:creationId xmlns:a16="http://schemas.microsoft.com/office/drawing/2014/main" id="{5B1A4639-BF93-4603-AFC2-56D95326F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1290239"/>
            <a:ext cx="63531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" descr="Computer Mouse Pointer Clipart, Cursor Arrow Silhouette - Clip Art Library">
            <a:extLst>
              <a:ext uri="{FF2B5EF4-FFF2-40B4-BE49-F238E27FC236}">
                <a16:creationId xmlns:a16="http://schemas.microsoft.com/office/drawing/2014/main" id="{BB5ACBB8-DD89-4E21-BB30-4504C3441A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4" descr="long vowels ppt - Clip Art Library">
            <a:extLst>
              <a:ext uri="{FF2B5EF4-FFF2-40B4-BE49-F238E27FC236}">
                <a16:creationId xmlns:a16="http://schemas.microsoft.com/office/drawing/2014/main" id="{9D8286DD-D617-4B87-B439-174994D019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8" descr="Clipart Female Teacher Holding A Pointer Image PNG | Citypng">
            <a:extLst>
              <a:ext uri="{FF2B5EF4-FFF2-40B4-BE49-F238E27FC236}">
                <a16:creationId xmlns:a16="http://schemas.microsoft.com/office/drawing/2014/main" id="{665BB40E-CCDA-4313-8299-572BF7C6C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125" r="98125">
                        <a14:foregroundMark x1="28250" y1="37625" x2="22625" y2="41875"/>
                        <a14:foregroundMark x1="22625" y1="41875" x2="25625" y2="39125"/>
                        <a14:foregroundMark x1="39000" y1="38750" x2="38375" y2="38750"/>
                        <a14:foregroundMark x1="37875" y1="38500" x2="38750" y2="43625"/>
                        <a14:foregroundMark x1="36125" y1="39125" x2="42625" y2="35125"/>
                        <a14:foregroundMark x1="42625" y1="35125" x2="46000" y2="42375"/>
                        <a14:foregroundMark x1="46000" y1="42375" x2="38375" y2="44250"/>
                        <a14:foregroundMark x1="38375" y1="44250" x2="36750" y2="37250"/>
                        <a14:foregroundMark x1="36750" y1="37250" x2="44000" y2="35875"/>
                        <a14:foregroundMark x1="44000" y1="35875" x2="46000" y2="42625"/>
                        <a14:foregroundMark x1="46000" y1="42625" x2="39000" y2="44750"/>
                        <a14:foregroundMark x1="39000" y1="44750" x2="37250" y2="37875"/>
                        <a14:foregroundMark x1="37250" y1="37875" x2="37500" y2="37625"/>
                        <a14:foregroundMark x1="37500" y1="37625" x2="44375" y2="40000"/>
                        <a14:foregroundMark x1="44375" y1="40000" x2="38500" y2="37375"/>
                        <a14:foregroundMark x1="34500" y1="65375" x2="27000" y2="66875"/>
                        <a14:foregroundMark x1="27000" y1="66875" x2="25625" y2="76750"/>
                        <a14:foregroundMark x1="25625" y1="76750" x2="27375" y2="83875"/>
                        <a14:foregroundMark x1="27375" y1="83875" x2="34875" y2="86250"/>
                        <a14:foregroundMark x1="34875" y1="86250" x2="37250" y2="70500"/>
                        <a14:foregroundMark x1="37250" y1="70500" x2="36000" y2="63625"/>
                        <a14:foregroundMark x1="36000" y1="63625" x2="32250" y2="61500"/>
                        <a14:foregroundMark x1="32125" y1="66000" x2="27375" y2="72500"/>
                        <a14:foregroundMark x1="27375" y1="72500" x2="29375" y2="80250"/>
                        <a14:foregroundMark x1="29375" y1="80250" x2="36500" y2="81875"/>
                        <a14:foregroundMark x1="36500" y1="81875" x2="38250" y2="74125"/>
                        <a14:foregroundMark x1="38250" y1="74125" x2="36625" y2="66250"/>
                        <a14:foregroundMark x1="36625" y1="66250" x2="29625" y2="65250"/>
                        <a14:foregroundMark x1="29625" y1="65250" x2="28250" y2="65625"/>
                        <a14:foregroundMark x1="30375" y1="69000" x2="28375" y2="76000"/>
                        <a14:foregroundMark x1="28375" y1="76000" x2="31375" y2="82875"/>
                        <a14:foregroundMark x1="31375" y1="82875" x2="38250" y2="80625"/>
                        <a14:foregroundMark x1="38250" y1="80625" x2="39375" y2="72750"/>
                        <a14:foregroundMark x1="39375" y1="72750" x2="34875" y2="66500"/>
                        <a14:foregroundMark x1="34875" y1="66500" x2="28625" y2="68875"/>
                        <a14:foregroundMark x1="29250" y1="69500" x2="29250" y2="76750"/>
                        <a14:foregroundMark x1="29250" y1="76750" x2="34750" y2="72375"/>
                        <a14:foregroundMark x1="34750" y1="72375" x2="28875" y2="70375"/>
                        <a14:foregroundMark x1="11875" y1="72750" x2="11375" y2="80125"/>
                        <a14:foregroundMark x1="11375" y1="80125" x2="8000" y2="86375"/>
                        <a14:foregroundMark x1="8000" y1="86375" x2="2875" y2="80375"/>
                        <a14:foregroundMark x1="2875" y1="80375" x2="3750" y2="73000"/>
                        <a14:foregroundMark x1="3750" y1="73000" x2="10625" y2="69125"/>
                        <a14:foregroundMark x1="10625" y1="69125" x2="11375" y2="73125"/>
                        <a14:foregroundMark x1="6250" y1="67500" x2="1375" y2="60875"/>
                        <a14:foregroundMark x1="1375" y1="60875" x2="875" y2="53750"/>
                        <a14:foregroundMark x1="875" y1="53750" x2="3625" y2="61000"/>
                        <a14:foregroundMark x1="3625" y1="61000" x2="2125" y2="63500"/>
                        <a14:foregroundMark x1="66250" y1="70375" x2="75000" y2="56500"/>
                        <a14:foregroundMark x1="75000" y1="56500" x2="98125" y2="30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845" y="2983566"/>
            <a:ext cx="3153842" cy="434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0A375FF3-E820-4E66-B980-C282AC469719}"/>
              </a:ext>
            </a:extLst>
          </p:cNvPr>
          <p:cNvSpPr/>
          <p:nvPr/>
        </p:nvSpPr>
        <p:spPr>
          <a:xfrm>
            <a:off x="4781536" y="3034635"/>
            <a:ext cx="1590984" cy="15696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98B705-72E6-49A0-A2D8-582B528F3CB0}"/>
              </a:ext>
            </a:extLst>
          </p:cNvPr>
          <p:cNvSpPr/>
          <p:nvPr/>
        </p:nvSpPr>
        <p:spPr>
          <a:xfrm>
            <a:off x="5801514" y="1433591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8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6E8636-E194-4446-807F-3CBEAF4CB0FC}"/>
              </a:ext>
            </a:extLst>
          </p:cNvPr>
          <p:cNvSpPr/>
          <p:nvPr/>
        </p:nvSpPr>
        <p:spPr>
          <a:xfrm>
            <a:off x="8624144" y="1384961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8800" b="1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F6335D-7AC8-4E62-8604-B7B24D7BC2E1}"/>
              </a:ext>
            </a:extLst>
          </p:cNvPr>
          <p:cNvSpPr/>
          <p:nvPr/>
        </p:nvSpPr>
        <p:spPr>
          <a:xfrm>
            <a:off x="5938524" y="2868877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88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62F0DE-E738-4B8D-B484-D63BF63F9FE4}"/>
              </a:ext>
            </a:extLst>
          </p:cNvPr>
          <p:cNvSpPr/>
          <p:nvPr/>
        </p:nvSpPr>
        <p:spPr>
          <a:xfrm>
            <a:off x="4610243" y="302852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88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6F4F5F-0B91-4139-BAAD-EB9AD641DFDA}"/>
              </a:ext>
            </a:extLst>
          </p:cNvPr>
          <p:cNvSpPr/>
          <p:nvPr/>
        </p:nvSpPr>
        <p:spPr>
          <a:xfrm>
            <a:off x="8582136" y="2983566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8800" b="1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DAFD6-EA31-41BA-ACE2-674A91483C4C}"/>
              </a:ext>
            </a:extLst>
          </p:cNvPr>
          <p:cNvSpPr/>
          <p:nvPr/>
        </p:nvSpPr>
        <p:spPr>
          <a:xfrm>
            <a:off x="7373783" y="2995856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8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424E12-3C1D-44B5-98C3-BA8A9F9DA172}"/>
              </a:ext>
            </a:extLst>
          </p:cNvPr>
          <p:cNvSpPr/>
          <p:nvPr/>
        </p:nvSpPr>
        <p:spPr>
          <a:xfrm>
            <a:off x="7120471" y="162983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88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8C3DA9-D26A-434F-8FF9-F32737DDEB16}"/>
              </a:ext>
            </a:extLst>
          </p:cNvPr>
          <p:cNvSpPr/>
          <p:nvPr/>
        </p:nvSpPr>
        <p:spPr>
          <a:xfrm>
            <a:off x="388128" y="537171"/>
            <a:ext cx="1139188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the audio and round the correct letter. </a:t>
            </a:r>
            <a:endParaRPr lang="en-US" sz="36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BA9D3A-3C68-474A-96D4-2716FA4AFDF6}"/>
              </a:ext>
            </a:extLst>
          </p:cNvPr>
          <p:cNvSpPr/>
          <p:nvPr/>
        </p:nvSpPr>
        <p:spPr>
          <a:xfrm>
            <a:off x="2396840" y="2557041"/>
            <a:ext cx="225254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8800" b="1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8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8800" b="1" dirty="0">
              <a:solidFill>
                <a:srgbClr val="00B05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7D485E-8673-407A-BACE-A3472645053C}"/>
              </a:ext>
            </a:extLst>
          </p:cNvPr>
          <p:cNvSpPr/>
          <p:nvPr/>
        </p:nvSpPr>
        <p:spPr>
          <a:xfrm>
            <a:off x="3188263" y="36426"/>
            <a:ext cx="581547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Assessing learning</a:t>
            </a:r>
            <a:endParaRPr lang="en-US" sz="4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CEE1273-87EA-41D0-BF94-871856601C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897" b="95721" l="3877" r="48950">
                        <a14:foregroundMark x1="18040" y1="32418" x2="14055" y2="25192"/>
                        <a14:foregroundMark x1="14055" y1="25192" x2="9155" y2="31530"/>
                        <a14:foregroundMark x1="7507" y1="36500" x2="6893" y2="38353"/>
                        <a14:foregroundMark x1="9155" y1="31530" x2="8436" y2="33700"/>
                        <a14:foregroundMark x1="6893" y1="38353" x2="2179" y2="44290"/>
                        <a14:foregroundMark x1="2927" y1="83192" x2="3177" y2="90795"/>
                        <a14:foregroundMark x1="2726" y1="77086" x2="2915" y2="82831"/>
                        <a14:foregroundMark x1="2586" y1="72835" x2="2662" y2="75147"/>
                        <a14:foregroundMark x1="1809" y1="49197" x2="1958" y2="53707"/>
                        <a14:foregroundMark x1="3177" y1="90795" x2="8724" y2="96891"/>
                        <a14:foregroundMark x1="8724" y1="96891" x2="17878" y2="99516"/>
                        <a14:foregroundMark x1="17878" y1="99516" x2="27033" y2="97255"/>
                        <a14:foregroundMark x1="27033" y1="97255" x2="31826" y2="90715"/>
                        <a14:foregroundMark x1="31826" y1="90715" x2="31733" y2="82148"/>
                        <a14:foregroundMark x1="35250" y1="74584" x2="38928" y2="73235"/>
                        <a14:foregroundMark x1="33242" y1="75320" x2="34209" y2="74965"/>
                        <a14:foregroundMark x1="41829" y1="71808" x2="46042" y2="66048"/>
                        <a14:foregroundMark x1="40659" y1="60087" x2="39643" y2="58962"/>
                        <a14:foregroundMark x1="46042" y1="66048" x2="42764" y2="62419"/>
                        <a14:foregroundMark x1="43087" y1="45150" x2="48950" y2="41219"/>
                        <a14:foregroundMark x1="33652" y1="51476" x2="37132" y2="49143"/>
                        <a14:foregroundMark x1="33642" y1="41894" x2="29725" y2="42067"/>
                        <a14:foregroundMark x1="48950" y1="41219" x2="44424" y2="41419"/>
                        <a14:foregroundMark x1="25949" y1="40493" x2="19171" y2="37667"/>
                        <a14:foregroundMark x1="26832" y1="40861" x2="25997" y2="40513"/>
                        <a14:foregroundMark x1="29725" y1="42067" x2="27425" y2="41108"/>
                        <a14:foregroundMark x1="18873" y1="35253" x2="18363" y2="31126"/>
                        <a14:foregroundMark x1="12332" y1="40573" x2="8778" y2="47235"/>
                        <a14:foregroundMark x1="8778" y1="47235" x2="9047" y2="55753"/>
                        <a14:foregroundMark x1="9047" y1="55753" x2="18040" y2="58417"/>
                        <a14:foregroundMark x1="18040" y1="58417" x2="23586" y2="49495"/>
                        <a14:foregroundMark x1="23586" y1="49495" x2="18901" y2="41865"/>
                        <a14:foregroundMark x1="18901" y1="41865" x2="12601" y2="39725"/>
                        <a14:foregroundMark x1="17501" y1="32418" x2="8831" y2="29189"/>
                        <a14:foregroundMark x1="8831" y1="29189" x2="17932" y2="27937"/>
                        <a14:foregroundMark x1="17932" y1="27937" x2="18901" y2="31772"/>
                        <a14:foregroundMark x1="26117" y1="58862" x2="21379" y2="52119"/>
                        <a14:foregroundMark x1="21379" y1="52119" x2="10393" y2="52967"/>
                        <a14:foregroundMark x1="10393" y1="52967" x2="3285" y2="58902"/>
                        <a14:foregroundMark x1="3285" y1="58902" x2="2994" y2="59488"/>
                        <a14:foregroundMark x1="2685" y1="70929" x2="3931" y2="73436"/>
                        <a14:foregroundMark x1="3931" y1="73436" x2="13732" y2="76827"/>
                        <a14:foregroundMark x1="13732" y1="76827" x2="23209" y2="77352"/>
                        <a14:foregroundMark x1="31970" y1="74102" x2="33333" y2="73597"/>
                        <a14:foregroundMark x1="23209" y1="77352" x2="31488" y2="74281"/>
                        <a14:foregroundMark x1="34355" y1="72047" x2="37803" y2="66815"/>
                        <a14:foregroundMark x1="33333" y1="73597" x2="33531" y2="73297"/>
                        <a14:foregroundMark x1="37803" y1="66815" x2="25256" y2="57126"/>
                        <a14:foregroundMark x1="20355" y1="71982" x2="11255" y2="74929"/>
                        <a14:foregroundMark x1="11255" y1="74929" x2="4631" y2="81348"/>
                        <a14:foregroundMark x1="4631" y1="81348" x2="1992" y2="88696"/>
                        <a14:foregroundMark x1="1992" y1="88696" x2="2693" y2="95680"/>
                        <a14:foregroundMark x1="2693" y1="95680" x2="18148" y2="99717"/>
                        <a14:foregroundMark x1="18148" y1="99717" x2="26817" y2="95721"/>
                        <a14:foregroundMark x1="26817" y1="95721" x2="29725" y2="88292"/>
                        <a14:foregroundMark x1="29725" y1="88292" x2="26279" y2="80137"/>
                        <a14:foregroundMark x1="26279" y1="80137" x2="20032" y2="74526"/>
                        <a14:foregroundMark x1="20032" y1="74526" x2="19225" y2="72386"/>
                        <a14:foregroundMark x1="46742" y1="39281" x2="46742" y2="38635"/>
                        <a14:foregroundMark x1="45880" y1="42955" x2="46473" y2="40129"/>
                        <a14:foregroundMark x1="10016" y1="31974" x2="10016" y2="31772"/>
                        <a14:foregroundMark x1="35541" y1="62939" x2="35703" y2="55390"/>
                        <a14:foregroundMark x1="35703" y1="55390" x2="36726" y2="61445"/>
                        <a14:foregroundMark x1="22940" y1="59306" x2="17501" y2="58862"/>
                        <a14:foregroundMark x1="8078" y1="34206" x2="8323" y2="37611"/>
                        <a14:foregroundMark x1="8323" y1="37611" x2="8813" y2="34206"/>
                        <a14:foregroundMark x1="8813" y1="34206" x2="8446" y2="34049"/>
                        <a14:backgroundMark x1="46742" y1="39483" x2="37695" y2="42915"/>
                        <a14:backgroundMark x1="37695" y1="42915" x2="30695" y2="37263"/>
                        <a14:backgroundMark x1="30695" y1="37263" x2="30102" y2="30238"/>
                        <a14:backgroundMark x1="30102" y1="30238" x2="39257" y2="27937"/>
                        <a14:backgroundMark x1="39257" y1="27937" x2="46204" y2="32660"/>
                        <a14:backgroundMark x1="46204" y1="32660" x2="47011" y2="40089"/>
                        <a14:backgroundMark x1="46486" y1="40100" x2="45019" y2="40129"/>
                        <a14:backgroundMark x1="47011" y1="40089" x2="46634" y2="40097"/>
                        <a14:backgroundMark x1="1454" y1="53694" x2="1131" y2="60557"/>
                        <a14:backgroundMark x1="32418" y1="74122" x2="31826" y2="81712"/>
                        <a14:backgroundMark x1="31826" y1="81712" x2="38718" y2="76665"/>
                        <a14:backgroundMark x1="38718" y1="76665" x2="32418" y2="73678"/>
                        <a14:backgroundMark x1="32418" y1="51110" x2="35090" y2="55447"/>
                        <a14:backgroundMark x1="32687" y1="50908" x2="40118" y2="47235"/>
                        <a14:backgroundMark x1="36995" y1="44449" x2="33818" y2="39080"/>
                        <a14:backgroundMark x1="26387" y1="39927" x2="28110" y2="39725"/>
                        <a14:backgroundMark x1="7022" y1="37629" x2="6570" y2="38191"/>
                        <a14:backgroundMark x1="862" y1="59306" x2="862" y2="88817"/>
                        <a14:backgroundMark x1="862" y1="88817" x2="3554" y2="81227"/>
                        <a14:backgroundMark x1="3554" y1="81227" x2="2585" y2="74970"/>
                        <a14:backgroundMark x1="26387" y1="40129" x2="18363" y2="35809"/>
                        <a14:backgroundMark x1="18363" y1="35809" x2="25794" y2="39927"/>
                        <a14:backgroundMark x1="18901" y1="37142" x2="18632" y2="33912"/>
                        <a14:backgroundMark x1="6175" y1="36708" x2="4308" y2="38635"/>
                        <a14:backgroundMark x1="1723" y1="44247" x2="269" y2="52846"/>
                        <a14:backgroundMark x1="269" y1="52846" x2="2316" y2="60436"/>
                        <a14:backgroundMark x1="2316" y1="60436" x2="1131" y2="83165"/>
                        <a14:backgroundMark x1="36726" y1="42713" x2="35003" y2="43157"/>
                        <a14:backgroundMark x1="40980" y1="59911" x2="47281" y2="65159"/>
                        <a14:backgroundMark x1="47281" y1="65159" x2="49165" y2="57489"/>
                        <a14:backgroundMark x1="49165" y1="57489" x2="43565" y2="60557"/>
                        <a14:backgroundMark x1="47604" y1="70246" x2="37857" y2="75616"/>
                        <a14:backgroundMark x1="37857" y1="75616" x2="46850" y2="72386"/>
                        <a14:backgroundMark x1="46850" y1="72386" x2="47334" y2="70690"/>
                        <a14:backgroundMark x1="42165" y1="72184" x2="32633" y2="72749"/>
                        <a14:backgroundMark x1="32633" y1="72749" x2="41303" y2="72628"/>
                        <a14:backgroundMark x1="18363" y1="37586" x2="24071" y2="39281"/>
                        <a14:backgroundMark x1="38126" y1="41865" x2="34141" y2="41219"/>
                        <a14:backgroundMark x1="44426" y1="41421" x2="34626" y2="41865"/>
                        <a14:backgroundMark x1="34626" y1="41865" x2="33818" y2="43601"/>
                        <a14:backgroundMark x1="43296" y1="45297" x2="35649" y2="49455"/>
                        <a14:backgroundMark x1="35649" y1="49455" x2="36237" y2="55339"/>
                        <a14:backgroundMark x1="36986" y1="57523" x2="38988" y2="5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333" r="50000" b="1799"/>
          <a:stretch/>
        </p:blipFill>
        <p:spPr>
          <a:xfrm>
            <a:off x="1085613" y="1510816"/>
            <a:ext cx="1835977" cy="4951014"/>
          </a:xfrm>
          <a:prstGeom prst="rect">
            <a:avLst/>
          </a:prstGeom>
          <a:effectLst>
            <a:outerShdw blurRad="228600" dir="4800000" algn="ctr" rotWithShape="0">
              <a:srgbClr val="00B0F0">
                <a:alpha val="43000"/>
              </a:srgbClr>
            </a:outerShdw>
          </a:effec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F5CFC84-9DB0-4F89-85BC-20F860CA7055}"/>
              </a:ext>
            </a:extLst>
          </p:cNvPr>
          <p:cNvSpPr/>
          <p:nvPr/>
        </p:nvSpPr>
        <p:spPr>
          <a:xfrm>
            <a:off x="4514560" y="168508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8800" b="1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49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1.85185E-6 L 4.375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75E-6 2.59259E-6 L 3.75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2.59259E-6 L 3.125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7.40741E-7 L 6.25E-7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7.40741E-7 L -6.25E-7 -0.07222 " pathEditMode="relative" rAng="0" ptsTypes="AA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3.7037E-7 L -2.08333E-6 -0.07222 " pathEditMode="relative" rAng="0" ptsTypes="AA">
                                      <p:cBhvr>
                                        <p:cTn id="5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4.44444E-6 L 1.25E-6 -0.07223 " pathEditMode="relative" rAng="0" ptsTypes="AA">
                                      <p:cBhvr>
                                        <p:cTn id="5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1.11111E-6 L -3.75E-6 -0.07222 " pathEditMode="relative" rAng="0" ptsTypes="AA">
                                      <p:cBhvr>
                                        <p:cTn id="6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9" grpId="0"/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Whiteboard Vector Art, Icons, and Graphics for Free Download">
            <a:extLst>
              <a:ext uri="{FF2B5EF4-FFF2-40B4-BE49-F238E27FC236}">
                <a16:creationId xmlns:a16="http://schemas.microsoft.com/office/drawing/2014/main" id="{5B1A4639-BF93-4603-AFC2-56D95326F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1290239"/>
            <a:ext cx="635317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2" descr="Computer Mouse Pointer Clipart, Cursor Arrow Silhouette - Clip Art Library">
            <a:extLst>
              <a:ext uri="{FF2B5EF4-FFF2-40B4-BE49-F238E27FC236}">
                <a16:creationId xmlns:a16="http://schemas.microsoft.com/office/drawing/2014/main" id="{BB5ACBB8-DD89-4E21-BB30-4504C3441A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AutoShape 4" descr="long vowels ppt - Clip Art Library">
            <a:extLst>
              <a:ext uri="{FF2B5EF4-FFF2-40B4-BE49-F238E27FC236}">
                <a16:creationId xmlns:a16="http://schemas.microsoft.com/office/drawing/2014/main" id="{9D8286DD-D617-4B87-B439-174994D019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8" descr="Clipart Female Teacher Holding A Pointer Image PNG | Citypng">
            <a:extLst>
              <a:ext uri="{FF2B5EF4-FFF2-40B4-BE49-F238E27FC236}">
                <a16:creationId xmlns:a16="http://schemas.microsoft.com/office/drawing/2014/main" id="{665BB40E-CCDA-4313-8299-572BF7C6C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2125" r="98125">
                        <a14:foregroundMark x1="28250" y1="37625" x2="22625" y2="41875"/>
                        <a14:foregroundMark x1="22625" y1="41875" x2="25625" y2="39125"/>
                        <a14:foregroundMark x1="39000" y1="38750" x2="38375" y2="38750"/>
                        <a14:foregroundMark x1="37875" y1="38500" x2="38750" y2="43625"/>
                        <a14:foregroundMark x1="36125" y1="39125" x2="42625" y2="35125"/>
                        <a14:foregroundMark x1="42625" y1="35125" x2="46000" y2="42375"/>
                        <a14:foregroundMark x1="46000" y1="42375" x2="38375" y2="44250"/>
                        <a14:foregroundMark x1="38375" y1="44250" x2="36750" y2="37250"/>
                        <a14:foregroundMark x1="36750" y1="37250" x2="44000" y2="35875"/>
                        <a14:foregroundMark x1="44000" y1="35875" x2="46000" y2="42625"/>
                        <a14:foregroundMark x1="46000" y1="42625" x2="39000" y2="44750"/>
                        <a14:foregroundMark x1="39000" y1="44750" x2="37250" y2="37875"/>
                        <a14:foregroundMark x1="37250" y1="37875" x2="37500" y2="37625"/>
                        <a14:foregroundMark x1="37500" y1="37625" x2="44375" y2="40000"/>
                        <a14:foregroundMark x1="44375" y1="40000" x2="38500" y2="37375"/>
                        <a14:foregroundMark x1="34500" y1="65375" x2="27000" y2="66875"/>
                        <a14:foregroundMark x1="27000" y1="66875" x2="25625" y2="76750"/>
                        <a14:foregroundMark x1="25625" y1="76750" x2="27375" y2="83875"/>
                        <a14:foregroundMark x1="27375" y1="83875" x2="34875" y2="86250"/>
                        <a14:foregroundMark x1="34875" y1="86250" x2="37250" y2="70500"/>
                        <a14:foregroundMark x1="37250" y1="70500" x2="36000" y2="63625"/>
                        <a14:foregroundMark x1="36000" y1="63625" x2="32250" y2="61500"/>
                        <a14:foregroundMark x1="32125" y1="66000" x2="27375" y2="72500"/>
                        <a14:foregroundMark x1="27375" y1="72500" x2="29375" y2="80250"/>
                        <a14:foregroundMark x1="29375" y1="80250" x2="36500" y2="81875"/>
                        <a14:foregroundMark x1="36500" y1="81875" x2="38250" y2="74125"/>
                        <a14:foregroundMark x1="38250" y1="74125" x2="36625" y2="66250"/>
                        <a14:foregroundMark x1="36625" y1="66250" x2="29625" y2="65250"/>
                        <a14:foregroundMark x1="29625" y1="65250" x2="28250" y2="65625"/>
                        <a14:foregroundMark x1="30375" y1="69000" x2="28375" y2="76000"/>
                        <a14:foregroundMark x1="28375" y1="76000" x2="31375" y2="82875"/>
                        <a14:foregroundMark x1="31375" y1="82875" x2="38250" y2="80625"/>
                        <a14:foregroundMark x1="38250" y1="80625" x2="39375" y2="72750"/>
                        <a14:foregroundMark x1="39375" y1="72750" x2="34875" y2="66500"/>
                        <a14:foregroundMark x1="34875" y1="66500" x2="28625" y2="68875"/>
                        <a14:foregroundMark x1="29250" y1="69500" x2="29250" y2="76750"/>
                        <a14:foregroundMark x1="29250" y1="76750" x2="34750" y2="72375"/>
                        <a14:foregroundMark x1="34750" y1="72375" x2="28875" y2="70375"/>
                        <a14:foregroundMark x1="11875" y1="72750" x2="11375" y2="80125"/>
                        <a14:foregroundMark x1="11375" y1="80125" x2="8000" y2="86375"/>
                        <a14:foregroundMark x1="8000" y1="86375" x2="2875" y2="80375"/>
                        <a14:foregroundMark x1="2875" y1="80375" x2="3750" y2="73000"/>
                        <a14:foregroundMark x1="3750" y1="73000" x2="10625" y2="69125"/>
                        <a14:foregroundMark x1="10625" y1="69125" x2="11375" y2="73125"/>
                        <a14:foregroundMark x1="6250" y1="67500" x2="1375" y2="60875"/>
                        <a14:foregroundMark x1="1375" y1="60875" x2="875" y2="53750"/>
                        <a14:foregroundMark x1="875" y1="53750" x2="3625" y2="61000"/>
                        <a14:foregroundMark x1="3625" y1="61000" x2="2125" y2="63500"/>
                        <a14:foregroundMark x1="66250" y1="70375" x2="75000" y2="56500"/>
                        <a14:foregroundMark x1="75000" y1="56500" x2="98125" y2="30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050" y="3016903"/>
            <a:ext cx="3153842" cy="434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0A375FF3-E820-4E66-B980-C282AC469719}"/>
              </a:ext>
            </a:extLst>
          </p:cNvPr>
          <p:cNvSpPr/>
          <p:nvPr/>
        </p:nvSpPr>
        <p:spPr>
          <a:xfrm>
            <a:off x="6183741" y="3035144"/>
            <a:ext cx="1590984" cy="15696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98B705-72E6-49A0-A2D8-582B528F3CB0}"/>
              </a:ext>
            </a:extLst>
          </p:cNvPr>
          <p:cNvSpPr/>
          <p:nvPr/>
        </p:nvSpPr>
        <p:spPr>
          <a:xfrm>
            <a:off x="5801514" y="1433591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sz="8800" b="1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86E8636-E194-4446-807F-3CBEAF4CB0FC}"/>
              </a:ext>
            </a:extLst>
          </p:cNvPr>
          <p:cNvSpPr/>
          <p:nvPr/>
        </p:nvSpPr>
        <p:spPr>
          <a:xfrm>
            <a:off x="8624144" y="1384961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8800" b="1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F6335D-7AC8-4E62-8604-B7B24D7BC2E1}"/>
              </a:ext>
            </a:extLst>
          </p:cNvPr>
          <p:cNvSpPr/>
          <p:nvPr/>
        </p:nvSpPr>
        <p:spPr>
          <a:xfrm>
            <a:off x="5938524" y="2868877"/>
            <a:ext cx="174402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96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62F0DE-E738-4B8D-B484-D63BF63F9FE4}"/>
              </a:ext>
            </a:extLst>
          </p:cNvPr>
          <p:cNvSpPr/>
          <p:nvPr/>
        </p:nvSpPr>
        <p:spPr>
          <a:xfrm>
            <a:off x="4610243" y="302852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8800" b="1" cap="none" spc="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6F4F5F-0B91-4139-BAAD-EB9AD641DFDA}"/>
              </a:ext>
            </a:extLst>
          </p:cNvPr>
          <p:cNvSpPr/>
          <p:nvPr/>
        </p:nvSpPr>
        <p:spPr>
          <a:xfrm>
            <a:off x="8582136" y="2983566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chemeClr val="accent4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8800" b="1" cap="none" spc="0" dirty="0">
              <a:ln w="0"/>
              <a:solidFill>
                <a:schemeClr val="accent4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DAFD6-EA31-41BA-ACE2-674A91483C4C}"/>
              </a:ext>
            </a:extLst>
          </p:cNvPr>
          <p:cNvSpPr/>
          <p:nvPr/>
        </p:nvSpPr>
        <p:spPr>
          <a:xfrm>
            <a:off x="7373783" y="2995856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8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424E12-3C1D-44B5-98C3-BA8A9F9DA172}"/>
              </a:ext>
            </a:extLst>
          </p:cNvPr>
          <p:cNvSpPr/>
          <p:nvPr/>
        </p:nvSpPr>
        <p:spPr>
          <a:xfrm>
            <a:off x="7120471" y="162983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sz="8800" b="1" cap="none" spc="0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8C3DA9-D26A-434F-8FF9-F32737DDEB16}"/>
              </a:ext>
            </a:extLst>
          </p:cNvPr>
          <p:cNvSpPr/>
          <p:nvPr/>
        </p:nvSpPr>
        <p:spPr>
          <a:xfrm>
            <a:off x="388128" y="537171"/>
            <a:ext cx="1139188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Listen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to the audio and round the correct letter. </a:t>
            </a:r>
            <a:endParaRPr lang="en-US" sz="36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DBA9D3A-3C68-474A-96D4-2716FA4AFDF6}"/>
              </a:ext>
            </a:extLst>
          </p:cNvPr>
          <p:cNvSpPr/>
          <p:nvPr/>
        </p:nvSpPr>
        <p:spPr>
          <a:xfrm>
            <a:off x="2620183" y="2571114"/>
            <a:ext cx="194155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8800" b="1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8800" b="1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en-US" sz="8800" b="1" dirty="0">
              <a:solidFill>
                <a:srgbClr val="00B050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E7D485E-8673-407A-BACE-A3472645053C}"/>
              </a:ext>
            </a:extLst>
          </p:cNvPr>
          <p:cNvSpPr/>
          <p:nvPr/>
        </p:nvSpPr>
        <p:spPr>
          <a:xfrm>
            <a:off x="3188263" y="36426"/>
            <a:ext cx="581547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Assessing learning</a:t>
            </a:r>
            <a:endParaRPr lang="en-US" sz="4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FCEE1273-87EA-41D0-BF94-871856601C2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897" b="95721" l="3877" r="48950">
                        <a14:foregroundMark x1="18040" y1="32418" x2="14055" y2="25192"/>
                        <a14:foregroundMark x1="14055" y1="25192" x2="9155" y2="31530"/>
                        <a14:foregroundMark x1="7507" y1="36500" x2="6893" y2="38353"/>
                        <a14:foregroundMark x1="9155" y1="31530" x2="8436" y2="33700"/>
                        <a14:foregroundMark x1="6893" y1="38353" x2="2179" y2="44290"/>
                        <a14:foregroundMark x1="2927" y1="83192" x2="3177" y2="90795"/>
                        <a14:foregroundMark x1="2726" y1="77086" x2="2915" y2="82831"/>
                        <a14:foregroundMark x1="2586" y1="72835" x2="2662" y2="75147"/>
                        <a14:foregroundMark x1="1809" y1="49197" x2="1958" y2="53707"/>
                        <a14:foregroundMark x1="3177" y1="90795" x2="8724" y2="96891"/>
                        <a14:foregroundMark x1="8724" y1="96891" x2="17878" y2="99516"/>
                        <a14:foregroundMark x1="17878" y1="99516" x2="27033" y2="97255"/>
                        <a14:foregroundMark x1="27033" y1="97255" x2="31826" y2="90715"/>
                        <a14:foregroundMark x1="31826" y1="90715" x2="31733" y2="82148"/>
                        <a14:foregroundMark x1="35250" y1="74584" x2="38928" y2="73235"/>
                        <a14:foregroundMark x1="33242" y1="75320" x2="34209" y2="74965"/>
                        <a14:foregroundMark x1="41829" y1="71808" x2="46042" y2="66048"/>
                        <a14:foregroundMark x1="40659" y1="60087" x2="39643" y2="58962"/>
                        <a14:foregroundMark x1="46042" y1="66048" x2="42764" y2="62419"/>
                        <a14:foregroundMark x1="43087" y1="45150" x2="48950" y2="41219"/>
                        <a14:foregroundMark x1="33652" y1="51476" x2="37132" y2="49143"/>
                        <a14:foregroundMark x1="33642" y1="41894" x2="29725" y2="42067"/>
                        <a14:foregroundMark x1="48950" y1="41219" x2="44424" y2="41419"/>
                        <a14:foregroundMark x1="25949" y1="40493" x2="19171" y2="37667"/>
                        <a14:foregroundMark x1="26832" y1="40861" x2="25997" y2="40513"/>
                        <a14:foregroundMark x1="29725" y1="42067" x2="27425" y2="41108"/>
                        <a14:foregroundMark x1="18873" y1="35253" x2="18363" y2="31126"/>
                        <a14:foregroundMark x1="12332" y1="40573" x2="8778" y2="47235"/>
                        <a14:foregroundMark x1="8778" y1="47235" x2="9047" y2="55753"/>
                        <a14:foregroundMark x1="9047" y1="55753" x2="18040" y2="58417"/>
                        <a14:foregroundMark x1="18040" y1="58417" x2="23586" y2="49495"/>
                        <a14:foregroundMark x1="23586" y1="49495" x2="18901" y2="41865"/>
                        <a14:foregroundMark x1="18901" y1="41865" x2="12601" y2="39725"/>
                        <a14:foregroundMark x1="17501" y1="32418" x2="8831" y2="29189"/>
                        <a14:foregroundMark x1="8831" y1="29189" x2="17932" y2="27937"/>
                        <a14:foregroundMark x1="17932" y1="27937" x2="18901" y2="31772"/>
                        <a14:foregroundMark x1="26117" y1="58862" x2="21379" y2="52119"/>
                        <a14:foregroundMark x1="21379" y1="52119" x2="10393" y2="52967"/>
                        <a14:foregroundMark x1="10393" y1="52967" x2="3285" y2="58902"/>
                        <a14:foregroundMark x1="3285" y1="58902" x2="2994" y2="59488"/>
                        <a14:foregroundMark x1="2685" y1="70929" x2="3931" y2="73436"/>
                        <a14:foregroundMark x1="3931" y1="73436" x2="13732" y2="76827"/>
                        <a14:foregroundMark x1="13732" y1="76827" x2="23209" y2="77352"/>
                        <a14:foregroundMark x1="31970" y1="74102" x2="33333" y2="73597"/>
                        <a14:foregroundMark x1="23209" y1="77352" x2="31488" y2="74281"/>
                        <a14:foregroundMark x1="34355" y1="72047" x2="37803" y2="66815"/>
                        <a14:foregroundMark x1="33333" y1="73597" x2="33531" y2="73297"/>
                        <a14:foregroundMark x1="37803" y1="66815" x2="25256" y2="57126"/>
                        <a14:foregroundMark x1="20355" y1="71982" x2="11255" y2="74929"/>
                        <a14:foregroundMark x1="11255" y1="74929" x2="4631" y2="81348"/>
                        <a14:foregroundMark x1="4631" y1="81348" x2="1992" y2="88696"/>
                        <a14:foregroundMark x1="1992" y1="88696" x2="2693" y2="95680"/>
                        <a14:foregroundMark x1="2693" y1="95680" x2="18148" y2="99717"/>
                        <a14:foregroundMark x1="18148" y1="99717" x2="26817" y2="95721"/>
                        <a14:foregroundMark x1="26817" y1="95721" x2="29725" y2="88292"/>
                        <a14:foregroundMark x1="29725" y1="88292" x2="26279" y2="80137"/>
                        <a14:foregroundMark x1="26279" y1="80137" x2="20032" y2="74526"/>
                        <a14:foregroundMark x1="20032" y1="74526" x2="19225" y2="72386"/>
                        <a14:foregroundMark x1="46742" y1="39281" x2="46742" y2="38635"/>
                        <a14:foregroundMark x1="45880" y1="42955" x2="46473" y2="40129"/>
                        <a14:foregroundMark x1="10016" y1="31974" x2="10016" y2="31772"/>
                        <a14:foregroundMark x1="35541" y1="62939" x2="35703" y2="55390"/>
                        <a14:foregroundMark x1="35703" y1="55390" x2="36726" y2="61445"/>
                        <a14:foregroundMark x1="22940" y1="59306" x2="17501" y2="58862"/>
                        <a14:foregroundMark x1="8078" y1="34206" x2="8323" y2="37611"/>
                        <a14:foregroundMark x1="8323" y1="37611" x2="8813" y2="34206"/>
                        <a14:foregroundMark x1="8813" y1="34206" x2="8446" y2="34049"/>
                        <a14:backgroundMark x1="46742" y1="39483" x2="37695" y2="42915"/>
                        <a14:backgroundMark x1="37695" y1="42915" x2="30695" y2="37263"/>
                        <a14:backgroundMark x1="30695" y1="37263" x2="30102" y2="30238"/>
                        <a14:backgroundMark x1="30102" y1="30238" x2="39257" y2="27937"/>
                        <a14:backgroundMark x1="39257" y1="27937" x2="46204" y2="32660"/>
                        <a14:backgroundMark x1="46204" y1="32660" x2="47011" y2="40089"/>
                        <a14:backgroundMark x1="46486" y1="40100" x2="45019" y2="40129"/>
                        <a14:backgroundMark x1="47011" y1="40089" x2="46634" y2="40097"/>
                        <a14:backgroundMark x1="1454" y1="53694" x2="1131" y2="60557"/>
                        <a14:backgroundMark x1="32418" y1="74122" x2="31826" y2="81712"/>
                        <a14:backgroundMark x1="31826" y1="81712" x2="38718" y2="76665"/>
                        <a14:backgroundMark x1="38718" y1="76665" x2="32418" y2="73678"/>
                        <a14:backgroundMark x1="32418" y1="51110" x2="35090" y2="55447"/>
                        <a14:backgroundMark x1="32687" y1="50908" x2="40118" y2="47235"/>
                        <a14:backgroundMark x1="36995" y1="44449" x2="33818" y2="39080"/>
                        <a14:backgroundMark x1="26387" y1="39927" x2="28110" y2="39725"/>
                        <a14:backgroundMark x1="7022" y1="37629" x2="6570" y2="38191"/>
                        <a14:backgroundMark x1="862" y1="59306" x2="862" y2="88817"/>
                        <a14:backgroundMark x1="862" y1="88817" x2="3554" y2="81227"/>
                        <a14:backgroundMark x1="3554" y1="81227" x2="2585" y2="74970"/>
                        <a14:backgroundMark x1="26387" y1="40129" x2="18363" y2="35809"/>
                        <a14:backgroundMark x1="18363" y1="35809" x2="25794" y2="39927"/>
                        <a14:backgroundMark x1="18901" y1="37142" x2="18632" y2="33912"/>
                        <a14:backgroundMark x1="6175" y1="36708" x2="4308" y2="38635"/>
                        <a14:backgroundMark x1="1723" y1="44247" x2="269" y2="52846"/>
                        <a14:backgroundMark x1="269" y1="52846" x2="2316" y2="60436"/>
                        <a14:backgroundMark x1="2316" y1="60436" x2="1131" y2="83165"/>
                        <a14:backgroundMark x1="36726" y1="42713" x2="35003" y2="43157"/>
                        <a14:backgroundMark x1="40980" y1="59911" x2="47281" y2="65159"/>
                        <a14:backgroundMark x1="47281" y1="65159" x2="49165" y2="57489"/>
                        <a14:backgroundMark x1="49165" y1="57489" x2="43565" y2="60557"/>
                        <a14:backgroundMark x1="47604" y1="70246" x2="37857" y2="75616"/>
                        <a14:backgroundMark x1="37857" y1="75616" x2="46850" y2="72386"/>
                        <a14:backgroundMark x1="46850" y1="72386" x2="47334" y2="70690"/>
                        <a14:backgroundMark x1="42165" y1="72184" x2="32633" y2="72749"/>
                        <a14:backgroundMark x1="32633" y1="72749" x2="41303" y2="72628"/>
                        <a14:backgroundMark x1="18363" y1="37586" x2="24071" y2="39281"/>
                        <a14:backgroundMark x1="38126" y1="41865" x2="34141" y2="41219"/>
                        <a14:backgroundMark x1="44426" y1="41421" x2="34626" y2="41865"/>
                        <a14:backgroundMark x1="34626" y1="41865" x2="33818" y2="43601"/>
                        <a14:backgroundMark x1="43296" y1="45297" x2="35649" y2="49455"/>
                        <a14:backgroundMark x1="35649" y1="49455" x2="36237" y2="55339"/>
                        <a14:backgroundMark x1="36986" y1="57523" x2="38988" y2="593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3333" r="50000" b="1799"/>
          <a:stretch/>
        </p:blipFill>
        <p:spPr>
          <a:xfrm>
            <a:off x="1085613" y="1510816"/>
            <a:ext cx="1835977" cy="4951014"/>
          </a:xfrm>
          <a:prstGeom prst="rect">
            <a:avLst/>
          </a:prstGeom>
          <a:effectLst>
            <a:outerShdw blurRad="228600" dir="4800000" algn="ctr" rotWithShape="0">
              <a:srgbClr val="00B0F0">
                <a:alpha val="43000"/>
              </a:srgbClr>
            </a:outerShdw>
          </a:effec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F5CFC84-9DB0-4F89-85BC-20F860CA7055}"/>
              </a:ext>
            </a:extLst>
          </p:cNvPr>
          <p:cNvSpPr/>
          <p:nvPr/>
        </p:nvSpPr>
        <p:spPr>
          <a:xfrm>
            <a:off x="4514560" y="1685082"/>
            <a:ext cx="17440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0"/>
                <a:solidFill>
                  <a:srgbClr val="00B0F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sz="8800" b="1" cap="none" spc="0" dirty="0">
              <a:ln w="0"/>
              <a:solidFill>
                <a:srgbClr val="00B0F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06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1.85185E-6 L 4.375E-6 -0.07222 " pathEditMode="relative" rAng="0" ptsTypes="AA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75E-6 2.59259E-6 L 3.75E-6 -0.07222 " pathEditMode="relative" rAng="0" ptsTypes="AA">
                                      <p:cBhvr>
                                        <p:cTn id="1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125E-6 2.59259E-6 L 3.125E-6 -0.07222 " pathEditMode="relative" rAng="0" ptsTypes="AA">
                                      <p:cBhvr>
                                        <p:cTn id="2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6.25E-7 -7.40741E-7 L 6.25E-7 -0.07222 " pathEditMode="relative" rAng="0" ptsTypes="AA">
                                      <p:cBhvr>
                                        <p:cTn id="3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3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6.25E-7 7.40741E-7 L -6.25E-7 -0.07222 " pathEditMode="relative" rAng="0" ptsTypes="AA">
                                      <p:cBhvr>
                                        <p:cTn id="4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3.7037E-7 L -2.08333E-6 -0.07222 " pathEditMode="relative" rAng="0" ptsTypes="AA">
                                      <p:cBhvr>
                                        <p:cTn id="5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5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1.25E-6 4.44444E-6 L 1.25E-6 -0.07223 " pathEditMode="relative" rAng="0" ptsTypes="AA">
                                      <p:cBhvr>
                                        <p:cTn id="5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75E-6 -1.11111E-6 L -3.75E-6 -0.07222 " pathEditMode="relative" rAng="0" ptsTypes="AA">
                                      <p:cBhvr>
                                        <p:cTn id="6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9" grpId="0"/>
      <p:bldP spid="2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Two Boys Talking Royalty-Free Images, Stock Photos &amp; Pictures | Shutterstock">
            <a:extLst>
              <a:ext uri="{FF2B5EF4-FFF2-40B4-BE49-F238E27FC236}">
                <a16:creationId xmlns:a16="http://schemas.microsoft.com/office/drawing/2014/main" id="{95465B61-97FA-4B1F-9CF1-A5CD19CBB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57" b="90000" l="49558" r="99558">
                        <a14:foregroundMark x1="70354" y1="10000" x2="81858" y2="12500"/>
                        <a14:foregroundMark x1="81858" y1="12500" x2="87611" y2="22143"/>
                        <a14:foregroundMark x1="87611" y1="22143" x2="98230" y2="15357"/>
                        <a14:foregroundMark x1="98230" y1="15357" x2="92035" y2="6786"/>
                        <a14:foregroundMark x1="92035" y1="6786" x2="78761" y2="4643"/>
                        <a14:foregroundMark x1="78761" y1="4643" x2="67699" y2="7857"/>
                        <a14:foregroundMark x1="67699" y1="7857" x2="70796" y2="10357"/>
                        <a14:foregroundMark x1="99115" y1="19286" x2="94690" y2="9643"/>
                        <a14:foregroundMark x1="94690" y1="9643" x2="73451" y2="3214"/>
                        <a14:foregroundMark x1="73451" y1="14643" x2="73451" y2="16429"/>
                        <a14:foregroundMark x1="82301" y1="89286" x2="67699" y2="90000"/>
                        <a14:foregroundMark x1="99115" y1="13571" x2="99558" y2="1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062"/>
          <a:stretch/>
        </p:blipFill>
        <p:spPr bwMode="auto">
          <a:xfrm>
            <a:off x="9365226" y="1262543"/>
            <a:ext cx="2290608" cy="507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849F84D-3822-44DE-9171-8D18F527EA5A}"/>
              </a:ext>
            </a:extLst>
          </p:cNvPr>
          <p:cNvSpPr/>
          <p:nvPr/>
        </p:nvSpPr>
        <p:spPr>
          <a:xfrm>
            <a:off x="2537839" y="2485323"/>
            <a:ext cx="3745784" cy="1862048"/>
          </a:xfrm>
          <a:prstGeom prst="rect">
            <a:avLst/>
          </a:prstGeom>
          <a:solidFill>
            <a:srgbClr val="92D050"/>
          </a:solidFill>
          <a:ln>
            <a:prstDash val="sys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moon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05270F-59BE-4BB7-94D8-5D4521E953E1}"/>
              </a:ext>
            </a:extLst>
          </p:cNvPr>
          <p:cNvSpPr/>
          <p:nvPr/>
        </p:nvSpPr>
        <p:spPr>
          <a:xfrm>
            <a:off x="2354247" y="2174366"/>
            <a:ext cx="3433852" cy="1015663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6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mango</a:t>
            </a:r>
            <a:endParaRPr lang="en-US" sz="6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AEF32D-C5E2-4162-AFD5-4B0A1808ABAB}"/>
              </a:ext>
            </a:extLst>
          </p:cNvPr>
          <p:cNvSpPr/>
          <p:nvPr/>
        </p:nvSpPr>
        <p:spPr>
          <a:xfrm>
            <a:off x="2332895" y="2207256"/>
            <a:ext cx="4395555" cy="1862048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net</a:t>
            </a:r>
            <a:endParaRPr lang="en-US" sz="115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45C4769-7C7A-451E-BA06-73650F5EA1E1}"/>
              </a:ext>
            </a:extLst>
          </p:cNvPr>
          <p:cNvSpPr/>
          <p:nvPr/>
        </p:nvSpPr>
        <p:spPr>
          <a:xfrm>
            <a:off x="2332895" y="2470690"/>
            <a:ext cx="3706125" cy="186204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115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nest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6CAA5D-9029-47C9-8350-FBA3935BB976}"/>
              </a:ext>
            </a:extLst>
          </p:cNvPr>
          <p:cNvSpPr/>
          <p:nvPr/>
        </p:nvSpPr>
        <p:spPr>
          <a:xfrm>
            <a:off x="1895151" y="4243415"/>
            <a:ext cx="64392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Say the first letter ..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AD92579-59C8-4F8B-9EEB-96F1377D7E97}"/>
              </a:ext>
            </a:extLst>
          </p:cNvPr>
          <p:cNvSpPr/>
          <p:nvPr/>
        </p:nvSpPr>
        <p:spPr>
          <a:xfrm>
            <a:off x="8136685" y="2030285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D2860A-8403-4763-BB6F-01B4E3288C0A}"/>
              </a:ext>
            </a:extLst>
          </p:cNvPr>
          <p:cNvSpPr/>
          <p:nvPr/>
        </p:nvSpPr>
        <p:spPr>
          <a:xfrm>
            <a:off x="6907777" y="4302796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24219C-57D7-46AE-B433-D493DBA634B2}"/>
              </a:ext>
            </a:extLst>
          </p:cNvPr>
          <p:cNvSpPr/>
          <p:nvPr/>
        </p:nvSpPr>
        <p:spPr>
          <a:xfrm>
            <a:off x="7698886" y="3404486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FC5E16-F57D-4395-A3FB-2E207F1BFB5C}"/>
              </a:ext>
            </a:extLst>
          </p:cNvPr>
          <p:cNvSpPr/>
          <p:nvPr/>
        </p:nvSpPr>
        <p:spPr>
          <a:xfrm>
            <a:off x="8625891" y="922290"/>
            <a:ext cx="1744024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13800" b="1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23787D4-B6EC-48C7-8274-113E382CA8E1}"/>
              </a:ext>
            </a:extLst>
          </p:cNvPr>
          <p:cNvSpPr/>
          <p:nvPr/>
        </p:nvSpPr>
        <p:spPr>
          <a:xfrm>
            <a:off x="3000187" y="68670"/>
            <a:ext cx="581547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Assessing learning</a:t>
            </a:r>
            <a:endParaRPr lang="en-US" sz="5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A738AA53-F833-4AD3-96AF-BA9878185B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58959" y="80069"/>
            <a:ext cx="1390818" cy="139081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520F7B4-9F72-4B66-B409-36148E4CAB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183" b="98817" l="9524" r="89286">
                        <a14:foregroundMark x1="41667" y1="11243" x2="47046" y2="10224"/>
                        <a14:foregroundMark x1="41206" y1="2482" x2="40476" y2="2367"/>
                        <a14:foregroundMark x1="44219" y1="2959" x2="43441" y2="2836"/>
                        <a14:foregroundMark x1="47742" y1="3516" x2="44219" y2="2959"/>
                        <a14:foregroundMark x1="38751" y1="10941" x2="38095" y2="14201"/>
                        <a14:foregroundMark x1="40357" y1="2959" x2="40139" y2="4044"/>
                        <a14:foregroundMark x1="40476" y1="2367" x2="40357" y2="2959"/>
                        <a14:foregroundMark x1="43573" y1="14793" x2="65476" y2="17160"/>
                        <a14:foregroundMark x1="38095" y1="14201" x2="43573" y2="14793"/>
                        <a14:foregroundMark x1="63775" y1="8284" x2="63690" y2="7840"/>
                        <a14:foregroundMark x1="64795" y1="13609" x2="63775" y2="8284"/>
                        <a14:foregroundMark x1="65476" y1="17160" x2="64795" y2="13609"/>
                        <a14:foregroundMark x1="41817" y1="99285" x2="39278" y2="99369"/>
                        <a14:foregroundMark x1="41350" y1="88757" x2="41667" y2="87574"/>
                        <a14:foregroundMark x1="41191" y1="89349" x2="41350" y2="88757"/>
                        <a14:foregroundMark x1="40873" y1="90533" x2="41191" y2="89349"/>
                        <a14:foregroundMark x1="39604" y1="95266" x2="40873" y2="90533"/>
                        <a14:foregroundMark x1="39286" y1="96450" x2="39604" y2="95266"/>
                        <a14:foregroundMark x1="40179" y1="88757" x2="40476" y2="87574"/>
                        <a14:foregroundMark x1="40030" y1="89349" x2="40179" y2="88757"/>
                        <a14:foregroundMark x1="39732" y1="90533" x2="40030" y2="89349"/>
                        <a14:foregroundMark x1="38542" y1="95266" x2="39732" y2="90533"/>
                        <a14:foregroundMark x1="38095" y1="97041" x2="38542" y2="95266"/>
                        <a14:foregroundMark x1="40476" y1="95858" x2="40476" y2="95858"/>
                        <a14:foregroundMark x1="40476" y1="95266" x2="40476" y2="95266"/>
                        <a14:foregroundMark x1="39286" y1="94675" x2="39286" y2="97041"/>
                        <a14:foregroundMark x1="41964" y1="4734" x2="40476" y2="5917"/>
                        <a14:foregroundMark x1="42708" y1="4142" x2="41964" y2="4734"/>
                        <a14:foregroundMark x1="44196" y1="2959" x2="42708" y2="4142"/>
                        <a14:foregroundMark x1="44940" y1="2367" x2="44196" y2="2959"/>
                        <a14:foregroundMark x1="45684" y1="1775" x2="44940" y2="2367"/>
                        <a14:foregroundMark x1="46429" y1="1183" x2="45684" y2="1775"/>
                        <a14:backgroundMark x1="35714" y1="15385" x2="39619" y2="5679"/>
                        <a14:backgroundMark x1="59524" y1="592" x2="66667" y2="7101"/>
                        <a14:backgroundMark x1="38095" y1="85207" x2="36190" y2="94675"/>
                        <a14:backgroundMark x1="35714" y1="97041" x2="40476" y2="98817"/>
                        <a14:backgroundMark x1="41667" y1="99408" x2="73810" y2="98225"/>
                        <a14:backgroundMark x1="73810" y1="98225" x2="67857" y2="86391"/>
                        <a14:backgroundMark x1="67857" y1="86391" x2="67857" y2="86391"/>
                        <a14:backgroundMark x1="52381" y1="82249" x2="51190" y2="89941"/>
                        <a14:backgroundMark x1="38095" y1="14793" x2="38095" y2="14793"/>
                        <a14:backgroundMark x1="65476" y1="8284" x2="65476" y2="8284"/>
                        <a14:backgroundMark x1="67857" y1="13609" x2="67857" y2="13609"/>
                        <a14:backgroundMark x1="36905" y1="89349" x2="36905" y2="89349"/>
                        <a14:backgroundMark x1="39286" y1="88757" x2="39286" y2="88757"/>
                        <a14:backgroundMark x1="36905" y1="90533" x2="36905" y2="90533"/>
                        <a14:backgroundMark x1="40476" y1="2367" x2="40476" y2="2367"/>
                        <a14:backgroundMark x1="42857" y1="1183" x2="42857" y2="1183"/>
                        <a14:backgroundMark x1="45238" y1="1183" x2="45238" y2="1183"/>
                        <a14:backgroundMark x1="41667" y1="2959" x2="41667" y2="2959"/>
                        <a14:backgroundMark x1="47619" y1="1775" x2="47619" y2="1775"/>
                        <a14:backgroundMark x1="39286" y1="4734" x2="39286" y2="4734"/>
                        <a14:backgroundMark x1="42857" y1="2959" x2="42857" y2="2959"/>
                        <a14:backgroundMark x1="42857" y1="2367" x2="42857" y2="2367"/>
                        <a14:backgroundMark x1="45238" y1="1775" x2="45238" y2="1775"/>
                        <a14:backgroundMark x1="39286" y1="4142" x2="39286" y2="4142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53532" y="1046568"/>
            <a:ext cx="2073631" cy="5242807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7816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08333E-6 1.11111E-6 L -2.08333E-6 -0.07222 " pathEditMode="relative" rAng="0" ptsTypes="AA">
                                      <p:cBhvr>
                                        <p:cTn id="2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54167E-6 -4.81481E-6 L 3.54167E-6 -0.07222 " pathEditMode="relative" rAng="0" ptsTypes="AA">
                                      <p:cBhvr>
                                        <p:cTn id="4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4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8.33333E-7 1.11111E-6 L -8.33333E-7 -0.07222 " pathEditMode="relative" rAng="0" ptsTypes="AA">
                                      <p:cBhvr>
                                        <p:cTn id="6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6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wipe(down)">
                                      <p:cBhvr>
                                        <p:cTn id="8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79167E-6 -3.7037E-7 L -4.79167E-6 -0.07222 " pathEditMode="relative" rAng="0" ptsTypes="AA">
                                      <p:cBhvr>
                                        <p:cTn id="9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9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9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2" grpId="0"/>
      <p:bldP spid="13" grpId="0"/>
      <p:bldP spid="13" grpId="1"/>
      <p:bldP spid="14" grpId="0"/>
      <p:bldP spid="14" grpId="1"/>
      <p:bldP spid="15" grpId="0"/>
      <p:bldP spid="16" grpId="0"/>
      <p:bldP spid="16" grpId="1"/>
      <p:bldP spid="1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omework Png - Homework Icon Transparent PNG - 956x980 - Free Download on  NicePNG">
            <a:extLst>
              <a:ext uri="{FF2B5EF4-FFF2-40B4-BE49-F238E27FC236}">
                <a16:creationId xmlns:a16="http://schemas.microsoft.com/office/drawing/2014/main" id="{89E4648D-A5F8-4027-6EFC-A09473D627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73" y="606084"/>
            <a:ext cx="1546698" cy="1660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4673E9-C1BA-5599-FF3A-11D540BE3AA7}"/>
              </a:ext>
            </a:extLst>
          </p:cNvPr>
          <p:cNvSpPr/>
          <p:nvPr/>
        </p:nvSpPr>
        <p:spPr>
          <a:xfrm>
            <a:off x="3317353" y="513124"/>
            <a:ext cx="8113119" cy="110799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Draw and </a:t>
            </a:r>
            <a:r>
              <a:rPr lang="en-US" sz="5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colour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66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mango</a:t>
            </a:r>
            <a:r>
              <a:rPr lang="en-US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9ABC4CC-37F7-A1B6-2664-2A4424AF3CF9}"/>
              </a:ext>
            </a:extLst>
          </p:cNvPr>
          <p:cNvSpPr/>
          <p:nvPr/>
        </p:nvSpPr>
        <p:spPr>
          <a:xfrm>
            <a:off x="3463443" y="1841737"/>
            <a:ext cx="7511454" cy="4138863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yellow and green fruit with a leaf&#10;&#10;Description automatically generated with low confidence">
            <a:extLst>
              <a:ext uri="{FF2B5EF4-FFF2-40B4-BE49-F238E27FC236}">
                <a16:creationId xmlns:a16="http://schemas.microsoft.com/office/drawing/2014/main" id="{354F207A-8CA2-4EC5-8046-3A49838019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11" b="96117" l="4898" r="94286">
                        <a14:foregroundMark x1="8571" y1="46602" x2="6531" y2="73301"/>
                        <a14:foregroundMark x1="6531" y1="73301" x2="26531" y2="86893"/>
                        <a14:foregroundMark x1="26531" y1="86893" x2="48980" y2="90777"/>
                        <a14:foregroundMark x1="33878" y1="93689" x2="51429" y2="96117"/>
                        <a14:foregroundMark x1="4082" y1="63592" x2="5306" y2="89320"/>
                        <a14:foregroundMark x1="5306" y1="89320" x2="5306" y2="89320"/>
                        <a14:foregroundMark x1="33878" y1="6796" x2="81224" y2="8252"/>
                        <a14:foregroundMark x1="90612" y1="27184" x2="93878" y2="51456"/>
                        <a14:foregroundMark x1="93878" y1="51456" x2="89388" y2="67476"/>
                        <a14:foregroundMark x1="97143" y1="35922" x2="94286" y2="61165"/>
                        <a14:foregroundMark x1="94286" y1="61165" x2="93878" y2="61650"/>
                        <a14:foregroundMark x1="83673" y1="13592" x2="84898" y2="8738"/>
                        <a14:backgroundMark x1="77959" y1="8738" x2="77959" y2="8738"/>
                        <a14:backgroundMark x1="79184" y1="6796" x2="79184" y2="6796"/>
                        <a14:backgroundMark x1="76735" y1="8738" x2="76735" y2="8738"/>
                        <a14:backgroundMark x1="80000" y1="8252" x2="80000" y2="8252"/>
                        <a14:backgroundMark x1="81224" y1="7282" x2="81224" y2="7282"/>
                        <a14:backgroundMark x1="80000" y1="6796" x2="80000" y2="6796"/>
                        <a14:backgroundMark x1="76735" y1="6796" x2="76735" y2="6796"/>
                        <a14:backgroundMark x1="76735" y1="6796" x2="76735" y2="6796"/>
                        <a14:backgroundMark x1="76735" y1="6796" x2="76735" y2="6796"/>
                        <a14:backgroundMark x1="78776" y1="6796" x2="78776" y2="679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3" y="3424989"/>
            <a:ext cx="2232596" cy="1877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844186-3F6C-4442-B000-3233FF2CA72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405" b="71901" l="25660" r="74717">
                        <a14:foregroundMark x1="46038" y1="36364" x2="46038" y2="36364"/>
                        <a14:foregroundMark x1="56981" y1="37190" x2="56981" y2="37190"/>
                        <a14:foregroundMark x1="50189" y1="33884" x2="50189" y2="33884"/>
                        <a14:foregroundMark x1="75094" y1="57851" x2="75094" y2="57851"/>
                        <a14:foregroundMark x1="49057" y1="72314" x2="49057" y2="72314"/>
                        <a14:foregroundMark x1="25660" y1="54959" x2="25660" y2="549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669" t="27614" r="22897" b="23032"/>
          <a:stretch/>
        </p:blipFill>
        <p:spPr>
          <a:xfrm>
            <a:off x="461873" y="1322564"/>
            <a:ext cx="2556126" cy="2083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56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2" grpId="1" build="p" animBg="1"/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6145507"/>
  <p:tag name="MH_LIBRARY" val="GRAPHIC"/>
  <p:tag name="MH_TYPE" val="Other"/>
  <p:tag name="MH_ORDER" val="1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6145507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7104650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107104650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heme/theme1.xml><?xml version="1.0" encoding="utf-8"?>
<a:theme xmlns:a="http://schemas.openxmlformats.org/drawingml/2006/main" name="1_English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glish Theme" id="{74326233-37A0-484B-BB00-EFB16A3C6560}" vid="{5733F542-CF50-4924-A237-319D2DB85E9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</TotalTime>
  <Words>449</Words>
  <Application>Microsoft Office PowerPoint</Application>
  <PresentationFormat>Widescreen</PresentationFormat>
  <Paragraphs>156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等线</vt:lpstr>
      <vt:lpstr>微软雅黑</vt:lpstr>
      <vt:lpstr>Arial</vt:lpstr>
      <vt:lpstr>Arial Black</vt:lpstr>
      <vt:lpstr>Bauhaus 93</vt:lpstr>
      <vt:lpstr>Calibri</vt:lpstr>
      <vt:lpstr>French Script MT</vt:lpstr>
      <vt:lpstr>NikoshBAN</vt:lpstr>
      <vt:lpstr>Times New Roman</vt:lpstr>
      <vt:lpstr>方正正中黑简体</vt:lpstr>
      <vt:lpstr>1_English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WPBX5105GRF052217748</dc:creator>
  <cp:lastModifiedBy>Pedp4  WPBX5105GRF052217748</cp:lastModifiedBy>
  <cp:revision>32</cp:revision>
  <dcterms:created xsi:type="dcterms:W3CDTF">2024-12-05T06:45:42Z</dcterms:created>
  <dcterms:modified xsi:type="dcterms:W3CDTF">2025-03-02T07:43:19Z</dcterms:modified>
</cp:coreProperties>
</file>