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3" r:id="rId2"/>
    <p:sldId id="27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9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C0E67-13F6-47C5-873E-D633A46B5FE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02024-B290-4E12-8D84-18FB6B6EE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9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F02024-B290-4E12-8D84-18FB6B6EEF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89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F02024-B290-4E12-8D84-18FB6B6EEF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22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FBD096-18A5-6334-4B0C-3EBEFF5CA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" y="-1"/>
            <a:ext cx="16237857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77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BB18BD-70BC-A844-9F20-C4179C3B5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0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25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>
                                        <p:cTn dur="20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1)" transition="in">
                                      <p:cBhvr>
                                        <p:cTn dur="20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>
                                        <p:cTn dur="20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6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80" id="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822" id="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664" id="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664" id="10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9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332" id="11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27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64" id="12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81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dur="26" id="13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decel="50000" dur="166" id="14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dur="26" id="15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decel="50000" dur="166" id="16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dur="26" id="17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decel="50000" dur="166" id="18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dur="26" id="19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decel="50000" dur="166" id="2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decel="100000" fill="hold" id="5" nodeType="clickEffect" presetClass="entr" presetID="5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7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1000" id="9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6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80" id="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822" id="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664" id="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664" id="10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9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332" id="11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27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64" id="12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81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dur="26" id="13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decel="50000" dur="166" id="14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dur="26" id="15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decel="50000" dur="166" id="16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dur="26" id="17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decel="50000" dur="166" id="18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dur="26" id="19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decel="50000" dur="166" id="2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>
                                        <p:cTn dur="20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>
                                        <p:cTn dur="5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1)" transition="in">
                                      <p:cBhvr>
                                        <p:cTn dur="20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02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decel="100000" fill="hold" id="5" nodeType="clickEffect" presetClass="entr" presetID="5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7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dur="1000" id="9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6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80" id="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822" id="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664" id="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664" id="10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9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332" id="11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27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64" id="12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81"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dur="26" id="13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decel="50000" dur="166" id="14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dur="26" id="15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decel="50000" dur="166" id="16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dur="26" id="17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decel="50000" dur="166" id="18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dur="26" id="19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decel="50000" dur="166" id="2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>
                                        <p:cTn dur="20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</Words>
  <Application>Microsoft Office PowerPoint</Application>
  <PresentationFormat>Custom</PresentationFormat>
  <Paragraphs>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TULU SARKER</dc:creator>
  <cp:lastModifiedBy>t39413</cp:lastModifiedBy>
  <cp:revision>5</cp:revision>
  <dcterms:created xsi:type="dcterms:W3CDTF">2006-08-16T00:00:00Z</dcterms:created>
  <dcterms:modified xsi:type="dcterms:W3CDTF">2026-09-01T17:30:02Z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6305614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S11.0.1</vt:lpwstr>
  </property>
</Properties>
</file>