
<file path=[Content_Types].xml><?xml version="1.0" encoding="utf-8"?>
<Types xmlns="http://schemas.openxmlformats.org/package/2006/content-types">
  <Default Extension="png" ContentType="image/png"/>
  <Default Extension="jpeg" ContentType="image/jpeg"/>
  <Default Extension="webp" ContentType="image/pn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81" r:id="rId2"/>
    <p:sldId id="258" r:id="rId3"/>
    <p:sldId id="259" r:id="rId4"/>
    <p:sldId id="282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7" r:id="rId17"/>
    <p:sldId id="278" r:id="rId18"/>
    <p:sldId id="279" r:id="rId19"/>
    <p:sldId id="280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129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62020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2494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4120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89386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046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0008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7471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782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3511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6320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8FB590-F7F6-4BC0-9607-38CD48FE53AC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684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8FB590-F7F6-4BC0-9607-38CD48FE53AC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20C77-F4A6-4945-84BF-15F7018BDA9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76956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webp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ebp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jpeg"/><Relationship Id="rId4" Type="http://schemas.openxmlformats.org/officeDocument/2006/relationships/image" Target="../media/image23.web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3455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" descr="C:\Users\hp\Desktop\2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3734"/>
            <a:ext cx="9144000" cy="6881734"/>
          </a:xfrm>
          <a:prstGeom prst="rect">
            <a:avLst/>
          </a:prstGeom>
          <a:noFill/>
        </p:spPr>
      </p:pic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5863" y="2101850"/>
            <a:ext cx="4230687" cy="2652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26306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11438" y="533400"/>
            <a:ext cx="3919537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800" y="2438400"/>
            <a:ext cx="5054600" cy="2895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366" y="2486694"/>
            <a:ext cx="3322749" cy="32057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4984399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1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34" y="682580"/>
            <a:ext cx="4308142" cy="5331854"/>
          </a:xfrm>
          <a:prstGeom prst="rect">
            <a:avLst/>
          </a:prstGeom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8722" y="609600"/>
            <a:ext cx="4413250" cy="1768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803822" y="2550022"/>
            <a:ext cx="4005330" cy="2862322"/>
          </a:xfrm>
          <a:prstGeom prst="rect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শ্রেণিঃ অষ্টম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বাঃ ও বিশ্বপরিচয়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অধ্যায়ঃদ্বিতীয়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৫০ মিনিট</a:t>
            </a:r>
          </a:p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তারিখঃ </a:t>
            </a:r>
          </a:p>
        </p:txBody>
      </p:sp>
    </p:spTree>
    <p:extLst>
      <p:ext uri="{BB962C8B-B14F-4D97-AF65-F5344CB8AC3E}">
        <p14:creationId xmlns:p14="http://schemas.microsoft.com/office/powerpoint/2010/main" val="105639180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386366" y="141668"/>
            <a:ext cx="8255358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নিচের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ছবিগুলো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57822"/>
            <a:ext cx="4121239" cy="3462665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1696" y="1057822"/>
            <a:ext cx="4752304" cy="346266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86366" y="4752304"/>
            <a:ext cx="3438659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দুটি কিসের ছবি?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121239" y="4728755"/>
            <a:ext cx="3374265" cy="40011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আহসান মঞ্জিল ও পানাম নগরের ছবি 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86366" y="5434885"/>
            <a:ext cx="3438659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ছবি দুটি কোন যুগের?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121239" y="5384231"/>
            <a:ext cx="1983347" cy="36933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ঔপনিবেশিক যুগের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86366" y="6065949"/>
            <a:ext cx="3438659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এগুলোকে আমরা কী বলতে পারি?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11392" y="6086688"/>
            <a:ext cx="1893194" cy="36933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প্রত্নতাত্ত্বিক ঐতিহ্য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3172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28044" y="270456"/>
            <a:ext cx="3825026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 পাঠ</a:t>
            </a:r>
            <a:endParaRPr lang="en-US" sz="4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37887" y="1906081"/>
            <a:ext cx="2292435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ঔপনিবেশিক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743200" y="2884868"/>
            <a:ext cx="1197736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যুগের</a:t>
            </a:r>
            <a:r>
              <a:rPr lang="bn-BD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992451" y="3966693"/>
            <a:ext cx="1931831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প্রত্নতাত্ত্বিক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5950040" y="5048518"/>
            <a:ext cx="1622738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latin typeface="NikoshBAN" panose="02000000000000000000" pitchFamily="2" charset="0"/>
                <a:cs typeface="NikoshBAN" panose="02000000000000000000" pitchFamily="2" charset="0"/>
              </a:rPr>
              <a:t>ঐতিহ্য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953801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3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2575" y="152400"/>
            <a:ext cx="3883025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7882" y="1751527"/>
            <a:ext cx="856445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ঔপনিবেশিক যুগ ও প্রত্নতাত্ত্বিক ঐতিহ্য কী তা বলতে পারবে।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63639" y="2537138"/>
            <a:ext cx="8551572" cy="107721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ঢাকার ভিতর ও বাইরের প্রধান প্রত্নতাত্ত্বিক নিদর্শনের বিবরণ দিতে পারবে।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7882" y="3773509"/>
            <a:ext cx="856445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জাদুঘরে সংরক্ষিত প্রত্নবস্তুর গুরুত্ব ব্যাখ্যা করতে পারবে।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Flowchart: Connector 1"/>
          <p:cNvSpPr/>
          <p:nvPr/>
        </p:nvSpPr>
        <p:spPr>
          <a:xfrm>
            <a:off x="528033" y="1893194"/>
            <a:ext cx="270456" cy="270457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lowchart: Connector 10"/>
          <p:cNvSpPr/>
          <p:nvPr/>
        </p:nvSpPr>
        <p:spPr>
          <a:xfrm>
            <a:off x="513006" y="3874397"/>
            <a:ext cx="270456" cy="270457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lowchart: Connector 11"/>
          <p:cNvSpPr/>
          <p:nvPr/>
        </p:nvSpPr>
        <p:spPr>
          <a:xfrm>
            <a:off x="588132" y="2648758"/>
            <a:ext cx="270456" cy="270457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5690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2" grpId="0" animBg="1"/>
      <p:bldP spid="11" grpId="0" animBg="1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1820" y="270456"/>
            <a:ext cx="8718997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প্রত্নতাত্ত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্বিক ঐতিহ্য কী? </a:t>
            </a:r>
            <a:r>
              <a:rPr lang="en-US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What is Archaeological Heritage?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324" y="1403797"/>
            <a:ext cx="4968831" cy="4275786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03064" y="1403797"/>
            <a:ext cx="3940935" cy="4275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0931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7730" y="373487"/>
            <a:ext cx="1519707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প্রত্নতাত্ত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্বিক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867437" y="1146220"/>
            <a:ext cx="6761408" cy="9541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‘প্রত্ন’ শব্দের অর্থ পুরনো। প্রাচীন কালের স্থাপত্য, ভাস্কর্য, মুদ্রা বা ব্যবহৃত জিনিস পত্রই হলোপ্রত্নতাত্ত্বিক নিদর্শন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3640" y="2472744"/>
            <a:ext cx="2292440" cy="58477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ঔপনিবেশিক যুগ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781837" y="3284113"/>
            <a:ext cx="6014433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১৭৫৭ থেকে ১৯৪৭ সাল পর্যন্ত বাংলাদেশে ইংরেজদের শাসনকালকে ঔপনিবেশিক যুগ বলে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5525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16678" y="270456"/>
            <a:ext cx="5640946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ঢাকা শহরের প্রত্নতাত্ত্বিক ঐতিহ্য পার্ট-১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7087" y="1081824"/>
            <a:ext cx="4523882" cy="410836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09339"/>
            <a:ext cx="4517087" cy="409372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93183" y="5525037"/>
            <a:ext cx="4224271" cy="107721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2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আহসান মঞ্জিল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বুড়িগ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ঙ্গা নদীর তীরে অবস্থিত নবাবদের প্রাসাদ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23515" y="5331852"/>
            <a:ext cx="4417454" cy="138499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কার্জন হল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লর্ড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কার্জনের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আমলে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তৈরি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লাল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ইটের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অপূর্ব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স্থাপত্য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এখন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ঢাকা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বিশ্ববিদ্যালয়ের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8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অংশ</a:t>
            </a:r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227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416677" y="270456"/>
            <a:ext cx="5718219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ঢাকা শহরের প্রত্নতাত্ত্বিক ঐতিহ্য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পার্ট-২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53" y="1209208"/>
            <a:ext cx="3001314" cy="360749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167" y="1209208"/>
            <a:ext cx="2833358" cy="1688538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5167" y="2897746"/>
            <a:ext cx="2833359" cy="1918956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8524" y="1219200"/>
            <a:ext cx="3245476" cy="3597502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167425" y="5035639"/>
            <a:ext cx="2717443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আর্মেনিয়াম চার্চ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১৭৮১ সালে আর্মানিটোলায় নির্মিত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155324" y="5074276"/>
            <a:ext cx="2743200" cy="70788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সেন্ট টমাস চার্চ ও হলি ক্রস চার্চ</a:t>
            </a:r>
            <a:r>
              <a:rPr lang="en-US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2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ইংরেজদের তৈরি উপাসনলায়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6181859" y="5125792"/>
            <a:ext cx="2678806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মসজিদ</a:t>
            </a:r>
            <a:r>
              <a:rPr lang="en-US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sz="24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যাতে মোঘল ও ইউরোপীয় রীতির মিশ্রণ রয়েছে 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154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4" grpId="0" animBg="1"/>
      <p:bldP spid="15" grpId="0" animBg="1"/>
      <p:bldP spid="1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11379" y="283335"/>
            <a:ext cx="3348507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ঢাকার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বাইরের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ঐতিহ্য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789" y="1068946"/>
            <a:ext cx="5731097" cy="331255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962918" y="1197735"/>
            <a:ext cx="3090929" cy="206210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পানাম নগরের দুই পাশে সারিবদ্ধ ধ্বংস </a:t>
            </a:r>
            <a:r>
              <a:rPr lang="as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প্রাপ্তদোতল </a:t>
            </a:r>
            <a:r>
              <a:rPr lang="as-IN" sz="3200" dirty="0">
                <a:latin typeface="NikoshBAN" panose="02000000000000000000" pitchFamily="2" charset="0"/>
                <a:cs typeface="NikoshBAN" panose="02000000000000000000" pitchFamily="2" charset="0"/>
              </a:rPr>
              <a:t>বাড়িগুলোর ছবি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789" y="4597758"/>
            <a:ext cx="871899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সোনারগাঁওয়ের পানাম নগর ছিল ধনী হিন্দু ব্যবসায়ীদের বাসস্থান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8789" y="5215944"/>
            <a:ext cx="8641724" cy="95410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এখানে ইউরোপীয় ও নব্য ক্লাসিক্যাল রীতির মিশ্রনে চমৎকার সব দোতল ও তিনতলা ভবন তৈরি হয়েছিল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8789" y="6233378"/>
            <a:ext cx="8718997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কাছেই রয়েছে সরদার বাড়ি যা বর্তমানে লোকশিল্প জাদুঘর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Flowchart: Connector 12"/>
          <p:cNvSpPr/>
          <p:nvPr/>
        </p:nvSpPr>
        <p:spPr>
          <a:xfrm>
            <a:off x="218941" y="4687909"/>
            <a:ext cx="244698" cy="25757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lowchart: Connector 13"/>
          <p:cNvSpPr/>
          <p:nvPr/>
        </p:nvSpPr>
        <p:spPr>
          <a:xfrm>
            <a:off x="255430" y="5291074"/>
            <a:ext cx="244698" cy="25757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lowchart: Connector 14"/>
          <p:cNvSpPr/>
          <p:nvPr/>
        </p:nvSpPr>
        <p:spPr>
          <a:xfrm>
            <a:off x="242551" y="6334257"/>
            <a:ext cx="244698" cy="257577"/>
          </a:xfrm>
          <a:prstGeom prst="flowChartConnector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190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150772" y="128787"/>
            <a:ext cx="4250029" cy="646331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ঢাকার বাইরে জমিদার বাড়ি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64" y="888641"/>
            <a:ext cx="4099037" cy="311669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300" y="919156"/>
            <a:ext cx="4597759" cy="308617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5464" y="1931829"/>
            <a:ext cx="2859110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ময়মনসিংহ</a:t>
            </a:r>
            <a:r>
              <a:rPr lang="en-US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 </a:t>
            </a:r>
            <a:r>
              <a:rPr lang="en-US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মুক্তাগাছা</a:t>
            </a:r>
            <a:r>
              <a:rPr lang="en-US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জমিদার</a:t>
            </a:r>
            <a:r>
              <a:rPr lang="en-US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বাড়ি</a:t>
            </a:r>
            <a:endParaRPr lang="en-US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584887" y="2009096"/>
            <a:ext cx="4056845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নাটোর</a:t>
            </a:r>
            <a:r>
              <a:rPr lang="en-US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 </a:t>
            </a:r>
            <a:r>
              <a:rPr lang="en-US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দিঘাপতিয়া</a:t>
            </a:r>
            <a:r>
              <a:rPr lang="en-US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রাজবাড়ি</a:t>
            </a:r>
            <a:r>
              <a:rPr lang="en-US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( </a:t>
            </a:r>
            <a:r>
              <a:rPr lang="en-US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বর্তমান</a:t>
            </a:r>
            <a:r>
              <a:rPr lang="en-US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উত্তরা</a:t>
            </a:r>
            <a:r>
              <a:rPr lang="en-US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b="1" dirty="0" err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গণভবন</a:t>
            </a:r>
            <a:r>
              <a:rPr lang="en-US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)</a:t>
            </a:r>
            <a:endParaRPr lang="en-US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64" y="4018210"/>
            <a:ext cx="4073296" cy="283335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7298" y="4005331"/>
            <a:ext cx="4597761" cy="283335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965917" y="5357608"/>
            <a:ext cx="233107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রংপুর</a:t>
            </a:r>
            <a:r>
              <a:rPr lang="en-US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b="1" dirty="0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তাজহাট জমিদার বাড়ি </a:t>
            </a:r>
            <a:endParaRPr lang="en-US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32609" y="5241698"/>
            <a:ext cx="3296991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err="1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মানিকগ</a:t>
            </a:r>
            <a:r>
              <a:rPr lang="bn-BD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ঞ্জ</a:t>
            </a:r>
            <a:r>
              <a:rPr lang="en-US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  <a:r>
              <a:rPr lang="bn-BD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সাটুরিয়া বালিয়াটি জমিদার বাড়ি </a:t>
            </a:r>
            <a:endParaRPr lang="en-US" b="1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7933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11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944711" y="218940"/>
            <a:ext cx="4520484" cy="70788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জাদুঘরে</a:t>
            </a:r>
            <a:r>
              <a:rPr lang="en-US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প্রত্নতাত্ত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্বিক নিদর্শন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043189"/>
            <a:ext cx="4636394" cy="29492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7969" y="1043189"/>
            <a:ext cx="4041485" cy="29492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399245" y="4378817"/>
            <a:ext cx="7972023" cy="83099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ঔপনিবেশিক যুগের অনেক মূল্যবান আসবাবপত্র, তৈজসপত্র, পোশাক, মুদ্রা এবং ভাস্কর্য বর্তমানে জাতীয় জাদুঘরে ও আহসান মঞ্জিল যাদুঘরে সংরক্ষিত আছে।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99245" y="5422007"/>
            <a:ext cx="7972023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 এগুলো আমাদের অতীত সমাজ সংস্কৃতি ও মানুষের জীবনযাত্রার পরিচয় দেয়।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Flowchart: Connector 11"/>
          <p:cNvSpPr/>
          <p:nvPr/>
        </p:nvSpPr>
        <p:spPr>
          <a:xfrm>
            <a:off x="566670" y="4456089"/>
            <a:ext cx="270457" cy="257578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lowchart: Connector 12"/>
          <p:cNvSpPr/>
          <p:nvPr/>
        </p:nvSpPr>
        <p:spPr>
          <a:xfrm>
            <a:off x="603159" y="5522887"/>
            <a:ext cx="270457" cy="257578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012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11" grpId="0" animBg="1"/>
      <p:bldP spid="12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04800" y="533400"/>
            <a:ext cx="8458200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err="1" smtClean="0">
                <a:latin typeface="NikoshBAN" pitchFamily="2" charset="0"/>
                <a:cs typeface="NikoshBAN" pitchFamily="2" charset="0"/>
              </a:rPr>
              <a:t>দলীয়</a:t>
            </a:r>
            <a:r>
              <a:rPr lang="en-US" sz="6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6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2" descr="C:\Users\user\Desktop\New folder\IMG_20191021_200830_19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752600"/>
            <a:ext cx="3200400" cy="274457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450761" y="4829577"/>
            <a:ext cx="8487177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তোমরা কয়েকটি দলে বিভক্ত হয়ে </a:t>
            </a:r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“ঢাকা শহরের  কয়েকটি প্রধান প্রত্ননিদর্শনের নাম উল্লেখ করে”।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7094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99244" y="313383"/>
            <a:ext cx="8332629" cy="769441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4400" b="1" dirty="0" err="1" smtClean="0">
                <a:latin typeface="NikoshBAN" pitchFamily="2" charset="0"/>
                <a:cs typeface="NikoshBAN" pitchFamily="2" charset="0"/>
              </a:rPr>
              <a:t>মূল্যায়ন</a:t>
            </a:r>
            <a:endParaRPr lang="en-US" sz="4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99244" y="1390918"/>
            <a:ext cx="3837905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পানাম নগর কোথায় অবস্থিত?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739428" y="1403797"/>
            <a:ext cx="1442433" cy="52322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সোনারগাঁও  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99244" y="2408349"/>
            <a:ext cx="4121241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কার্জন হল কোন বিশ্ববিদ্যালয়ের অংশ? 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65186" y="2395470"/>
            <a:ext cx="1957588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ঢাকা বিশ্ববিদ্যালয়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399244" y="3477296"/>
            <a:ext cx="5061398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দিঘাপতি রাজবাড়ি বর্তমানে কী নামে  পরিচিত?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950042" y="3490173"/>
            <a:ext cx="182880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উত্তরা গণভবন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7" name="Flowchart: Connector 16"/>
          <p:cNvSpPr/>
          <p:nvPr/>
        </p:nvSpPr>
        <p:spPr>
          <a:xfrm>
            <a:off x="502276" y="1506828"/>
            <a:ext cx="270456" cy="244699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Flowchart: Connector 17"/>
          <p:cNvSpPr/>
          <p:nvPr/>
        </p:nvSpPr>
        <p:spPr>
          <a:xfrm>
            <a:off x="474370" y="2496354"/>
            <a:ext cx="270456" cy="244699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lowchart: Connector 18"/>
          <p:cNvSpPr/>
          <p:nvPr/>
        </p:nvSpPr>
        <p:spPr>
          <a:xfrm>
            <a:off x="551644" y="3578179"/>
            <a:ext cx="270456" cy="244699"/>
          </a:xfrm>
          <a:prstGeom prst="flowChartConnector">
            <a:avLst/>
          </a:prstGeom>
          <a:ln/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45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3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381000"/>
            <a:ext cx="3505200" cy="2895600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343400" y="1295400"/>
            <a:ext cx="327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sz="5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 smtClean="0">
                <a:latin typeface="NikoshBAN" pitchFamily="2" charset="0"/>
                <a:cs typeface="NikoshBAN" pitchFamily="2" charset="0"/>
              </a:rPr>
              <a:t>কাজ</a:t>
            </a:r>
            <a:endParaRPr lang="en-US" sz="54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304801" y="4353059"/>
            <a:ext cx="8504348" cy="1477328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bn-BD" sz="3600" dirty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বাংলাদেশের জাতীয় জাদুঘরে সংরক্ষিত প্রত্ননিদর্শনগুলোর তালিকা তৈরি করে নিয়ে আসবে। 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1936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2688" y="2366831"/>
            <a:ext cx="4237037" cy="2560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586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879</TotalTime>
  <Words>365</Words>
  <Application>Microsoft Office PowerPoint</Application>
  <PresentationFormat>On-screen Show (4:3)</PresentationFormat>
  <Paragraphs>56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5" baseType="lpstr">
      <vt:lpstr>Arial</vt:lpstr>
      <vt:lpstr>Calibri</vt:lpstr>
      <vt:lpstr>Calibri Light</vt:lpstr>
      <vt:lpstr>NikoshBAN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Windows User</cp:lastModifiedBy>
  <cp:revision>112</cp:revision>
  <dcterms:created xsi:type="dcterms:W3CDTF">2022-09-30T14:57:44Z</dcterms:created>
  <dcterms:modified xsi:type="dcterms:W3CDTF">2026-07-06T16:13:20Z</dcterms:modified>
</cp:coreProperties>
</file>