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ebp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4" y="682580"/>
            <a:ext cx="4308142" cy="533185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366" y="141668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452"/>
            <a:ext cx="4597758" cy="3116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58" y="903451"/>
            <a:ext cx="4546242" cy="31163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9809"/>
            <a:ext cx="4597758" cy="25876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1854" y="4404574"/>
            <a:ext cx="285911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 কিসের ছবি?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1551" y="5061400"/>
            <a:ext cx="3245477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 সংসদ, সচিবলায়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ও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সুপ্রিমকোর্ট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8044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794" y="1764408"/>
            <a:ext cx="7018986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</a:t>
            </a: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সরকারের </a:t>
            </a: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বিভিন্ন অঙ্গ </a:t>
            </a: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ও </a:t>
            </a: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তাদের কাজ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751527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সরকারের প্রধান প্রধান অঙ্গ সম্পর্কে জানতে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691686"/>
            <a:ext cx="855157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আইন বিভাগ, শাসন বিভাগ ও বিচার বিভাগের গঠন বর্ণনা করতে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992452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সরকারের তিনটি অঙ্গের পৃথক কার্যাবলী বিশ্লেষণ 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89319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13006" y="4131977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816185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20" y="270456"/>
            <a:ext cx="871899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ও চিন্তা করি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8" y="982348"/>
            <a:ext cx="4369494" cy="27010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32" y="982348"/>
            <a:ext cx="4713668" cy="2573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" y="3683357"/>
            <a:ext cx="4388677" cy="31424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87910" y="4056845"/>
            <a:ext cx="426290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0941" y="5022761"/>
            <a:ext cx="415987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04562" y="193182"/>
            <a:ext cx="349017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 প্রধান অঙ্গসমূহ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487" y="1236372"/>
            <a:ext cx="866748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 উদ্দেশ্য অর্জন ও শাসনকার্য পরিচালনার জন্য বাংলাদেশ সরকারের ৩টি প্রধান অঙ্গ রয়েছে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1229" y="2772005"/>
            <a:ext cx="409548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অঙ্গসমূহ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340180" y="3412901"/>
            <a:ext cx="360609" cy="4121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815920" y="3902298"/>
            <a:ext cx="553791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4350911" y="3913034"/>
            <a:ext cx="360609" cy="4121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721471" y="3898007"/>
            <a:ext cx="360609" cy="4121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7064065" y="3921617"/>
            <a:ext cx="360609" cy="4121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65920" y="4378816"/>
            <a:ext cx="181592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1845" y="4404574"/>
            <a:ext cx="177728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শাসন বিভাগ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5043" y="4434937"/>
            <a:ext cx="179016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678" y="270456"/>
            <a:ext cx="564094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(Legislature)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730" y="1184856"/>
            <a:ext cx="846141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আইনসভা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কক্ষ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বিশিষ্ট্য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608" y="1854555"/>
            <a:ext cx="844854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৩৫০টি ( ৩০০টি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৫০টি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730" y="2949262"/>
            <a:ext cx="846141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মেয়াদঃ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0608" y="3593206"/>
            <a:ext cx="177728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0608" y="4288665"/>
            <a:ext cx="844854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প্রণয়ন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প্রচলিত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সংশোধন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608" y="4945487"/>
            <a:ext cx="844854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বাজেট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অনুমোদন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অর্থসংক্রান্ত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608" y="5576552"/>
            <a:ext cx="844854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সংশোধন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608" y="6233375"/>
            <a:ext cx="844854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নীতি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6677" y="270456"/>
            <a:ext cx="571821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শাসন বা নির্বাহী বিভাগ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(Executive)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3639" y="1352282"/>
            <a:ext cx="825535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মন্ত্রিপরিষদ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শাসন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নিয়োজিত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কর্মকর্তা্-কর্মচারীদের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639" y="2614411"/>
            <a:ext cx="157122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882" y="3272550"/>
            <a:ext cx="795914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শাসনকার্য পরিচালনা করা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155" y="4237149"/>
            <a:ext cx="788187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 কতৃক প্রণীত আইন বাস্তবায়ন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276" y="5061397"/>
            <a:ext cx="789474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 অভ্যন্তরে শান্তি- শৃংখলা রক্ষা ও নিরাপত্তা নিশ্চিত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155" y="5885645"/>
            <a:ext cx="788187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পররাষ্ট্র নীতি নির্ধারণ ও অন্যান্য দেশের সাথে সম্পর্ক বজায় রাখা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  <p:bldP spid="5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3803" y="283335"/>
            <a:ext cx="410836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(Judiciary)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90" y="4597758"/>
            <a:ext cx="864172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বিচারকার্য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789" y="5357613"/>
            <a:ext cx="864172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সংবিধানের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নাগ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রিকের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ৌলিক অধিকার রক্ষা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230" y="6098403"/>
            <a:ext cx="859128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অপরাধীকে শাস্তি দেওয়া এবং নির্দোষিকে ন্যায় বিওচার প্রদান করা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218941" y="4739425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255430" y="5484259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242551" y="6205467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2551" y="1133341"/>
            <a:ext cx="8605235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স্তরের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আদালতসমূহ।এর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সুপ্রিম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551" y="2337205"/>
            <a:ext cx="8592356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সুপ্রিম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কোর্টের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রয়েছেঃ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আপীল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হাইকোর্ট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900" y="3812042"/>
            <a:ext cx="179875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1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6220" y="128787"/>
            <a:ext cx="582125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অঙ্গসমূহের কার্যাবলীর সংক্ষিপ্ত তুলনা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7730" y="1532586"/>
            <a:ext cx="167425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অঙ্গর নাম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6382" y="1545465"/>
            <a:ext cx="289774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 ব্যক্তি/ প্রতিষ্ঠান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3527" y="1563033"/>
            <a:ext cx="222804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 দায়িত্ব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730" y="2704566"/>
            <a:ext cx="177728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36382" y="2446986"/>
            <a:ext cx="28977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স্পিকার ও সংসদ সদস্যগন (জাতীয় সংসদ)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23527" y="2446986"/>
            <a:ext cx="233107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তৈরি ও পরিবর্তন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7730" y="4121241"/>
            <a:ext cx="1777284" cy="6053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শাসন বিভাগ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36382" y="3876546"/>
            <a:ext cx="28977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রাষ্ট্রপতি,প্রধানমন্ত্রী ও মন্ত্রিপরিষদ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23527" y="3902298"/>
            <a:ext cx="2434107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প্রয়োগ ও শাসন পরিচালনা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7730" y="5399095"/>
            <a:ext cx="177728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36382" y="5218789"/>
            <a:ext cx="28977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 বিচারপতি ও বিচারকগন (সুপ্রিম কোর্ট)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3527" y="5218789"/>
            <a:ext cx="2434107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ন্যায় বিচার নিশ্চিত করা ও আইন রক্ষা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44711" y="218940"/>
            <a:ext cx="452048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ও দলগত কাজঃ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245" y="3850783"/>
            <a:ext cx="797202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দলঃ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 না থাকলে দেশে কী কী সমস্যা হতে পারে?আলোচনা করে লেখ।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245" y="5422007"/>
            <a:ext cx="797202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দলঃ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 কীভাবে সাধরণ মানুষের অধিকার রক্ষা করে। ব্যাখ্যা করো।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53791" y="3979567"/>
            <a:ext cx="270457" cy="25757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603159" y="5522887"/>
            <a:ext cx="270457" cy="25757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3335" y="1365161"/>
            <a:ext cx="843566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জাতীয় সংসদের মোট আসন সংখ্যা কতটি এবং সংরক্ষিত নারী আসন কতটি?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246" y="2987899"/>
            <a:ext cx="197046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কাজঃ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1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4" y="313383"/>
            <a:ext cx="833262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428" y="1455311"/>
            <a:ext cx="783035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সরকারের অঙ্গ কয়টি ও কী কী?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428" y="2279561"/>
            <a:ext cx="785611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সুপ্রিম কোটের দুটি বিভাগ কী কী?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428" y="3206839"/>
            <a:ext cx="783035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দেশের বাজেট অনুমোদন করে সরকারের কোন অঙ্গ?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428" y="4121239"/>
            <a:ext cx="783035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আইন অমান্যকারীকে শাস্তি দেয় কোন বিভাগ?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746975" y="1571222"/>
            <a:ext cx="218940" cy="24469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770585" y="2431955"/>
            <a:ext cx="218940" cy="24469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742679" y="3318459"/>
            <a:ext cx="218940" cy="24469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>
            <a:off x="753410" y="4230710"/>
            <a:ext cx="218940" cy="24469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“সরকারের তিনটি অঙ্গের সমন্বিত কাজের ওপরই একটি রাষ্ট্রের শান্তি ও উন্নয়ন নির্ভর করে।” উক্তিটির আলোকে প্রতিটি অঙ্গের গুরুত্ব সংক্ষেপে লিখে আনবে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1263</TotalTime>
  <Words>476</Words>
  <Application>Microsoft Office PowerPoint</Application>
  <PresentationFormat>On-screen Show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152</cp:revision>
  <dcterms:created xsi:type="dcterms:W3CDTF">2022-09-30T14:57:44Z</dcterms:created>
  <dcterms:modified xsi:type="dcterms:W3CDTF">2026-08-25T07:57:35Z</dcterms:modified>
</cp:coreProperties>
</file>