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5" r:id="rId1"/>
    <p:sldMasterId id="2147483734" r:id="rId2"/>
  </p:sldMasterIdLst>
  <p:notesMasterIdLst>
    <p:notesMasterId r:id="rId25"/>
  </p:notesMasterIdLst>
  <p:sldIdLst>
    <p:sldId id="638" r:id="rId3"/>
    <p:sldId id="639" r:id="rId4"/>
    <p:sldId id="259" r:id="rId5"/>
    <p:sldId id="257" r:id="rId6"/>
    <p:sldId id="260" r:id="rId7"/>
    <p:sldId id="261" r:id="rId8"/>
    <p:sldId id="262" r:id="rId9"/>
    <p:sldId id="649" r:id="rId10"/>
    <p:sldId id="267" r:id="rId11"/>
    <p:sldId id="265" r:id="rId12"/>
    <p:sldId id="646" r:id="rId13"/>
    <p:sldId id="288" r:id="rId14"/>
    <p:sldId id="266" r:id="rId15"/>
    <p:sldId id="272" r:id="rId16"/>
    <p:sldId id="273" r:id="rId17"/>
    <p:sldId id="553" r:id="rId18"/>
    <p:sldId id="643" r:id="rId19"/>
    <p:sldId id="647" r:id="rId20"/>
    <p:sldId id="648" r:id="rId21"/>
    <p:sldId id="274" r:id="rId22"/>
    <p:sldId id="644" r:id="rId23"/>
    <p:sldId id="270" r:id="rId24"/>
  </p:sldIdLst>
  <p:sldSz cx="13716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01"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ayet Hossain" userId="d1f3bbcc8807d754" providerId="LiveId" clId="{7F6D498E-A3B3-43F7-BF7D-DCB8E0E07A97}"/>
    <pc:docChg chg="undo redo custSel addSld delSld modSld sldOrd">
      <pc:chgData name="Belayet Hossain" userId="d1f3bbcc8807d754" providerId="LiveId" clId="{7F6D498E-A3B3-43F7-BF7D-DCB8E0E07A97}" dt="2026-02-05T17:16:18.345" v="1017"/>
      <pc:docMkLst>
        <pc:docMk/>
      </pc:docMkLst>
      <pc:sldChg chg="del ord">
        <pc:chgData name="Belayet Hossain" userId="d1f3bbcc8807d754" providerId="LiveId" clId="{7F6D498E-A3B3-43F7-BF7D-DCB8E0E07A97}" dt="2026-02-05T15:57:56.248" v="109" actId="47"/>
        <pc:sldMkLst>
          <pc:docMk/>
          <pc:sldMk cId="2093223551" sldId="256"/>
        </pc:sldMkLst>
      </pc:sldChg>
      <pc:sldChg chg="addSp delSp modSp mod modAnim">
        <pc:chgData name="Belayet Hossain" userId="d1f3bbcc8807d754" providerId="LiveId" clId="{7F6D498E-A3B3-43F7-BF7D-DCB8E0E07A97}" dt="2026-02-05T17:10:56.981" v="1006" actId="20577"/>
        <pc:sldMkLst>
          <pc:docMk/>
          <pc:sldMk cId="3605641758" sldId="257"/>
        </pc:sldMkLst>
        <pc:spChg chg="mod">
          <ac:chgData name="Belayet Hossain" userId="d1f3bbcc8807d754" providerId="LiveId" clId="{7F6D498E-A3B3-43F7-BF7D-DCB8E0E07A97}" dt="2026-02-05T17:10:56.981" v="1006" actId="20577"/>
          <ac:spMkLst>
            <pc:docMk/>
            <pc:sldMk cId="3605641758" sldId="257"/>
            <ac:spMk id="6" creationId="{1687735C-ECF9-4CE1-ABE4-4D1A0B749C5E}"/>
          </ac:spMkLst>
        </pc:spChg>
        <pc:grpChg chg="del mod">
          <ac:chgData name="Belayet Hossain" userId="d1f3bbcc8807d754" providerId="LiveId" clId="{7F6D498E-A3B3-43F7-BF7D-DCB8E0E07A97}" dt="2026-02-05T16:08:51.382" v="228" actId="478"/>
          <ac:grpSpMkLst>
            <pc:docMk/>
            <pc:sldMk cId="3605641758" sldId="257"/>
            <ac:grpSpMk id="10" creationId="{3FC99F08-39C0-44C1-90C5-5D99A2AFEEA7}"/>
          </ac:grpSpMkLst>
        </pc:grpChg>
        <pc:grpChg chg="del mod">
          <ac:chgData name="Belayet Hossain" userId="d1f3bbcc8807d754" providerId="LiveId" clId="{7F6D498E-A3B3-43F7-BF7D-DCB8E0E07A97}" dt="2026-02-05T16:08:52.374" v="229" actId="478"/>
          <ac:grpSpMkLst>
            <pc:docMk/>
            <pc:sldMk cId="3605641758" sldId="257"/>
            <ac:grpSpMk id="11" creationId="{456905C6-4476-4E6A-AC4B-45CDFB2B1AD9}"/>
          </ac:grpSpMkLst>
        </pc:grpChg>
        <pc:picChg chg="add mod">
          <ac:chgData name="Belayet Hossain" userId="d1f3bbcc8807d754" providerId="LiveId" clId="{7F6D498E-A3B3-43F7-BF7D-DCB8E0E07A97}" dt="2026-02-05T16:09:26.230" v="235" actId="1076"/>
          <ac:picMkLst>
            <pc:docMk/>
            <pc:sldMk cId="3605641758" sldId="257"/>
            <ac:picMk id="7" creationId="{B12F313B-8D40-7832-3288-70F4D8FA38A6}"/>
          </ac:picMkLst>
        </pc:picChg>
        <pc:picChg chg="del mod">
          <ac:chgData name="Belayet Hossain" userId="d1f3bbcc8807d754" providerId="LiveId" clId="{7F6D498E-A3B3-43F7-BF7D-DCB8E0E07A97}" dt="2026-02-05T16:08:51.382" v="228" actId="478"/>
          <ac:picMkLst>
            <pc:docMk/>
            <pc:sldMk cId="3605641758" sldId="257"/>
            <ac:picMk id="12" creationId="{5CC6512E-1FB3-4459-9EB7-B2E184E20363}"/>
          </ac:picMkLst>
        </pc:picChg>
        <pc:picChg chg="mod">
          <ac:chgData name="Belayet Hossain" userId="d1f3bbcc8807d754" providerId="LiveId" clId="{7F6D498E-A3B3-43F7-BF7D-DCB8E0E07A97}" dt="2026-02-05T16:08:51.382" v="228" actId="478"/>
          <ac:picMkLst>
            <pc:docMk/>
            <pc:sldMk cId="3605641758" sldId="257"/>
            <ac:picMk id="13" creationId="{4764D013-5E0B-4C26-B53D-90BC80B49B8E}"/>
          </ac:picMkLst>
        </pc:picChg>
        <pc:picChg chg="mod">
          <ac:chgData name="Belayet Hossain" userId="d1f3bbcc8807d754" providerId="LiveId" clId="{7F6D498E-A3B3-43F7-BF7D-DCB8E0E07A97}" dt="2026-02-05T16:08:51.382" v="228" actId="478"/>
          <ac:picMkLst>
            <pc:docMk/>
            <pc:sldMk cId="3605641758" sldId="257"/>
            <ac:picMk id="14" creationId="{2BDD2D19-E792-4BF9-9EB3-B53AD67F8DC1}"/>
          </ac:picMkLst>
        </pc:picChg>
        <pc:picChg chg="mod">
          <ac:chgData name="Belayet Hossain" userId="d1f3bbcc8807d754" providerId="LiveId" clId="{7F6D498E-A3B3-43F7-BF7D-DCB8E0E07A97}" dt="2026-02-05T16:08:51.382" v="228" actId="478"/>
          <ac:picMkLst>
            <pc:docMk/>
            <pc:sldMk cId="3605641758" sldId="257"/>
            <ac:picMk id="15" creationId="{05D83626-89A8-4E18-8FF9-1FC351CDC892}"/>
          </ac:picMkLst>
        </pc:picChg>
      </pc:sldChg>
      <pc:sldChg chg="del ord">
        <pc:chgData name="Belayet Hossain" userId="d1f3bbcc8807d754" providerId="LiveId" clId="{7F6D498E-A3B3-43F7-BF7D-DCB8E0E07A97}" dt="2026-02-05T16:02:07.699" v="208" actId="47"/>
        <pc:sldMkLst>
          <pc:docMk/>
          <pc:sldMk cId="3888584587" sldId="258"/>
        </pc:sldMkLst>
      </pc:sldChg>
      <pc:sldChg chg="modSp mod">
        <pc:chgData name="Belayet Hossain" userId="d1f3bbcc8807d754" providerId="LiveId" clId="{7F6D498E-A3B3-43F7-BF7D-DCB8E0E07A97}" dt="2026-02-05T16:06:14.512" v="219" actId="14826"/>
        <pc:sldMkLst>
          <pc:docMk/>
          <pc:sldMk cId="1710652704" sldId="259"/>
        </pc:sldMkLst>
        <pc:spChg chg="mod">
          <ac:chgData name="Belayet Hossain" userId="d1f3bbcc8807d754" providerId="LiveId" clId="{7F6D498E-A3B3-43F7-BF7D-DCB8E0E07A97}" dt="2026-02-05T16:04:42.615" v="218" actId="20577"/>
          <ac:spMkLst>
            <pc:docMk/>
            <pc:sldMk cId="1710652704" sldId="259"/>
            <ac:spMk id="13" creationId="{FB6DAAB1-D6DC-45DA-9378-B1D9F02DA689}"/>
          </ac:spMkLst>
        </pc:spChg>
        <pc:picChg chg="mod">
          <ac:chgData name="Belayet Hossain" userId="d1f3bbcc8807d754" providerId="LiveId" clId="{7F6D498E-A3B3-43F7-BF7D-DCB8E0E07A97}" dt="2026-02-05T16:06:14.512" v="219" actId="14826"/>
          <ac:picMkLst>
            <pc:docMk/>
            <pc:sldMk cId="1710652704" sldId="259"/>
            <ac:picMk id="12" creationId="{3A46EFAF-FCA2-4526-965F-2EB6036EBE11}"/>
          </ac:picMkLst>
        </pc:picChg>
      </pc:sldChg>
      <pc:sldChg chg="modSp mod modAnim">
        <pc:chgData name="Belayet Hossain" userId="d1f3bbcc8807d754" providerId="LiveId" clId="{7F6D498E-A3B3-43F7-BF7D-DCB8E0E07A97}" dt="2026-02-05T16:11:56.656" v="264"/>
        <pc:sldMkLst>
          <pc:docMk/>
          <pc:sldMk cId="1038319486" sldId="260"/>
        </pc:sldMkLst>
        <pc:spChg chg="mod">
          <ac:chgData name="Belayet Hossain" userId="d1f3bbcc8807d754" providerId="LiveId" clId="{7F6D498E-A3B3-43F7-BF7D-DCB8E0E07A97}" dt="2026-02-05T16:10:53.372" v="258" actId="14100"/>
          <ac:spMkLst>
            <pc:docMk/>
            <pc:sldMk cId="1038319486" sldId="260"/>
            <ac:spMk id="7" creationId="{2849B628-1B4C-4DDF-89BB-58D2C91D55BB}"/>
          </ac:spMkLst>
        </pc:spChg>
        <pc:spChg chg="mod">
          <ac:chgData name="Belayet Hossain" userId="d1f3bbcc8807d754" providerId="LiveId" clId="{7F6D498E-A3B3-43F7-BF7D-DCB8E0E07A97}" dt="2026-02-05T16:11:25.803" v="262" actId="20577"/>
          <ac:spMkLst>
            <pc:docMk/>
            <pc:sldMk cId="1038319486" sldId="260"/>
            <ac:spMk id="8" creationId="{13379688-D395-474E-A267-85FBAE8F581F}"/>
          </ac:spMkLst>
        </pc:spChg>
        <pc:picChg chg="mod">
          <ac:chgData name="Belayet Hossain" userId="d1f3bbcc8807d754" providerId="LiveId" clId="{7F6D498E-A3B3-43F7-BF7D-DCB8E0E07A97}" dt="2026-02-05T16:10:13.341" v="238" actId="14826"/>
          <ac:picMkLst>
            <pc:docMk/>
            <pc:sldMk cId="1038319486" sldId="260"/>
            <ac:picMk id="10" creationId="{6C3E2545-376F-426E-85A9-CD5D6D2A40D4}"/>
          </ac:picMkLst>
        </pc:picChg>
      </pc:sldChg>
      <pc:sldChg chg="addSp delSp modSp mod modAnim">
        <pc:chgData name="Belayet Hossain" userId="d1f3bbcc8807d754" providerId="LiveId" clId="{7F6D498E-A3B3-43F7-BF7D-DCB8E0E07A97}" dt="2026-02-05T17:12:22.676" v="1007"/>
        <pc:sldMkLst>
          <pc:docMk/>
          <pc:sldMk cId="1509404016" sldId="262"/>
        </pc:sldMkLst>
        <pc:spChg chg="mod">
          <ac:chgData name="Belayet Hossain" userId="d1f3bbcc8807d754" providerId="LiveId" clId="{7F6D498E-A3B3-43F7-BF7D-DCB8E0E07A97}" dt="2026-02-05T16:22:57.233" v="365" actId="20577"/>
          <ac:spMkLst>
            <pc:docMk/>
            <pc:sldMk cId="1509404016" sldId="262"/>
            <ac:spMk id="5" creationId="{2C06D780-9EAA-4C63-BBB1-252B0CA327F2}"/>
          </ac:spMkLst>
        </pc:spChg>
        <pc:spChg chg="mod">
          <ac:chgData name="Belayet Hossain" userId="d1f3bbcc8807d754" providerId="LiveId" clId="{7F6D498E-A3B3-43F7-BF7D-DCB8E0E07A97}" dt="2026-02-05T16:19:38.242" v="335" actId="108"/>
          <ac:spMkLst>
            <pc:docMk/>
            <pc:sldMk cId="1509404016" sldId="262"/>
            <ac:spMk id="6" creationId="{EFEE0553-6A34-476A-88FE-C48550930573}"/>
          </ac:spMkLst>
        </pc:spChg>
        <pc:spChg chg="mod">
          <ac:chgData name="Belayet Hossain" userId="d1f3bbcc8807d754" providerId="LiveId" clId="{7F6D498E-A3B3-43F7-BF7D-DCB8E0E07A97}" dt="2026-02-05T16:35:16.469" v="519" actId="1076"/>
          <ac:spMkLst>
            <pc:docMk/>
            <pc:sldMk cId="1509404016" sldId="262"/>
            <ac:spMk id="7" creationId="{C2D9E940-099F-44A2-AEB3-4F980BEA6430}"/>
          </ac:spMkLst>
        </pc:spChg>
        <pc:spChg chg="mod">
          <ac:chgData name="Belayet Hossain" userId="d1f3bbcc8807d754" providerId="LiveId" clId="{7F6D498E-A3B3-43F7-BF7D-DCB8E0E07A97}" dt="2026-02-05T16:35:00.572" v="518" actId="1076"/>
          <ac:spMkLst>
            <pc:docMk/>
            <pc:sldMk cId="1509404016" sldId="262"/>
            <ac:spMk id="8" creationId="{914FF9A9-1642-4BE2-A3A5-A6EA5E36859B}"/>
          </ac:spMkLst>
        </pc:spChg>
        <pc:spChg chg="mod">
          <ac:chgData name="Belayet Hossain" userId="d1f3bbcc8807d754" providerId="LiveId" clId="{7F6D498E-A3B3-43F7-BF7D-DCB8E0E07A97}" dt="2026-02-05T16:22:42.809" v="364" actId="1076"/>
          <ac:spMkLst>
            <pc:docMk/>
            <pc:sldMk cId="1509404016" sldId="262"/>
            <ac:spMk id="10" creationId="{13CC7FB7-B4B2-40C7-B753-82D2AE073185}"/>
          </ac:spMkLst>
        </pc:spChg>
        <pc:picChg chg="del mod">
          <ac:chgData name="Belayet Hossain" userId="d1f3bbcc8807d754" providerId="LiveId" clId="{7F6D498E-A3B3-43F7-BF7D-DCB8E0E07A97}" dt="2026-02-05T16:13:00.728" v="266" actId="478"/>
          <ac:picMkLst>
            <pc:docMk/>
            <pc:sldMk cId="1509404016" sldId="262"/>
            <ac:picMk id="9" creationId="{7F2DAE1E-4C94-4351-A2D8-C913FCA8E56A}"/>
          </ac:picMkLst>
        </pc:picChg>
        <pc:picChg chg="add mod">
          <ac:chgData name="Belayet Hossain" userId="d1f3bbcc8807d754" providerId="LiveId" clId="{7F6D498E-A3B3-43F7-BF7D-DCB8E0E07A97}" dt="2026-02-05T16:34:53.672" v="517" actId="1076"/>
          <ac:picMkLst>
            <pc:docMk/>
            <pc:sldMk cId="1509404016" sldId="262"/>
            <ac:picMk id="11" creationId="{FF25A08C-1FEB-CA58-3357-E4470FEEF756}"/>
          </ac:picMkLst>
        </pc:picChg>
      </pc:sldChg>
      <pc:sldChg chg="delSp modSp mod delAnim">
        <pc:chgData name="Belayet Hossain" userId="d1f3bbcc8807d754" providerId="LiveId" clId="{7F6D498E-A3B3-43F7-BF7D-DCB8E0E07A97}" dt="2026-02-05T16:57:35.920" v="898" actId="20577"/>
        <pc:sldMkLst>
          <pc:docMk/>
          <pc:sldMk cId="2275208554" sldId="266"/>
        </pc:sldMkLst>
        <pc:spChg chg="mod">
          <ac:chgData name="Belayet Hossain" userId="d1f3bbcc8807d754" providerId="LiveId" clId="{7F6D498E-A3B3-43F7-BF7D-DCB8E0E07A97}" dt="2026-02-05T16:50:03.379" v="805" actId="20577"/>
          <ac:spMkLst>
            <pc:docMk/>
            <pc:sldMk cId="2275208554" sldId="266"/>
            <ac:spMk id="6" creationId="{639286FF-9846-4F6C-9D2D-D5E598997345}"/>
          </ac:spMkLst>
        </pc:spChg>
        <pc:spChg chg="mod">
          <ac:chgData name="Belayet Hossain" userId="d1f3bbcc8807d754" providerId="LiveId" clId="{7F6D498E-A3B3-43F7-BF7D-DCB8E0E07A97}" dt="2026-02-05T16:57:35.920" v="898" actId="20577"/>
          <ac:spMkLst>
            <pc:docMk/>
            <pc:sldMk cId="2275208554" sldId="266"/>
            <ac:spMk id="7" creationId="{D9C0F5CE-F83A-4CA8-8820-B3C205BFB9B7}"/>
          </ac:spMkLst>
        </pc:spChg>
        <pc:spChg chg="del">
          <ac:chgData name="Belayet Hossain" userId="d1f3bbcc8807d754" providerId="LiveId" clId="{7F6D498E-A3B3-43F7-BF7D-DCB8E0E07A97}" dt="2026-02-05T16:54:52.761" v="887" actId="478"/>
          <ac:spMkLst>
            <pc:docMk/>
            <pc:sldMk cId="2275208554" sldId="266"/>
            <ac:spMk id="11" creationId="{6EA07FE5-C08E-4BD0-B1F1-9DA8207AD5D3}"/>
          </ac:spMkLst>
        </pc:spChg>
        <pc:spChg chg="mod">
          <ac:chgData name="Belayet Hossain" userId="d1f3bbcc8807d754" providerId="LiveId" clId="{7F6D498E-A3B3-43F7-BF7D-DCB8E0E07A97}" dt="2026-02-05T16:44:13.222" v="693" actId="1076"/>
          <ac:spMkLst>
            <pc:docMk/>
            <pc:sldMk cId="2275208554" sldId="266"/>
            <ac:spMk id="15" creationId="{5FC2DBE1-EFB9-4BF4-8A24-3BA823616040}"/>
          </ac:spMkLst>
        </pc:spChg>
        <pc:spChg chg="mod">
          <ac:chgData name="Belayet Hossain" userId="d1f3bbcc8807d754" providerId="LiveId" clId="{7F6D498E-A3B3-43F7-BF7D-DCB8E0E07A97}" dt="2026-02-05T16:55:13.879" v="890" actId="1076"/>
          <ac:spMkLst>
            <pc:docMk/>
            <pc:sldMk cId="2275208554" sldId="266"/>
            <ac:spMk id="16" creationId="{A42773FE-06C1-4BD7-BE27-47F5A3D256B3}"/>
          </ac:spMkLst>
        </pc:spChg>
        <pc:spChg chg="mod">
          <ac:chgData name="Belayet Hossain" userId="d1f3bbcc8807d754" providerId="LiveId" clId="{7F6D498E-A3B3-43F7-BF7D-DCB8E0E07A97}" dt="2026-02-05T16:55:21.897" v="891" actId="14100"/>
          <ac:spMkLst>
            <pc:docMk/>
            <pc:sldMk cId="2275208554" sldId="266"/>
            <ac:spMk id="17" creationId="{E54DCCF7-B18A-4E5B-ADC9-F4785780A1E4}"/>
          </ac:spMkLst>
        </pc:spChg>
        <pc:spChg chg="del">
          <ac:chgData name="Belayet Hossain" userId="d1f3bbcc8807d754" providerId="LiveId" clId="{7F6D498E-A3B3-43F7-BF7D-DCB8E0E07A97}" dt="2026-02-05T16:55:00.101" v="889" actId="478"/>
          <ac:spMkLst>
            <pc:docMk/>
            <pc:sldMk cId="2275208554" sldId="266"/>
            <ac:spMk id="18" creationId="{3B580DB3-15F3-412E-A831-4A440A5D1C09}"/>
          </ac:spMkLst>
        </pc:spChg>
        <pc:spChg chg="mod">
          <ac:chgData name="Belayet Hossain" userId="d1f3bbcc8807d754" providerId="LiveId" clId="{7F6D498E-A3B3-43F7-BF7D-DCB8E0E07A97}" dt="2026-02-05T16:55:44.652" v="894" actId="14100"/>
          <ac:spMkLst>
            <pc:docMk/>
            <pc:sldMk cId="2275208554" sldId="266"/>
            <ac:spMk id="19" creationId="{3E12EE20-8676-4FFF-AA96-1EF9FFD06436}"/>
          </ac:spMkLst>
        </pc:spChg>
        <pc:spChg chg="mod">
          <ac:chgData name="Belayet Hossain" userId="d1f3bbcc8807d754" providerId="LiveId" clId="{7F6D498E-A3B3-43F7-BF7D-DCB8E0E07A97}" dt="2026-02-05T16:55:31.550" v="892" actId="14100"/>
          <ac:spMkLst>
            <pc:docMk/>
            <pc:sldMk cId="2275208554" sldId="266"/>
            <ac:spMk id="23" creationId="{9B3ACA64-7111-4A6A-B31B-8FC13FD131A0}"/>
          </ac:spMkLst>
        </pc:spChg>
      </pc:sldChg>
      <pc:sldChg chg="modSp mod">
        <pc:chgData name="Belayet Hossain" userId="d1f3bbcc8807d754" providerId="LiveId" clId="{7F6D498E-A3B3-43F7-BF7D-DCB8E0E07A97}" dt="2026-02-05T16:41:42.172" v="675" actId="108"/>
        <pc:sldMkLst>
          <pc:docMk/>
          <pc:sldMk cId="205472549" sldId="267"/>
        </pc:sldMkLst>
        <pc:spChg chg="mod">
          <ac:chgData name="Belayet Hossain" userId="d1f3bbcc8807d754" providerId="LiveId" clId="{7F6D498E-A3B3-43F7-BF7D-DCB8E0E07A97}" dt="2026-02-05T16:38:45.971" v="571" actId="1076"/>
          <ac:spMkLst>
            <pc:docMk/>
            <pc:sldMk cId="205472549" sldId="267"/>
            <ac:spMk id="6" creationId="{D9C85DA8-5EF3-42FA-8EF2-A0F0B17ABE99}"/>
          </ac:spMkLst>
        </pc:spChg>
        <pc:spChg chg="mod">
          <ac:chgData name="Belayet Hossain" userId="d1f3bbcc8807d754" providerId="LiveId" clId="{7F6D498E-A3B3-43F7-BF7D-DCB8E0E07A97}" dt="2026-02-05T16:41:42.172" v="675" actId="108"/>
          <ac:spMkLst>
            <pc:docMk/>
            <pc:sldMk cId="205472549" sldId="267"/>
            <ac:spMk id="7" creationId="{F540A09C-882B-4B5B-A9AD-855C7C2F2D00}"/>
          </ac:spMkLst>
        </pc:spChg>
        <pc:picChg chg="mod">
          <ac:chgData name="Belayet Hossain" userId="d1f3bbcc8807d754" providerId="LiveId" clId="{7F6D498E-A3B3-43F7-BF7D-DCB8E0E07A97}" dt="2026-02-05T16:40:32.526" v="665" actId="1076"/>
          <ac:picMkLst>
            <pc:docMk/>
            <pc:sldMk cId="205472549" sldId="267"/>
            <ac:picMk id="8" creationId="{BE567E96-DEB9-4ACB-A847-1C04F9183A86}"/>
          </ac:picMkLst>
        </pc:picChg>
      </pc:sldChg>
      <pc:sldChg chg="del">
        <pc:chgData name="Belayet Hossain" userId="d1f3bbcc8807d754" providerId="LiveId" clId="{7F6D498E-A3B3-43F7-BF7D-DCB8E0E07A97}" dt="2026-02-05T16:43:10.336" v="678" actId="47"/>
        <pc:sldMkLst>
          <pc:docMk/>
          <pc:sldMk cId="4149975283" sldId="268"/>
        </pc:sldMkLst>
      </pc:sldChg>
      <pc:sldChg chg="del">
        <pc:chgData name="Belayet Hossain" userId="d1f3bbcc8807d754" providerId="LiveId" clId="{7F6D498E-A3B3-43F7-BF7D-DCB8E0E07A97}" dt="2026-02-05T16:43:06.407" v="677" actId="47"/>
        <pc:sldMkLst>
          <pc:docMk/>
          <pc:sldMk cId="2660566263" sldId="269"/>
        </pc:sldMkLst>
      </pc:sldChg>
      <pc:sldChg chg="del">
        <pc:chgData name="Belayet Hossain" userId="d1f3bbcc8807d754" providerId="LiveId" clId="{7F6D498E-A3B3-43F7-BF7D-DCB8E0E07A97}" dt="2026-02-05T16:43:03.923" v="676" actId="47"/>
        <pc:sldMkLst>
          <pc:docMk/>
          <pc:sldMk cId="2042852102" sldId="270"/>
        </pc:sldMkLst>
      </pc:sldChg>
      <pc:sldChg chg="addSp delSp modSp add mod setBg modAnim">
        <pc:chgData name="Belayet Hossain" userId="d1f3bbcc8807d754" providerId="LiveId" clId="{7F6D498E-A3B3-43F7-BF7D-DCB8E0E07A97}" dt="2026-02-05T17:09:46.070" v="1005" actId="1076"/>
        <pc:sldMkLst>
          <pc:docMk/>
          <pc:sldMk cId="3167996434" sldId="270"/>
        </pc:sldMkLst>
        <pc:spChg chg="mod">
          <ac:chgData name="Belayet Hossain" userId="d1f3bbcc8807d754" providerId="LiveId" clId="{7F6D498E-A3B3-43F7-BF7D-DCB8E0E07A97}" dt="2026-02-05T17:04:22.862" v="938" actId="1076"/>
          <ac:spMkLst>
            <pc:docMk/>
            <pc:sldMk cId="3167996434" sldId="270"/>
            <ac:spMk id="36" creationId="{00000000-0000-0000-0000-000000000000}"/>
          </ac:spMkLst>
        </pc:spChg>
        <pc:spChg chg="mod">
          <ac:chgData name="Belayet Hossain" userId="d1f3bbcc8807d754" providerId="LiveId" clId="{7F6D498E-A3B3-43F7-BF7D-DCB8E0E07A97}" dt="2026-02-05T17:05:54.343" v="966" actId="1076"/>
          <ac:spMkLst>
            <pc:docMk/>
            <pc:sldMk cId="3167996434" sldId="270"/>
            <ac:spMk id="38" creationId="{00000000-0000-0000-0000-000000000000}"/>
          </ac:spMkLst>
        </pc:spChg>
        <pc:spChg chg="mod">
          <ac:chgData name="Belayet Hossain" userId="d1f3bbcc8807d754" providerId="LiveId" clId="{7F6D498E-A3B3-43F7-BF7D-DCB8E0E07A97}" dt="2026-02-05T17:05:54.861" v="967" actId="1076"/>
          <ac:spMkLst>
            <pc:docMk/>
            <pc:sldMk cId="3167996434" sldId="270"/>
            <ac:spMk id="39" creationId="{00000000-0000-0000-0000-000000000000}"/>
          </ac:spMkLst>
        </pc:spChg>
        <pc:spChg chg="mod">
          <ac:chgData name="Belayet Hossain" userId="d1f3bbcc8807d754" providerId="LiveId" clId="{7F6D498E-A3B3-43F7-BF7D-DCB8E0E07A97}" dt="2026-02-05T17:09:16.126" v="1003" actId="1076"/>
          <ac:spMkLst>
            <pc:docMk/>
            <pc:sldMk cId="3167996434" sldId="270"/>
            <ac:spMk id="40" creationId="{00000000-0000-0000-0000-000000000000}"/>
          </ac:spMkLst>
        </pc:spChg>
        <pc:spChg chg="mod">
          <ac:chgData name="Belayet Hossain" userId="d1f3bbcc8807d754" providerId="LiveId" clId="{7F6D498E-A3B3-43F7-BF7D-DCB8E0E07A97}" dt="2026-02-05T17:05:52.817" v="963" actId="1076"/>
          <ac:spMkLst>
            <pc:docMk/>
            <pc:sldMk cId="3167996434" sldId="270"/>
            <ac:spMk id="41" creationId="{00000000-0000-0000-0000-000000000000}"/>
          </ac:spMkLst>
        </pc:spChg>
        <pc:spChg chg="mod">
          <ac:chgData name="Belayet Hossain" userId="d1f3bbcc8807d754" providerId="LiveId" clId="{7F6D498E-A3B3-43F7-BF7D-DCB8E0E07A97}" dt="2026-02-05T17:09:46.070" v="1005" actId="1076"/>
          <ac:spMkLst>
            <pc:docMk/>
            <pc:sldMk cId="3167996434" sldId="270"/>
            <ac:spMk id="42" creationId="{00000000-0000-0000-0000-000000000000}"/>
          </ac:spMkLst>
        </pc:spChg>
        <pc:spChg chg="mod">
          <ac:chgData name="Belayet Hossain" userId="d1f3bbcc8807d754" providerId="LiveId" clId="{7F6D498E-A3B3-43F7-BF7D-DCB8E0E07A97}" dt="2026-02-05T17:05:53.871" v="965" actId="1076"/>
          <ac:spMkLst>
            <pc:docMk/>
            <pc:sldMk cId="3167996434" sldId="270"/>
            <ac:spMk id="45" creationId="{00000000-0000-0000-0000-000000000000}"/>
          </ac:spMkLst>
        </pc:spChg>
        <pc:grpChg chg="mod">
          <ac:chgData name="Belayet Hossain" userId="d1f3bbcc8807d754" providerId="LiveId" clId="{7F6D498E-A3B3-43F7-BF7D-DCB8E0E07A97}" dt="2026-02-05T17:05:55.349" v="968" actId="1076"/>
          <ac:grpSpMkLst>
            <pc:docMk/>
            <pc:sldMk cId="3167996434" sldId="270"/>
            <ac:grpSpMk id="52" creationId="{00000000-0000-0000-0000-000000000000}"/>
          </ac:grpSpMkLst>
        </pc:grpChg>
        <pc:cxnChg chg="add mod">
          <ac:chgData name="Belayet Hossain" userId="d1f3bbcc8807d754" providerId="LiveId" clId="{7F6D498E-A3B3-43F7-BF7D-DCB8E0E07A97}" dt="2026-02-05T17:04:46.519" v="945" actId="13822"/>
          <ac:cxnSpMkLst>
            <pc:docMk/>
            <pc:sldMk cId="3167996434" sldId="270"/>
            <ac:cxnSpMk id="2" creationId="{00000000-0000-0000-0000-000000000000}"/>
          </ac:cxnSpMkLst>
        </pc:cxnChg>
        <pc:cxnChg chg="add mod">
          <ac:chgData name="Belayet Hossain" userId="d1f3bbcc8807d754" providerId="LiveId" clId="{7F6D498E-A3B3-43F7-BF7D-DCB8E0E07A97}" dt="2026-02-05T17:05:17.860" v="952" actId="14100"/>
          <ac:cxnSpMkLst>
            <pc:docMk/>
            <pc:sldMk cId="3167996434" sldId="270"/>
            <ac:cxnSpMk id="3" creationId="{00000000-0000-0000-0000-000000000000}"/>
          </ac:cxnSpMkLst>
        </pc:cxnChg>
        <pc:cxnChg chg="add mod">
          <ac:chgData name="Belayet Hossain" userId="d1f3bbcc8807d754" providerId="LiveId" clId="{7F6D498E-A3B3-43F7-BF7D-DCB8E0E07A97}" dt="2026-02-05T17:06:00.660" v="970" actId="14100"/>
          <ac:cxnSpMkLst>
            <pc:docMk/>
            <pc:sldMk cId="3167996434" sldId="270"/>
            <ac:cxnSpMk id="6" creationId="{00000000-0000-0000-0000-000000000000}"/>
          </ac:cxnSpMkLst>
        </pc:cxnChg>
        <pc:cxnChg chg="del mod">
          <ac:chgData name="Belayet Hossain" userId="d1f3bbcc8807d754" providerId="LiveId" clId="{7F6D498E-A3B3-43F7-BF7D-DCB8E0E07A97}" dt="2026-02-05T17:04:49.962" v="946" actId="21"/>
          <ac:cxnSpMkLst>
            <pc:docMk/>
            <pc:sldMk cId="3167996434" sldId="270"/>
            <ac:cxnSpMk id="33" creationId="{00000000-0000-0000-0000-000000000000}"/>
          </ac:cxnSpMkLst>
        </pc:cxnChg>
        <pc:cxnChg chg="del mod">
          <ac:chgData name="Belayet Hossain" userId="d1f3bbcc8807d754" providerId="LiveId" clId="{7F6D498E-A3B3-43F7-BF7D-DCB8E0E07A97}" dt="2026-02-05T17:04:27.648" v="940" actId="21"/>
          <ac:cxnSpMkLst>
            <pc:docMk/>
            <pc:sldMk cId="3167996434" sldId="270"/>
            <ac:cxnSpMk id="34" creationId="{00000000-0000-0000-0000-000000000000}"/>
          </ac:cxnSpMkLst>
        </pc:cxnChg>
        <pc:cxnChg chg="del">
          <ac:chgData name="Belayet Hossain" userId="d1f3bbcc8807d754" providerId="LiveId" clId="{7F6D498E-A3B3-43F7-BF7D-DCB8E0E07A97}" dt="2026-02-05T17:05:22.545" v="953" actId="21"/>
          <ac:cxnSpMkLst>
            <pc:docMk/>
            <pc:sldMk cId="3167996434" sldId="270"/>
            <ac:cxnSpMk id="35" creationId="{00000000-0000-0000-0000-000000000000}"/>
          </ac:cxnSpMkLst>
        </pc:cxnChg>
      </pc:sldChg>
      <pc:sldChg chg="addSp delSp modSp mod">
        <pc:chgData name="Belayet Hossain" userId="d1f3bbcc8807d754" providerId="LiveId" clId="{7F6D498E-A3B3-43F7-BF7D-DCB8E0E07A97}" dt="2026-02-05T17:00:21.970" v="909" actId="14826"/>
        <pc:sldMkLst>
          <pc:docMk/>
          <pc:sldMk cId="4221320069" sldId="272"/>
        </pc:sldMkLst>
        <pc:spChg chg="mod">
          <ac:chgData name="Belayet Hossain" userId="d1f3bbcc8807d754" providerId="LiveId" clId="{7F6D498E-A3B3-43F7-BF7D-DCB8E0E07A97}" dt="2026-02-05T16:59:32.018" v="905" actId="14826"/>
          <ac:spMkLst>
            <pc:docMk/>
            <pc:sldMk cId="4221320069" sldId="272"/>
            <ac:spMk id="8" creationId="{6FF5FD6E-956F-4FA5-A729-615AC13D66EF}"/>
          </ac:spMkLst>
        </pc:spChg>
        <pc:spChg chg="mod">
          <ac:chgData name="Belayet Hossain" userId="d1f3bbcc8807d754" providerId="LiveId" clId="{7F6D498E-A3B3-43F7-BF7D-DCB8E0E07A97}" dt="2026-02-05T16:59:32.018" v="905" actId="14826"/>
          <ac:spMkLst>
            <pc:docMk/>
            <pc:sldMk cId="4221320069" sldId="272"/>
            <ac:spMk id="11" creationId="{33C3887C-EBC0-48A8-8944-04D7A4352E82}"/>
          </ac:spMkLst>
        </pc:spChg>
        <pc:spChg chg="mod">
          <ac:chgData name="Belayet Hossain" userId="d1f3bbcc8807d754" providerId="LiveId" clId="{7F6D498E-A3B3-43F7-BF7D-DCB8E0E07A97}" dt="2026-02-05T16:59:32.018" v="905" actId="14826"/>
          <ac:spMkLst>
            <pc:docMk/>
            <pc:sldMk cId="4221320069" sldId="272"/>
            <ac:spMk id="12" creationId="{7D4AE45E-6FB7-4076-BC46-06A981BF2F07}"/>
          </ac:spMkLst>
        </pc:spChg>
        <pc:spChg chg="mod">
          <ac:chgData name="Belayet Hossain" userId="d1f3bbcc8807d754" providerId="LiveId" clId="{7F6D498E-A3B3-43F7-BF7D-DCB8E0E07A97}" dt="2026-02-05T17:00:21.970" v="909" actId="14826"/>
          <ac:spMkLst>
            <pc:docMk/>
            <pc:sldMk cId="4221320069" sldId="272"/>
            <ac:spMk id="16" creationId="{DC7E91C7-6427-4EDE-8E3A-D638BE76B785}"/>
          </ac:spMkLst>
        </pc:spChg>
        <pc:spChg chg="mod">
          <ac:chgData name="Belayet Hossain" userId="d1f3bbcc8807d754" providerId="LiveId" clId="{7F6D498E-A3B3-43F7-BF7D-DCB8E0E07A97}" dt="2026-02-05T17:00:12.645" v="908" actId="14826"/>
          <ac:spMkLst>
            <pc:docMk/>
            <pc:sldMk cId="4221320069" sldId="272"/>
            <ac:spMk id="20" creationId="{BA9A860D-3F53-4908-BBC9-C70B808E5E9E}"/>
          </ac:spMkLst>
        </pc:spChg>
        <pc:spChg chg="mod">
          <ac:chgData name="Belayet Hossain" userId="d1f3bbcc8807d754" providerId="LiveId" clId="{7F6D498E-A3B3-43F7-BF7D-DCB8E0E07A97}" dt="2026-02-05T17:00:12.645" v="908" actId="14826"/>
          <ac:spMkLst>
            <pc:docMk/>
            <pc:sldMk cId="4221320069" sldId="272"/>
            <ac:spMk id="21" creationId="{83856A75-00A5-4C24-92C8-AD1022C30A9B}"/>
          </ac:spMkLst>
        </pc:spChg>
        <pc:grpChg chg="mod">
          <ac:chgData name="Belayet Hossain" userId="d1f3bbcc8807d754" providerId="LiveId" clId="{7F6D498E-A3B3-43F7-BF7D-DCB8E0E07A97}" dt="2026-02-05T16:59:32.018" v="905" actId="14826"/>
          <ac:grpSpMkLst>
            <pc:docMk/>
            <pc:sldMk cId="4221320069" sldId="272"/>
            <ac:grpSpMk id="7" creationId="{4950661C-BE7A-4F8E-A7D0-A5630B72A55E}"/>
          </ac:grpSpMkLst>
        </pc:grpChg>
        <pc:grpChg chg="mod">
          <ac:chgData name="Belayet Hossain" userId="d1f3bbcc8807d754" providerId="LiveId" clId="{7F6D498E-A3B3-43F7-BF7D-DCB8E0E07A97}" dt="2026-02-05T17:00:21.970" v="909" actId="14826"/>
          <ac:grpSpMkLst>
            <pc:docMk/>
            <pc:sldMk cId="4221320069" sldId="272"/>
            <ac:grpSpMk id="13" creationId="{C9A098C2-956F-4AFD-AA01-C57234BEF044}"/>
          </ac:grpSpMkLst>
        </pc:grpChg>
        <pc:grpChg chg="mod">
          <ac:chgData name="Belayet Hossain" userId="d1f3bbcc8807d754" providerId="LiveId" clId="{7F6D498E-A3B3-43F7-BF7D-DCB8E0E07A97}" dt="2026-02-05T17:00:12.645" v="908" actId="14826"/>
          <ac:grpSpMkLst>
            <pc:docMk/>
            <pc:sldMk cId="4221320069" sldId="272"/>
            <ac:grpSpMk id="17" creationId="{DE9D4780-53C1-4EF9-96E4-7551331DFD74}"/>
          </ac:grpSpMkLst>
        </pc:grpChg>
        <pc:picChg chg="mod">
          <ac:chgData name="Belayet Hossain" userId="d1f3bbcc8807d754" providerId="LiveId" clId="{7F6D498E-A3B3-43F7-BF7D-DCB8E0E07A97}" dt="2026-02-05T16:59:32.018" v="905" actId="14826"/>
          <ac:picMkLst>
            <pc:docMk/>
            <pc:sldMk cId="4221320069" sldId="272"/>
            <ac:picMk id="9" creationId="{E6D07E95-4853-47C6-B5B4-3EA653C78F48}"/>
          </ac:picMkLst>
        </pc:picChg>
        <pc:picChg chg="mod">
          <ac:chgData name="Belayet Hossain" userId="d1f3bbcc8807d754" providerId="LiveId" clId="{7F6D498E-A3B3-43F7-BF7D-DCB8E0E07A97}" dt="2026-02-05T16:59:32.018" v="905" actId="14826"/>
          <ac:picMkLst>
            <pc:docMk/>
            <pc:sldMk cId="4221320069" sldId="272"/>
            <ac:picMk id="10" creationId="{6F368214-8EBE-49E5-983A-E9A76702AF05}"/>
          </ac:picMkLst>
        </pc:picChg>
        <pc:picChg chg="mod">
          <ac:chgData name="Belayet Hossain" userId="d1f3bbcc8807d754" providerId="LiveId" clId="{7F6D498E-A3B3-43F7-BF7D-DCB8E0E07A97}" dt="2026-02-05T17:00:21.970" v="909" actId="14826"/>
          <ac:picMkLst>
            <pc:docMk/>
            <pc:sldMk cId="4221320069" sldId="272"/>
            <ac:picMk id="14" creationId="{B3AF7525-DF3F-47E8-A26D-8991A4AC3992}"/>
          </ac:picMkLst>
        </pc:picChg>
        <pc:picChg chg="mod">
          <ac:chgData name="Belayet Hossain" userId="d1f3bbcc8807d754" providerId="LiveId" clId="{7F6D498E-A3B3-43F7-BF7D-DCB8E0E07A97}" dt="2026-02-05T17:00:21.970" v="909" actId="14826"/>
          <ac:picMkLst>
            <pc:docMk/>
            <pc:sldMk cId="4221320069" sldId="272"/>
            <ac:picMk id="15" creationId="{2FE2ABF5-155C-40ED-B324-F8CC6EC04DB6}"/>
          </ac:picMkLst>
        </pc:picChg>
        <pc:picChg chg="add del mod">
          <ac:chgData name="Belayet Hossain" userId="d1f3bbcc8807d754" providerId="LiveId" clId="{7F6D498E-A3B3-43F7-BF7D-DCB8E0E07A97}" dt="2026-02-05T17:00:12.645" v="908" actId="14826"/>
          <ac:picMkLst>
            <pc:docMk/>
            <pc:sldMk cId="4221320069" sldId="272"/>
            <ac:picMk id="18" creationId="{5CED98DF-C1AF-47CB-A592-8E419B69D8A2}"/>
          </ac:picMkLst>
        </pc:picChg>
        <pc:picChg chg="mod">
          <ac:chgData name="Belayet Hossain" userId="d1f3bbcc8807d754" providerId="LiveId" clId="{7F6D498E-A3B3-43F7-BF7D-DCB8E0E07A97}" dt="2026-02-05T17:00:12.645" v="908" actId="14826"/>
          <ac:picMkLst>
            <pc:docMk/>
            <pc:sldMk cId="4221320069" sldId="272"/>
            <ac:picMk id="19" creationId="{C4996148-35DD-49D4-ABAD-AE879360BFE4}"/>
          </ac:picMkLst>
        </pc:picChg>
      </pc:sldChg>
      <pc:sldChg chg="modSp mod">
        <pc:chgData name="Belayet Hossain" userId="d1f3bbcc8807d754" providerId="LiveId" clId="{7F6D498E-A3B3-43F7-BF7D-DCB8E0E07A97}" dt="2026-02-05T17:01:31.063" v="928" actId="20577"/>
        <pc:sldMkLst>
          <pc:docMk/>
          <pc:sldMk cId="2599119564" sldId="273"/>
        </pc:sldMkLst>
        <pc:spChg chg="mod">
          <ac:chgData name="Belayet Hossain" userId="d1f3bbcc8807d754" providerId="LiveId" clId="{7F6D498E-A3B3-43F7-BF7D-DCB8E0E07A97}" dt="2026-02-05T17:01:31.063" v="928" actId="20577"/>
          <ac:spMkLst>
            <pc:docMk/>
            <pc:sldMk cId="2599119564" sldId="273"/>
            <ac:spMk id="7" creationId="{AE8D0A83-727F-4666-8EA9-4D51B8B1F052}"/>
          </ac:spMkLst>
        </pc:spChg>
      </pc:sldChg>
      <pc:sldChg chg="modSp mod">
        <pc:chgData name="Belayet Hossain" userId="d1f3bbcc8807d754" providerId="LiveId" clId="{7F6D498E-A3B3-43F7-BF7D-DCB8E0E07A97}" dt="2026-02-05T17:01:17.167" v="923" actId="1076"/>
        <pc:sldMkLst>
          <pc:docMk/>
          <pc:sldMk cId="261542035" sldId="274"/>
        </pc:sldMkLst>
        <pc:spChg chg="mod">
          <ac:chgData name="Belayet Hossain" userId="d1f3bbcc8807d754" providerId="LiveId" clId="{7F6D498E-A3B3-43F7-BF7D-DCB8E0E07A97}" dt="2026-02-05T17:01:14.006" v="922" actId="1076"/>
          <ac:spMkLst>
            <pc:docMk/>
            <pc:sldMk cId="261542035" sldId="274"/>
            <ac:spMk id="11" creationId="{DF56E251-9D37-43D5-907C-F7A2CBB61532}"/>
          </ac:spMkLst>
        </pc:spChg>
        <pc:spChg chg="mod">
          <ac:chgData name="Belayet Hossain" userId="d1f3bbcc8807d754" providerId="LiveId" clId="{7F6D498E-A3B3-43F7-BF7D-DCB8E0E07A97}" dt="2026-02-05T17:01:17.167" v="923" actId="1076"/>
          <ac:spMkLst>
            <pc:docMk/>
            <pc:sldMk cId="261542035" sldId="274"/>
            <ac:spMk id="12" creationId="{2700B329-C2E9-45DB-9375-7987C365E0EA}"/>
          </ac:spMkLst>
        </pc:spChg>
      </pc:sldChg>
      <pc:sldChg chg="del">
        <pc:chgData name="Belayet Hossain" userId="d1f3bbcc8807d754" providerId="LiveId" clId="{7F6D498E-A3B3-43F7-BF7D-DCB8E0E07A97}" dt="2026-02-05T17:03:28.606" v="930" actId="47"/>
        <pc:sldMkLst>
          <pc:docMk/>
          <pc:sldMk cId="1946259407" sldId="277"/>
        </pc:sldMkLst>
      </pc:sldChg>
      <pc:sldChg chg="addSp delSp modSp mod delAnim modAnim">
        <pc:chgData name="Belayet Hossain" userId="d1f3bbcc8807d754" providerId="LiveId" clId="{7F6D498E-A3B3-43F7-BF7D-DCB8E0E07A97}" dt="2026-02-05T17:15:37.832" v="1015" actId="1076"/>
        <pc:sldMkLst>
          <pc:docMk/>
          <pc:sldMk cId="1049570180" sldId="286"/>
        </pc:sldMkLst>
        <pc:spChg chg="mod">
          <ac:chgData name="Belayet Hossain" userId="d1f3bbcc8807d754" providerId="LiveId" clId="{7F6D498E-A3B3-43F7-BF7D-DCB8E0E07A97}" dt="2026-02-05T16:35:46.235" v="522" actId="108"/>
          <ac:spMkLst>
            <pc:docMk/>
            <pc:sldMk cId="1049570180" sldId="286"/>
            <ac:spMk id="2" creationId="{F6F31E90-F676-473C-971F-B49B3C91AEBA}"/>
          </ac:spMkLst>
        </pc:spChg>
        <pc:spChg chg="mod">
          <ac:chgData name="Belayet Hossain" userId="d1f3bbcc8807d754" providerId="LiveId" clId="{7F6D498E-A3B3-43F7-BF7D-DCB8E0E07A97}" dt="2026-02-05T16:35:58.531" v="525" actId="108"/>
          <ac:spMkLst>
            <pc:docMk/>
            <pc:sldMk cId="1049570180" sldId="286"/>
            <ac:spMk id="3" creationId="{AE033676-0578-4C0B-BEDD-F2BAF3C218CC}"/>
          </ac:spMkLst>
        </pc:spChg>
        <pc:spChg chg="mod">
          <ac:chgData name="Belayet Hossain" userId="d1f3bbcc8807d754" providerId="LiveId" clId="{7F6D498E-A3B3-43F7-BF7D-DCB8E0E07A97}" dt="2026-02-05T17:15:37.832" v="1015" actId="1076"/>
          <ac:spMkLst>
            <pc:docMk/>
            <pc:sldMk cId="1049570180" sldId="286"/>
            <ac:spMk id="4" creationId="{20CE9EA0-A000-439B-A084-E6A1BB7CECC8}"/>
          </ac:spMkLst>
        </pc:spChg>
        <pc:spChg chg="mod">
          <ac:chgData name="Belayet Hossain" userId="d1f3bbcc8807d754" providerId="LiveId" clId="{7F6D498E-A3B3-43F7-BF7D-DCB8E0E07A97}" dt="2026-02-05T16:36:14.085" v="529" actId="113"/>
          <ac:spMkLst>
            <pc:docMk/>
            <pc:sldMk cId="1049570180" sldId="286"/>
            <ac:spMk id="6" creationId="{530815FA-D7B6-42A2-921B-E39E92FC3AD7}"/>
          </ac:spMkLst>
        </pc:spChg>
        <pc:spChg chg="mod">
          <ac:chgData name="Belayet Hossain" userId="d1f3bbcc8807d754" providerId="LiveId" clId="{7F6D498E-A3B3-43F7-BF7D-DCB8E0E07A97}" dt="2026-02-05T16:36:47.360" v="533" actId="1076"/>
          <ac:spMkLst>
            <pc:docMk/>
            <pc:sldMk cId="1049570180" sldId="286"/>
            <ac:spMk id="7" creationId="{C2BC09D1-82DD-464A-991A-44CA90251983}"/>
          </ac:spMkLst>
        </pc:spChg>
        <pc:picChg chg="add del mod">
          <ac:chgData name="Belayet Hossain" userId="d1f3bbcc8807d754" providerId="LiveId" clId="{7F6D498E-A3B3-43F7-BF7D-DCB8E0E07A97}" dt="2026-02-05T16:30:43.412" v="482" actId="478"/>
          <ac:picMkLst>
            <pc:docMk/>
            <pc:sldMk cId="1049570180" sldId="286"/>
            <ac:picMk id="5" creationId="{22A4F2A5-9595-B7DE-2D0B-A852BB9FC277}"/>
          </ac:picMkLst>
        </pc:picChg>
        <pc:picChg chg="del">
          <ac:chgData name="Belayet Hossain" userId="d1f3bbcc8807d754" providerId="LiveId" clId="{7F6D498E-A3B3-43F7-BF7D-DCB8E0E07A97}" dt="2026-02-05T16:22:01.658" v="359" actId="478"/>
          <ac:picMkLst>
            <pc:docMk/>
            <pc:sldMk cId="1049570180" sldId="286"/>
            <ac:picMk id="11" creationId="{3492452B-5580-4861-BAC1-0C8D65828EA7}"/>
          </ac:picMkLst>
        </pc:picChg>
        <pc:picChg chg="add mod">
          <ac:chgData name="Belayet Hossain" userId="d1f3bbcc8807d754" providerId="LiveId" clId="{7F6D498E-A3B3-43F7-BF7D-DCB8E0E07A97}" dt="2026-02-05T16:36:50.381" v="534" actId="1076"/>
          <ac:picMkLst>
            <pc:docMk/>
            <pc:sldMk cId="1049570180" sldId="286"/>
            <ac:picMk id="1026" creationId="{877F75E6-31DC-1962-6ACF-229EB9755124}"/>
          </ac:picMkLst>
        </pc:picChg>
      </pc:sldChg>
      <pc:sldChg chg="addSp delSp modSp mod ord delAnim modAnim">
        <pc:chgData name="Belayet Hossain" userId="d1f3bbcc8807d754" providerId="LiveId" clId="{7F6D498E-A3B3-43F7-BF7D-DCB8E0E07A97}" dt="2026-02-05T17:14:50.416" v="1012"/>
        <pc:sldMkLst>
          <pc:docMk/>
          <pc:sldMk cId="93606819" sldId="287"/>
        </pc:sldMkLst>
        <pc:spChg chg="mod">
          <ac:chgData name="Belayet Hossain" userId="d1f3bbcc8807d754" providerId="LiveId" clId="{7F6D498E-A3B3-43F7-BF7D-DCB8E0E07A97}" dt="2026-02-05T16:33:19.360" v="496" actId="108"/>
          <ac:spMkLst>
            <pc:docMk/>
            <pc:sldMk cId="93606819" sldId="287"/>
            <ac:spMk id="3" creationId="{1E000728-E175-4F92-B2BF-5218A5CDFE0B}"/>
          </ac:spMkLst>
        </pc:spChg>
        <pc:spChg chg="mod">
          <ac:chgData name="Belayet Hossain" userId="d1f3bbcc8807d754" providerId="LiveId" clId="{7F6D498E-A3B3-43F7-BF7D-DCB8E0E07A97}" dt="2026-02-05T16:33:12.962" v="495" actId="2711"/>
          <ac:spMkLst>
            <pc:docMk/>
            <pc:sldMk cId="93606819" sldId="287"/>
            <ac:spMk id="4" creationId="{AA46DA01-221D-437E-800F-38D8098BD1E6}"/>
          </ac:spMkLst>
        </pc:spChg>
        <pc:spChg chg="mod">
          <ac:chgData name="Belayet Hossain" userId="d1f3bbcc8807d754" providerId="LiveId" clId="{7F6D498E-A3B3-43F7-BF7D-DCB8E0E07A97}" dt="2026-02-05T16:33:51.438" v="503" actId="1076"/>
          <ac:spMkLst>
            <pc:docMk/>
            <pc:sldMk cId="93606819" sldId="287"/>
            <ac:spMk id="5" creationId="{0D8CFB94-D1C5-4854-8AA0-ECACEE469764}"/>
          </ac:spMkLst>
        </pc:spChg>
        <pc:spChg chg="del mod">
          <ac:chgData name="Belayet Hossain" userId="d1f3bbcc8807d754" providerId="LiveId" clId="{7F6D498E-A3B3-43F7-BF7D-DCB8E0E07A97}" dt="2026-02-05T16:34:03.089" v="506" actId="478"/>
          <ac:spMkLst>
            <pc:docMk/>
            <pc:sldMk cId="93606819" sldId="287"/>
            <ac:spMk id="7" creationId="{339EF224-E026-44C1-9BDC-ED2BEFAEF40A}"/>
          </ac:spMkLst>
        </pc:spChg>
        <pc:spChg chg="mod">
          <ac:chgData name="Belayet Hossain" userId="d1f3bbcc8807d754" providerId="LiveId" clId="{7F6D498E-A3B3-43F7-BF7D-DCB8E0E07A97}" dt="2026-02-05T16:35:36.818" v="521" actId="1076"/>
          <ac:spMkLst>
            <pc:docMk/>
            <pc:sldMk cId="93606819" sldId="287"/>
            <ac:spMk id="8" creationId="{354E27DE-8505-4B7B-87F2-6355277D5869}"/>
          </ac:spMkLst>
        </pc:spChg>
        <pc:spChg chg="add mod">
          <ac:chgData name="Belayet Hossain" userId="d1f3bbcc8807d754" providerId="LiveId" clId="{7F6D498E-A3B3-43F7-BF7D-DCB8E0E07A97}" dt="2026-02-05T16:34:30.373" v="512" actId="1076"/>
          <ac:spMkLst>
            <pc:docMk/>
            <pc:sldMk cId="93606819" sldId="287"/>
            <ac:spMk id="13" creationId="{D8B3CFF3-6FC1-7B72-582D-77F2917C1F36}"/>
          </ac:spMkLst>
        </pc:spChg>
        <pc:picChg chg="del">
          <ac:chgData name="Belayet Hossain" userId="d1f3bbcc8807d754" providerId="LiveId" clId="{7F6D498E-A3B3-43F7-BF7D-DCB8E0E07A97}" dt="2026-02-05T16:24:12.767" v="371" actId="478"/>
          <ac:picMkLst>
            <pc:docMk/>
            <pc:sldMk cId="93606819" sldId="287"/>
            <ac:picMk id="6" creationId="{C89F6E69-E14A-4187-B979-DA8841604046}"/>
          </ac:picMkLst>
        </pc:picChg>
        <pc:picChg chg="add mod">
          <ac:chgData name="Belayet Hossain" userId="d1f3bbcc8807d754" providerId="LiveId" clId="{7F6D498E-A3B3-43F7-BF7D-DCB8E0E07A97}" dt="2026-02-05T16:24:15.331" v="372"/>
          <ac:picMkLst>
            <pc:docMk/>
            <pc:sldMk cId="93606819" sldId="287"/>
            <ac:picMk id="11" creationId="{A9488605-8081-0F91-5F77-CF249D5560FA}"/>
          </ac:picMkLst>
        </pc:picChg>
      </pc:sldChg>
      <pc:sldChg chg="modSp mod ord">
        <pc:chgData name="Belayet Hossain" userId="d1f3bbcc8807d754" providerId="LiveId" clId="{7F6D498E-A3B3-43F7-BF7D-DCB8E0E07A97}" dt="2026-02-05T17:16:18.345" v="1017"/>
        <pc:sldMkLst>
          <pc:docMk/>
          <pc:sldMk cId="1329029915" sldId="288"/>
        </pc:sldMkLst>
        <pc:spChg chg="mod">
          <ac:chgData name="Belayet Hossain" userId="d1f3bbcc8807d754" providerId="LiveId" clId="{7F6D498E-A3B3-43F7-BF7D-DCB8E0E07A97}" dt="2026-02-05T16:37:12.871" v="537" actId="2711"/>
          <ac:spMkLst>
            <pc:docMk/>
            <pc:sldMk cId="1329029915" sldId="288"/>
            <ac:spMk id="2" creationId="{E92A17AF-43D1-4EC5-A3BD-5E1664C2104C}"/>
          </ac:spMkLst>
        </pc:spChg>
        <pc:spChg chg="mod">
          <ac:chgData name="Belayet Hossain" userId="d1f3bbcc8807d754" providerId="LiveId" clId="{7F6D498E-A3B3-43F7-BF7D-DCB8E0E07A97}" dt="2026-02-05T16:37:55.836" v="552" actId="20577"/>
          <ac:spMkLst>
            <pc:docMk/>
            <pc:sldMk cId="1329029915" sldId="288"/>
            <ac:spMk id="3" creationId="{A65F3320-14E9-40BB-B60B-2133DCFF0434}"/>
          </ac:spMkLst>
        </pc:spChg>
      </pc:sldChg>
      <pc:sldChg chg="modSp add mod">
        <pc:chgData name="Belayet Hossain" userId="d1f3bbcc8807d754" providerId="LiveId" clId="{7F6D498E-A3B3-43F7-BF7D-DCB8E0E07A97}" dt="2026-02-05T16:03:05.751" v="212" actId="14100"/>
        <pc:sldMkLst>
          <pc:docMk/>
          <pc:sldMk cId="2479447391" sldId="638"/>
        </pc:sldMkLst>
        <pc:spChg chg="mod">
          <ac:chgData name="Belayet Hossain" userId="d1f3bbcc8807d754" providerId="LiveId" clId="{7F6D498E-A3B3-43F7-BF7D-DCB8E0E07A97}" dt="2026-02-05T15:45:13.957" v="49" actId="20577"/>
          <ac:spMkLst>
            <pc:docMk/>
            <pc:sldMk cId="2479447391" sldId="638"/>
            <ac:spMk id="8" creationId="{3BDB3F74-E5DB-453E-8C4A-40FF41DA8473}"/>
          </ac:spMkLst>
        </pc:spChg>
        <pc:spChg chg="mod">
          <ac:chgData name="Belayet Hossain" userId="d1f3bbcc8807d754" providerId="LiveId" clId="{7F6D498E-A3B3-43F7-BF7D-DCB8E0E07A97}" dt="2026-02-05T15:46:33.714" v="58" actId="20577"/>
          <ac:spMkLst>
            <pc:docMk/>
            <pc:sldMk cId="2479447391" sldId="638"/>
            <ac:spMk id="89" creationId="{00000000-0000-0000-0000-000000000000}"/>
          </ac:spMkLst>
        </pc:spChg>
        <pc:spChg chg="mod">
          <ac:chgData name="Belayet Hossain" userId="d1f3bbcc8807d754" providerId="LiveId" clId="{7F6D498E-A3B3-43F7-BF7D-DCB8E0E07A97}" dt="2026-02-05T15:48:11.726" v="108" actId="20577"/>
          <ac:spMkLst>
            <pc:docMk/>
            <pc:sldMk cId="2479447391" sldId="638"/>
            <ac:spMk id="92" creationId="{AC3DA02F-97A7-38E6-1969-B27C8BE79BF1}"/>
          </ac:spMkLst>
        </pc:spChg>
        <pc:picChg chg="mod">
          <ac:chgData name="Belayet Hossain" userId="d1f3bbcc8807d754" providerId="LiveId" clId="{7F6D498E-A3B3-43F7-BF7D-DCB8E0E07A97}" dt="2026-02-05T16:03:05.751" v="212" actId="14100"/>
          <ac:picMkLst>
            <pc:docMk/>
            <pc:sldMk cId="2479447391" sldId="638"/>
            <ac:picMk id="5" creationId="{CC923C0A-18EB-14BA-CF49-757BA0621222}"/>
          </ac:picMkLst>
        </pc:picChg>
      </pc:sldChg>
      <pc:sldChg chg="modSp add modAnim">
        <pc:chgData name="Belayet Hossain" userId="d1f3bbcc8807d754" providerId="LiveId" clId="{7F6D498E-A3B3-43F7-BF7D-DCB8E0E07A97}" dt="2026-02-05T16:01:01.588" v="207" actId="20577"/>
        <pc:sldMkLst>
          <pc:docMk/>
          <pc:sldMk cId="2405777865" sldId="639"/>
        </pc:sldMkLst>
        <pc:spChg chg="mod">
          <ac:chgData name="Belayet Hossain" userId="d1f3bbcc8807d754" providerId="LiveId" clId="{7F6D498E-A3B3-43F7-BF7D-DCB8E0E07A97}" dt="2026-02-05T16:00:57.784" v="205" actId="20577"/>
          <ac:spMkLst>
            <pc:docMk/>
            <pc:sldMk cId="2405777865" sldId="639"/>
            <ac:spMk id="32" creationId="{53DCB6A2-EE45-44C9-B23B-7A2762BCC26E}"/>
          </ac:spMkLst>
        </pc:spChg>
        <pc:spChg chg="mod">
          <ac:chgData name="Belayet Hossain" userId="d1f3bbcc8807d754" providerId="LiveId" clId="{7F6D498E-A3B3-43F7-BF7D-DCB8E0E07A97}" dt="2026-02-05T15:59:19.457" v="124" actId="20577"/>
          <ac:spMkLst>
            <pc:docMk/>
            <pc:sldMk cId="2405777865" sldId="639"/>
            <ac:spMk id="35" creationId="{E7CB0AD8-7431-4B1A-B79B-10D7DFEBA6B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EA0002E1-C7C0-44A3-A194-3C0DBAF84C77}" type="datetimeFigureOut">
              <a:rPr lang="en-US" smtClean="0"/>
              <a:t>02-Sep-26</a:t>
            </a:fld>
            <a:endParaRPr lang="en-US"/>
          </a:p>
        </p:txBody>
      </p:sp>
      <p:sp>
        <p:nvSpPr>
          <p:cNvPr id="4" name="Slide Image Placeholder 3"/>
          <p:cNvSpPr>
            <a:spLocks noGrp="1" noRot="1" noChangeAspect="1"/>
          </p:cNvSpPr>
          <p:nvPr>
            <p:ph type="sldImg" idx="2"/>
          </p:nvPr>
        </p:nvSpPr>
        <p:spPr>
          <a:xfrm>
            <a:off x="2257425" y="857250"/>
            <a:ext cx="462915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3A53DF5E-EF1B-4325-9293-685E212D3938}" type="slidenum">
              <a:rPr lang="en-US" smtClean="0"/>
              <a:t>‹#›</a:t>
            </a:fld>
            <a:endParaRPr lang="en-US"/>
          </a:p>
        </p:txBody>
      </p:sp>
    </p:spTree>
    <p:extLst>
      <p:ext uri="{BB962C8B-B14F-4D97-AF65-F5344CB8AC3E}">
        <p14:creationId xmlns:p14="http://schemas.microsoft.com/office/powerpoint/2010/main" val="1887944903"/>
      </p:ext>
    </p:extLst>
  </p:cSld>
  <p:clrMap bg1="lt1" tx1="dk1" bg2="lt2" tx2="dk2" accent1="accent1" accent2="accent2" accent3="accent3" accent4="accent4" accent5="accent5" accent6="accent6" hlink="hlink" folHlink="folHlink"/>
  <p:notesStyle>
    <a:lvl1pPr marL="0" algn="l" defTabSz="870966" rtl="0" eaLnBrk="1" latinLnBrk="0" hangingPunct="1">
      <a:defRPr sz="1143" kern="1200">
        <a:solidFill>
          <a:schemeClr val="tx1"/>
        </a:solidFill>
        <a:latin typeface="+mn-lt"/>
        <a:ea typeface="+mn-ea"/>
        <a:cs typeface="+mn-cs"/>
      </a:defRPr>
    </a:lvl1pPr>
    <a:lvl2pPr marL="435483" algn="l" defTabSz="870966" rtl="0" eaLnBrk="1" latinLnBrk="0" hangingPunct="1">
      <a:defRPr sz="1143" kern="1200">
        <a:solidFill>
          <a:schemeClr val="tx1"/>
        </a:solidFill>
        <a:latin typeface="+mn-lt"/>
        <a:ea typeface="+mn-ea"/>
        <a:cs typeface="+mn-cs"/>
      </a:defRPr>
    </a:lvl2pPr>
    <a:lvl3pPr marL="870966" algn="l" defTabSz="870966" rtl="0" eaLnBrk="1" latinLnBrk="0" hangingPunct="1">
      <a:defRPr sz="1143" kern="1200">
        <a:solidFill>
          <a:schemeClr val="tx1"/>
        </a:solidFill>
        <a:latin typeface="+mn-lt"/>
        <a:ea typeface="+mn-ea"/>
        <a:cs typeface="+mn-cs"/>
      </a:defRPr>
    </a:lvl3pPr>
    <a:lvl4pPr marL="1306449" algn="l" defTabSz="870966" rtl="0" eaLnBrk="1" latinLnBrk="0" hangingPunct="1">
      <a:defRPr sz="1143" kern="1200">
        <a:solidFill>
          <a:schemeClr val="tx1"/>
        </a:solidFill>
        <a:latin typeface="+mn-lt"/>
        <a:ea typeface="+mn-ea"/>
        <a:cs typeface="+mn-cs"/>
      </a:defRPr>
    </a:lvl4pPr>
    <a:lvl5pPr marL="1741932" algn="l" defTabSz="870966" rtl="0" eaLnBrk="1" latinLnBrk="0" hangingPunct="1">
      <a:defRPr sz="1143" kern="1200">
        <a:solidFill>
          <a:schemeClr val="tx1"/>
        </a:solidFill>
        <a:latin typeface="+mn-lt"/>
        <a:ea typeface="+mn-ea"/>
        <a:cs typeface="+mn-cs"/>
      </a:defRPr>
    </a:lvl5pPr>
    <a:lvl6pPr marL="2177415" algn="l" defTabSz="870966" rtl="0" eaLnBrk="1" latinLnBrk="0" hangingPunct="1">
      <a:defRPr sz="1143" kern="1200">
        <a:solidFill>
          <a:schemeClr val="tx1"/>
        </a:solidFill>
        <a:latin typeface="+mn-lt"/>
        <a:ea typeface="+mn-ea"/>
        <a:cs typeface="+mn-cs"/>
      </a:defRPr>
    </a:lvl6pPr>
    <a:lvl7pPr marL="2612898" algn="l" defTabSz="870966" rtl="0" eaLnBrk="1" latinLnBrk="0" hangingPunct="1">
      <a:defRPr sz="1143" kern="1200">
        <a:solidFill>
          <a:schemeClr val="tx1"/>
        </a:solidFill>
        <a:latin typeface="+mn-lt"/>
        <a:ea typeface="+mn-ea"/>
        <a:cs typeface="+mn-cs"/>
      </a:defRPr>
    </a:lvl7pPr>
    <a:lvl8pPr marL="3048381" algn="l" defTabSz="870966" rtl="0" eaLnBrk="1" latinLnBrk="0" hangingPunct="1">
      <a:defRPr sz="1143" kern="1200">
        <a:solidFill>
          <a:schemeClr val="tx1"/>
        </a:solidFill>
        <a:latin typeface="+mn-lt"/>
        <a:ea typeface="+mn-ea"/>
        <a:cs typeface="+mn-cs"/>
      </a:defRPr>
    </a:lvl8pPr>
    <a:lvl9pPr marL="3483864" algn="l" defTabSz="870966" rtl="0" eaLnBrk="1" latinLnBrk="0" hangingPunct="1">
      <a:defRPr sz="114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53DF5E-EF1B-4325-9293-685E212D3938}" type="slidenum">
              <a:rPr lang="en-US" smtClean="0"/>
              <a:t>15</a:t>
            </a:fld>
            <a:endParaRPr lang="en-US"/>
          </a:p>
        </p:txBody>
      </p:sp>
    </p:spTree>
    <p:extLst>
      <p:ext uri="{BB962C8B-B14F-4D97-AF65-F5344CB8AC3E}">
        <p14:creationId xmlns:p14="http://schemas.microsoft.com/office/powerpoint/2010/main" val="19691467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9051" y="0"/>
            <a:ext cx="13760055"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3028948" y="1871132"/>
            <a:ext cx="7667628"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3028948" y="3657597"/>
            <a:ext cx="7667628"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81137" y="5037663"/>
            <a:ext cx="1009650" cy="279400"/>
          </a:xfrm>
        </p:spPr>
        <p:txBody>
          <a:bodyPr/>
          <a:lstStyle/>
          <a:p>
            <a:fld id="{8505AA82-2122-48A1-9226-6C9C1D4DD4EE}" type="datetime1">
              <a:rPr lang="en-US" smtClean="0"/>
              <a:t>02-Sep-26</a:t>
            </a:fld>
            <a:endParaRPr lang="en-US"/>
          </a:p>
        </p:txBody>
      </p:sp>
      <p:sp>
        <p:nvSpPr>
          <p:cNvPr id="5" name="Footer Placeholder 4"/>
          <p:cNvSpPr>
            <a:spLocks noGrp="1"/>
          </p:cNvSpPr>
          <p:nvPr>
            <p:ph type="ftr" sz="quarter" idx="11"/>
          </p:nvPr>
        </p:nvSpPr>
        <p:spPr>
          <a:xfrm>
            <a:off x="3028947" y="5037663"/>
            <a:ext cx="5866464" cy="279400"/>
          </a:xfrm>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10076513" y="5037663"/>
            <a:ext cx="620063" cy="279400"/>
          </a:xfrm>
        </p:spPr>
        <p:txBody>
          <a:bodyPr/>
          <a:lstStyle/>
          <a:p>
            <a:fld id="{916A0175-5D69-42F5-B0AC-8D3343A0CFEE}" type="slidenum">
              <a:rPr lang="en-US" smtClean="0"/>
              <a:t>‹#›</a:t>
            </a:fld>
            <a:endParaRPr lang="en-US"/>
          </a:p>
        </p:txBody>
      </p:sp>
      <p:cxnSp>
        <p:nvCxnSpPr>
          <p:cNvPr id="15" name="Straight Connector 14"/>
          <p:cNvCxnSpPr/>
          <p:nvPr/>
        </p:nvCxnSpPr>
        <p:spPr>
          <a:xfrm>
            <a:off x="3028949" y="3522131"/>
            <a:ext cx="76676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749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1638E9-38C4-4E64-84B5-DB7D7B8B8A02}" type="datetime1">
              <a:rPr lang="en-US" smtClean="0"/>
              <a:t>02-Sep-26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791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66953" y="1752606"/>
            <a:ext cx="9178524"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266951" y="3846052"/>
            <a:ext cx="9178526"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783B839-EDA9-485F-B64F-8362029D6F12}" type="datetime1">
              <a:rPr lang="en-US" smtClean="0"/>
              <a:t>02-Sep-26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2264313" y="3710585"/>
            <a:ext cx="918380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892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60754"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54012" y="2560320"/>
            <a:ext cx="5308092"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60DDC5-6BB9-4184-881C-E3784EEC517D}" type="datetime1">
              <a:rPr lang="en-US" smtClean="0"/>
              <a:t>02-Sep-26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955534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57325"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57325"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53254" y="2658533"/>
            <a:ext cx="5308092"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953254" y="3243263"/>
            <a:ext cx="5308092"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B59D15-1CC1-4471-B2FD-72125ADD3CD2}" type="datetime1">
              <a:rPr lang="en-US" smtClean="0"/>
              <a:t>02-Sep-26</a:t>
            </a:fld>
            <a:endParaRPr lang="en-US"/>
          </a:p>
        </p:txBody>
      </p:sp>
      <p:sp>
        <p:nvSpPr>
          <p:cNvPr id="8" name="Footer Placeholder 7"/>
          <p:cNvSpPr>
            <a:spLocks noGrp="1"/>
          </p:cNvSpPr>
          <p:nvPr>
            <p:ph type="ftr" sz="quarter" idx="11"/>
          </p:nvPr>
        </p:nvSpPr>
        <p:spPr/>
        <p:txBody>
          <a:bodyPr/>
          <a:lstStyle/>
          <a:p>
            <a:r>
              <a:rPr lang="en-US"/>
              <a:t>Belayet Hossain, Assistant Teacher, 05 No South Jonardondi GPS, Kalkini, Madaripur.</a:t>
            </a:r>
          </a:p>
        </p:txBody>
      </p:sp>
      <p:sp>
        <p:nvSpPr>
          <p:cNvPr id="9" name="Slide Number Placeholder 8"/>
          <p:cNvSpPr>
            <a:spLocks noGrp="1"/>
          </p:cNvSpPr>
          <p:nvPr>
            <p:ph type="sldNum" sz="quarter" idx="12"/>
          </p:nvPr>
        </p:nvSpPr>
        <p:spPr/>
        <p:txBody>
          <a:bodyPr/>
          <a:lstStyle/>
          <a:p>
            <a:fld id="{916A0175-5D69-42F5-B0AC-8D3343A0CFEE}" type="slidenum">
              <a:rPr lang="en-US" smtClean="0"/>
              <a:t>‹#›</a:t>
            </a:fld>
            <a:endParaRPr lang="en-US"/>
          </a:p>
        </p:txBody>
      </p:sp>
      <p:cxnSp>
        <p:nvCxnSpPr>
          <p:cNvPr id="18" name="Straight Connector 17"/>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62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F23CB1-05F0-4355-A5E0-CF23452AE551}" type="datetime1">
              <a:rPr lang="en-US" smtClean="0"/>
              <a:t>02-Sep-26</a:t>
            </a:fld>
            <a:endParaRPr lang="en-US"/>
          </a:p>
        </p:txBody>
      </p:sp>
      <p:sp>
        <p:nvSpPr>
          <p:cNvPr id="4" name="Footer Placeholder 3"/>
          <p:cNvSpPr>
            <a:spLocks noGrp="1"/>
          </p:cNvSpPr>
          <p:nvPr>
            <p:ph type="ftr" sz="quarter" idx="11"/>
          </p:nvPr>
        </p:nvSpPr>
        <p:spPr/>
        <p:txBody>
          <a:bodyPr/>
          <a:lstStyle/>
          <a:p>
            <a:r>
              <a:rPr lang="en-US"/>
              <a:t>Belayet Hossain, Assistant Teacher, 05 No South Jonardondi GPS, Kalkini, Madaripur.</a:t>
            </a:r>
          </a:p>
        </p:txBody>
      </p:sp>
      <p:sp>
        <p:nvSpPr>
          <p:cNvPr id="5" name="Slide Number Placeholder 4"/>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98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46DC2-813C-41FD-AA64-C31DDE97AD5C}" type="datetime1">
              <a:rPr lang="en-US" smtClean="0"/>
              <a:t>02-Sep-26</a:t>
            </a:fld>
            <a:endParaRPr lang="en-US"/>
          </a:p>
        </p:txBody>
      </p:sp>
      <p:sp>
        <p:nvSpPr>
          <p:cNvPr id="3" name="Footer Placeholder 2"/>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p:cNvSpPr>
            <a:spLocks noGrp="1"/>
          </p:cNvSpPr>
          <p:nvPr>
            <p:ph type="sldNum" sz="quarter" idx="12"/>
          </p:nvPr>
        </p:nvSpPr>
        <p:spPr/>
        <p:txBody>
          <a:bodyPr/>
          <a:lstStyle/>
          <a:p>
            <a:fld id="{916A0175-5D69-42F5-B0AC-8D3343A0CFEE}" type="slidenum">
              <a:rPr lang="en-US" smtClean="0"/>
              <a:t>‹#›</a:t>
            </a:fld>
            <a:endParaRPr lang="en-US"/>
          </a:p>
        </p:txBody>
      </p:sp>
      <p:pic>
        <p:nvPicPr>
          <p:cNvPr id="6" name="Picture 5">
            <a:extLst>
              <a:ext uri="{FF2B5EF4-FFF2-40B4-BE49-F238E27FC236}">
                <a16:creationId xmlns:a16="http://schemas.microsoft.com/office/drawing/2014/main" id="{8D490690-4574-C9DE-6A18-B80F12CFEF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001114" y="95318"/>
            <a:ext cx="714886" cy="714886"/>
          </a:xfrm>
          <a:prstGeom prst="rect">
            <a:avLst/>
          </a:prstGeom>
        </p:spPr>
      </p:pic>
    </p:spTree>
    <p:extLst>
      <p:ext uri="{BB962C8B-B14F-4D97-AF65-F5344CB8AC3E}">
        <p14:creationId xmlns:p14="http://schemas.microsoft.com/office/powerpoint/2010/main" val="46085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5538" y="1388534"/>
            <a:ext cx="4183262"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6096002" y="982132"/>
            <a:ext cx="615314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55538" y="3031065"/>
            <a:ext cx="4183262"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32C722-3079-4F36-9BB2-42CD9FDB0A9D}" type="datetime1">
              <a:rPr lang="en-US" smtClean="0"/>
              <a:t>02-Sep-26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cxnSp>
        <p:nvCxnSpPr>
          <p:cNvPr id="16" name="Straight Connector 15"/>
          <p:cNvCxnSpPr/>
          <p:nvPr/>
        </p:nvCxnSpPr>
        <p:spPr>
          <a:xfrm>
            <a:off x="1570690" y="2912533"/>
            <a:ext cx="39538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9013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4" y="1883832"/>
            <a:ext cx="7022043"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9106686" y="1041400"/>
            <a:ext cx="3446265"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4" y="3255432"/>
            <a:ext cx="7022043"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8F9A56-8CD2-4C9C-8EE0-399305EE7890}" type="datetime1">
              <a:rPr lang="en-US" smtClean="0"/>
              <a:t>02-Sep-26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2160301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7326" y="4815415"/>
            <a:ext cx="1081087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71605" y="1041400"/>
            <a:ext cx="1136921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57326" y="5382153"/>
            <a:ext cx="10810874"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EA5546-B669-4203-875E-F071CDE6FA84}" type="datetime1">
              <a:rPr lang="en-US" smtClean="0"/>
              <a:t>02-Sep-26</a:t>
            </a:fld>
            <a:endParaRPr lang="en-US"/>
          </a:p>
        </p:txBody>
      </p:sp>
      <p:sp>
        <p:nvSpPr>
          <p:cNvPr id="6" name="Footer Placeholder 5"/>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3954044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66851" y="982132"/>
            <a:ext cx="10791824"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66851" y="4343400"/>
            <a:ext cx="1079182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977878-3096-4D5C-8B2C-33D333A7CF45}" type="datetime1">
              <a:rPr lang="en-US" smtClean="0"/>
              <a:t>02-Sep-26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8517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884164" y="3352800"/>
            <a:ext cx="99441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57326" y="4343400"/>
            <a:ext cx="10810874"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9438EA-75F9-461F-ACEF-4AAEA9B8286F}" type="datetime1">
              <a:rPr lang="en-US" smtClean="0"/>
              <a:t>02-Sep-26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4" name="TextBox 13"/>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1925300" y="2827870"/>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570690" y="4140199"/>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048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57327" y="3308581"/>
            <a:ext cx="10810877"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57326" y="4777381"/>
            <a:ext cx="10810877"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01576-70F7-4593-A183-5AA405CF64DB}" type="datetime1">
              <a:rPr lang="en-US" smtClean="0"/>
              <a:t>02-Sep-26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Tree>
    <p:extLst>
      <p:ext uri="{BB962C8B-B14F-4D97-AF65-F5344CB8AC3E}">
        <p14:creationId xmlns:p14="http://schemas.microsoft.com/office/powerpoint/2010/main" val="1313661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626990" y="982132"/>
            <a:ext cx="1045844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457326" y="3639312"/>
            <a:ext cx="10810877"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6" y="4529667"/>
            <a:ext cx="10810877"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79531C-009B-483E-A5F7-517160AA387E}" type="datetime1">
              <a:rPr lang="en-US" smtClean="0"/>
              <a:t>02-Sep-26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sp>
        <p:nvSpPr>
          <p:cNvPr id="12" name="TextBox 11"/>
          <p:cNvSpPr txBox="1"/>
          <p:nvPr/>
        </p:nvSpPr>
        <p:spPr>
          <a:xfrm>
            <a:off x="969765" y="879961"/>
            <a:ext cx="6858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1925300" y="2599261"/>
            <a:ext cx="6858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3249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57326" y="982132"/>
            <a:ext cx="10810874"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457326" y="3630168"/>
            <a:ext cx="10810877"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457325" y="4470400"/>
            <a:ext cx="10810879"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76E832-B8DE-4ADF-8ED6-81862F0F927B}" type="datetime1">
              <a:rPr lang="en-US" smtClean="0"/>
              <a:t>02-Sep-26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5" name="Straight Connector 14"/>
          <p:cNvCxnSpPr/>
          <p:nvPr/>
        </p:nvCxnSpPr>
        <p:spPr>
          <a:xfrm>
            <a:off x="1570690" y="3429000"/>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6523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BACAADF-06DF-4564-A953-3B54A64AB876}" type="datetime1">
              <a:rPr lang="en-US" smtClean="0"/>
              <a:t>02-Sep-26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1570690" y="2421466"/>
            <a:ext cx="1058321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1127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24276" y="982132"/>
            <a:ext cx="2127257"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57323" y="982132"/>
            <a:ext cx="8362153"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970CE4-AE74-42BD-A19D-F264D80D3843}" type="datetime1">
              <a:rPr lang="en-US" smtClean="0"/>
              <a:t>02-Sep-26</a:t>
            </a:fld>
            <a:endParaRPr lang="en-US"/>
          </a:p>
        </p:txBody>
      </p:sp>
      <p:sp>
        <p:nvSpPr>
          <p:cNvPr id="5" name="Footer Placeholder 4"/>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p:cNvSpPr>
            <a:spLocks noGrp="1"/>
          </p:cNvSpPr>
          <p:nvPr>
            <p:ph type="sldNum" sz="quarter" idx="12"/>
          </p:nvPr>
        </p:nvSpPr>
        <p:spPr/>
        <p:txBody>
          <a:bodyPr/>
          <a:lstStyle/>
          <a:p>
            <a:fld id="{916A0175-5D69-42F5-B0AC-8D3343A0CFEE}" type="slidenum">
              <a:rPr lang="en-US" smtClean="0"/>
              <a:t>‹#›</a:t>
            </a:fld>
            <a:endParaRPr lang="en-US"/>
          </a:p>
        </p:txBody>
      </p:sp>
      <p:cxnSp>
        <p:nvCxnSpPr>
          <p:cNvPr id="14" name="Straight Connector 13"/>
          <p:cNvCxnSpPr/>
          <p:nvPr/>
        </p:nvCxnSpPr>
        <p:spPr>
          <a:xfrm>
            <a:off x="9971876"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593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9258301" y="6172207"/>
            <a:ext cx="3771900" cy="365125"/>
          </a:xfrm>
          <a:prstGeom prst="rect">
            <a:avLst/>
          </a:prstGeom>
        </p:spPr>
        <p:txBody>
          <a:bodyPr lIns="109728" tIns="54864" rIns="109728" bIns="54864"/>
          <a:lstStyle/>
          <a:p>
            <a:fld id="{17022331-5402-4979-AF9F-54555845AA68}" type="datetime1">
              <a:rPr lang="en-US" smtClean="0"/>
              <a:t>02-Sep-26</a:t>
            </a:fld>
            <a:endParaRPr lang="en-US"/>
          </a:p>
        </p:txBody>
      </p:sp>
      <p:sp>
        <p:nvSpPr>
          <p:cNvPr id="5" name="Footer Placeholder 4"/>
          <p:cNvSpPr>
            <a:spLocks noGrp="1"/>
          </p:cNvSpPr>
          <p:nvPr>
            <p:ph type="ftr" sz="quarter" idx="11"/>
          </p:nvPr>
        </p:nvSpPr>
        <p:spPr>
          <a:xfrm>
            <a:off x="685805" y="6172207"/>
            <a:ext cx="5029201" cy="365125"/>
          </a:xfrm>
          <a:prstGeom prst="rect">
            <a:avLst/>
          </a:prstGeom>
        </p:spPr>
        <p:txBody>
          <a:bodyPr lIns="109728" tIns="54864" rIns="109728" bIns="54864"/>
          <a:lstStyle/>
          <a:p>
            <a:r>
              <a:rPr lang="en-US"/>
              <a:t>Belayet Hossain, Assistant Teacher, 05 No South Jonardondi GPS, Kalkini, Madaripur.</a:t>
            </a:r>
          </a:p>
        </p:txBody>
      </p:sp>
      <p:sp>
        <p:nvSpPr>
          <p:cNvPr id="6" name="Slide Number Placeholder 5"/>
          <p:cNvSpPr>
            <a:spLocks noGrp="1"/>
          </p:cNvSpPr>
          <p:nvPr>
            <p:ph type="sldNum" sz="quarter" idx="12"/>
          </p:nvPr>
        </p:nvSpPr>
        <p:spPr>
          <a:xfrm>
            <a:off x="5715001" y="6172207"/>
            <a:ext cx="2743200" cy="365125"/>
          </a:xfrm>
          <a:prstGeom prst="rect">
            <a:avLst/>
          </a:prstGeom>
        </p:spPr>
        <p:txBody>
          <a:bodyPr lIns="109728" tIns="54864" rIns="109728" bIns="54864"/>
          <a:lstStyle/>
          <a:p>
            <a:fld id="{9EC87CF1-E6E2-4FD3-961A-35520D21E155}" type="slidenum">
              <a:rPr lang="en-US" smtClean="0"/>
              <a:t>‹#›</a:t>
            </a:fld>
            <a:endParaRPr lang="en-US"/>
          </a:p>
        </p:txBody>
      </p:sp>
      <p:sp>
        <p:nvSpPr>
          <p:cNvPr id="8" name="Title 7"/>
          <p:cNvSpPr>
            <a:spLocks noGrp="1"/>
          </p:cNvSpPr>
          <p:nvPr>
            <p:ph type="title"/>
          </p:nvPr>
        </p:nvSpPr>
        <p:spPr>
          <a:xfrm>
            <a:off x="2689938" y="4372169"/>
            <a:ext cx="9768767" cy="1143000"/>
          </a:xfrm>
          <a:prstGeom prst="rect">
            <a:avLst/>
          </a:prstGeom>
        </p:spPr>
        <p:txBody>
          <a:bodyPr lIns="109728" tIns="54864" rIns="109728" bIns="54864"/>
          <a:lstStyle/>
          <a:p>
            <a:r>
              <a:rPr lang="en-US"/>
              <a:t>Click to edit Master title style</a:t>
            </a:r>
          </a:p>
        </p:txBody>
      </p:sp>
      <p:sp>
        <p:nvSpPr>
          <p:cNvPr id="10" name="Content Placeholder 9"/>
          <p:cNvSpPr>
            <a:spLocks noGrp="1"/>
          </p:cNvSpPr>
          <p:nvPr>
            <p:ph sz="quarter" idx="13"/>
          </p:nvPr>
        </p:nvSpPr>
        <p:spPr>
          <a:xfrm>
            <a:off x="1714501" y="731520"/>
            <a:ext cx="9601200" cy="3474720"/>
          </a:xfrm>
          <a:prstGeom prst="rect">
            <a:avLst/>
          </a:prstGeom>
        </p:spPr>
        <p:txBody>
          <a:bodyPr lIns="109728" tIns="54864" rIns="109728" bIns="54864"/>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a:extLst>
              <a:ext uri="{FF2B5EF4-FFF2-40B4-BE49-F238E27FC236}">
                <a16:creationId xmlns:a16="http://schemas.microsoft.com/office/drawing/2014/main" id="{8B68C056-1263-82CF-F1F1-A7153F5C90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030201" y="0"/>
            <a:ext cx="685800" cy="868680"/>
          </a:xfrm>
          <a:prstGeom prst="rect">
            <a:avLst/>
          </a:prstGeom>
        </p:spPr>
      </p:pic>
    </p:spTree>
    <p:extLst>
      <p:ext uri="{BB962C8B-B14F-4D97-AF65-F5344CB8AC3E}">
        <p14:creationId xmlns:p14="http://schemas.microsoft.com/office/powerpoint/2010/main" val="180948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EAF0-BFB9-DF0F-0A00-30EC455A8650}"/>
              </a:ext>
            </a:extLst>
          </p:cNvPr>
          <p:cNvSpPr>
            <a:spLocks noGrp="1"/>
          </p:cNvSpPr>
          <p:nvPr>
            <p:ph type="ctrTitle"/>
          </p:nvPr>
        </p:nvSpPr>
        <p:spPr>
          <a:xfrm>
            <a:off x="1714500" y="1122363"/>
            <a:ext cx="10287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0C0576-3675-BC24-0D8E-4C94530FB9E5}"/>
              </a:ext>
            </a:extLst>
          </p:cNvPr>
          <p:cNvSpPr>
            <a:spLocks noGrp="1"/>
          </p:cNvSpPr>
          <p:nvPr>
            <p:ph type="subTitle" idx="1"/>
          </p:nvPr>
        </p:nvSpPr>
        <p:spPr>
          <a:xfrm>
            <a:off x="1714500" y="3602038"/>
            <a:ext cx="10287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41DE82-114C-8B63-B0C2-EBA78D87E232}"/>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5" name="Footer Placeholder 4">
            <a:extLst>
              <a:ext uri="{FF2B5EF4-FFF2-40B4-BE49-F238E27FC236}">
                <a16:creationId xmlns:a16="http://schemas.microsoft.com/office/drawing/2014/main" id="{BC89F377-1315-2580-D9E7-4E2C5DCD65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27469-B277-754F-A007-1FBC0D4C1E2E}"/>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4763841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31856-118A-4405-EE14-1FDF038E05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01BA34-19D5-EB5F-A4DE-3E2B7EF56A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73CF9A-10C4-257E-2DC0-32C56AB61171}"/>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5" name="Footer Placeholder 4">
            <a:extLst>
              <a:ext uri="{FF2B5EF4-FFF2-40B4-BE49-F238E27FC236}">
                <a16:creationId xmlns:a16="http://schemas.microsoft.com/office/drawing/2014/main" id="{6042181B-CEC1-5539-9A67-607BA2AFEA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AD5E5-C308-8FEE-6AEE-0F6C36705BC8}"/>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2728038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BFD34-FEBA-61F4-FA39-F730DC68437A}"/>
              </a:ext>
            </a:extLst>
          </p:cNvPr>
          <p:cNvSpPr>
            <a:spLocks noGrp="1"/>
          </p:cNvSpPr>
          <p:nvPr>
            <p:ph type="title"/>
          </p:nvPr>
        </p:nvSpPr>
        <p:spPr>
          <a:xfrm>
            <a:off x="936625" y="1709738"/>
            <a:ext cx="118300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05A846-EE68-683C-7298-A25CD5ADB6DB}"/>
              </a:ext>
            </a:extLst>
          </p:cNvPr>
          <p:cNvSpPr>
            <a:spLocks noGrp="1"/>
          </p:cNvSpPr>
          <p:nvPr>
            <p:ph type="body" idx="1"/>
          </p:nvPr>
        </p:nvSpPr>
        <p:spPr>
          <a:xfrm>
            <a:off x="936625" y="4589463"/>
            <a:ext cx="118300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CAA3B4-9C71-46A4-BA0D-9400896F0754}"/>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5" name="Footer Placeholder 4">
            <a:extLst>
              <a:ext uri="{FF2B5EF4-FFF2-40B4-BE49-F238E27FC236}">
                <a16:creationId xmlns:a16="http://schemas.microsoft.com/office/drawing/2014/main" id="{7554F666-E2D3-F033-6145-B28F843F7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8B616E-09ED-6176-6386-6DF79E2D5F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694433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9755C-033F-D751-9183-ED2676F44D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66F4B-D919-07AD-EE44-85396B3E577C}"/>
              </a:ext>
            </a:extLst>
          </p:cNvPr>
          <p:cNvSpPr>
            <a:spLocks noGrp="1"/>
          </p:cNvSpPr>
          <p:nvPr>
            <p:ph sz="half" idx="1"/>
          </p:nvPr>
        </p:nvSpPr>
        <p:spPr>
          <a:xfrm>
            <a:off x="942975"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B5390A-390D-40EF-7AD6-949FD3147873}"/>
              </a:ext>
            </a:extLst>
          </p:cNvPr>
          <p:cNvSpPr>
            <a:spLocks noGrp="1"/>
          </p:cNvSpPr>
          <p:nvPr>
            <p:ph sz="half" idx="2"/>
          </p:nvPr>
        </p:nvSpPr>
        <p:spPr>
          <a:xfrm>
            <a:off x="6934200" y="1825625"/>
            <a:ext cx="58388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6DED299-88C4-22BB-DB24-7C31EDE37140}"/>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6" name="Footer Placeholder 5">
            <a:extLst>
              <a:ext uri="{FF2B5EF4-FFF2-40B4-BE49-F238E27FC236}">
                <a16:creationId xmlns:a16="http://schemas.microsoft.com/office/drawing/2014/main" id="{93030864-73EF-B4A8-677D-E97582603D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6C4C7E-973F-C326-1DE8-1A8990BF6E0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2034927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E717-5FE1-DEF2-0C22-23E780D18209}"/>
              </a:ext>
            </a:extLst>
          </p:cNvPr>
          <p:cNvSpPr>
            <a:spLocks noGrp="1"/>
          </p:cNvSpPr>
          <p:nvPr>
            <p:ph type="title"/>
          </p:nvPr>
        </p:nvSpPr>
        <p:spPr>
          <a:xfrm>
            <a:off x="944563" y="365125"/>
            <a:ext cx="1183005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E278CA-D6E1-B4F6-A677-86E80A3A0B8D}"/>
              </a:ext>
            </a:extLst>
          </p:cNvPr>
          <p:cNvSpPr>
            <a:spLocks noGrp="1"/>
          </p:cNvSpPr>
          <p:nvPr>
            <p:ph type="body" idx="1"/>
          </p:nvPr>
        </p:nvSpPr>
        <p:spPr>
          <a:xfrm>
            <a:off x="944563" y="1681163"/>
            <a:ext cx="58023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23B3F7-B33E-5588-18B4-859C1880269E}"/>
              </a:ext>
            </a:extLst>
          </p:cNvPr>
          <p:cNvSpPr>
            <a:spLocks noGrp="1"/>
          </p:cNvSpPr>
          <p:nvPr>
            <p:ph sz="half" idx="2"/>
          </p:nvPr>
        </p:nvSpPr>
        <p:spPr>
          <a:xfrm>
            <a:off x="944563" y="2505075"/>
            <a:ext cx="580231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F2A239-5840-5598-0D69-57D5585D2207}"/>
              </a:ext>
            </a:extLst>
          </p:cNvPr>
          <p:cNvSpPr>
            <a:spLocks noGrp="1"/>
          </p:cNvSpPr>
          <p:nvPr>
            <p:ph type="body" sz="quarter" idx="3"/>
          </p:nvPr>
        </p:nvSpPr>
        <p:spPr>
          <a:xfrm>
            <a:off x="6943725" y="1681163"/>
            <a:ext cx="58308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7C1D7D-8633-7E53-C894-91DB4928ED21}"/>
              </a:ext>
            </a:extLst>
          </p:cNvPr>
          <p:cNvSpPr>
            <a:spLocks noGrp="1"/>
          </p:cNvSpPr>
          <p:nvPr>
            <p:ph sz="quarter" idx="4"/>
          </p:nvPr>
        </p:nvSpPr>
        <p:spPr>
          <a:xfrm>
            <a:off x="6943725" y="2505075"/>
            <a:ext cx="58308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80D7F2-99CB-D7AE-C25A-1A1982C2E967}"/>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8" name="Footer Placeholder 7">
            <a:extLst>
              <a:ext uri="{FF2B5EF4-FFF2-40B4-BE49-F238E27FC236}">
                <a16:creationId xmlns:a16="http://schemas.microsoft.com/office/drawing/2014/main" id="{D26426AA-FC86-4433-50DB-AAE5DEB05F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F57E2C-3F02-D8B0-F957-9ADA79B4DBED}"/>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587054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CDB5B-980A-CEED-C5B0-0A050D3CA8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4021EB-EE82-7446-F366-0E236C6C9AF4}"/>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4" name="Footer Placeholder 3">
            <a:extLst>
              <a:ext uri="{FF2B5EF4-FFF2-40B4-BE49-F238E27FC236}">
                <a16:creationId xmlns:a16="http://schemas.microsoft.com/office/drawing/2014/main" id="{9F9B4BEF-0C87-9A0E-0A81-E5CF3C07E8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212601-ADCC-CD94-E9CA-4F43B3E7C9D0}"/>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503359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D0CAE9-9E23-2BD8-FF01-01005BC7CF86}"/>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3" name="Footer Placeholder 2">
            <a:extLst>
              <a:ext uri="{FF2B5EF4-FFF2-40B4-BE49-F238E27FC236}">
                <a16:creationId xmlns:a16="http://schemas.microsoft.com/office/drawing/2014/main" id="{571411FD-D9CA-3373-7707-7B2CAF0EC8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A0A22D-A3DF-41BE-2ED7-ECE1EF930B8C}"/>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835908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F587E-1C48-0589-F154-18E297878056}"/>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896D8A-998E-B030-2F2C-EA71045EFB63}"/>
              </a:ext>
            </a:extLst>
          </p:cNvPr>
          <p:cNvSpPr>
            <a:spLocks noGrp="1"/>
          </p:cNvSpPr>
          <p:nvPr>
            <p:ph idx="1"/>
          </p:nvPr>
        </p:nvSpPr>
        <p:spPr>
          <a:xfrm>
            <a:off x="5830888" y="987425"/>
            <a:ext cx="694372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2A2676-5DBD-C046-FA4A-56B7B149E22B}"/>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43D91-4660-8F01-07EA-3E4DFFC2EAFD}"/>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6" name="Footer Placeholder 5">
            <a:extLst>
              <a:ext uri="{FF2B5EF4-FFF2-40B4-BE49-F238E27FC236}">
                <a16:creationId xmlns:a16="http://schemas.microsoft.com/office/drawing/2014/main" id="{69A1E504-44FD-42BA-BAD4-1416274B6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0DD9E2-43CE-C9C5-2C4F-CA0D365BE0E4}"/>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41899982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6A86D-10F4-B7A1-4462-DB86B3BD90C5}"/>
              </a:ext>
            </a:extLst>
          </p:cNvPr>
          <p:cNvSpPr>
            <a:spLocks noGrp="1"/>
          </p:cNvSpPr>
          <p:nvPr>
            <p:ph type="title"/>
          </p:nvPr>
        </p:nvSpPr>
        <p:spPr>
          <a:xfrm>
            <a:off x="944563" y="457200"/>
            <a:ext cx="4424362"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920D2A-1FE9-D631-3D3D-EA1011B56D35}"/>
              </a:ext>
            </a:extLst>
          </p:cNvPr>
          <p:cNvSpPr>
            <a:spLocks noGrp="1"/>
          </p:cNvSpPr>
          <p:nvPr>
            <p:ph type="pic" idx="1"/>
          </p:nvPr>
        </p:nvSpPr>
        <p:spPr>
          <a:xfrm>
            <a:off x="5830888" y="987425"/>
            <a:ext cx="694372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EA6129-D75B-EE4E-C344-50BA6C6762CF}"/>
              </a:ext>
            </a:extLst>
          </p:cNvPr>
          <p:cNvSpPr>
            <a:spLocks noGrp="1"/>
          </p:cNvSpPr>
          <p:nvPr>
            <p:ph type="body" sz="half" idx="2"/>
          </p:nvPr>
        </p:nvSpPr>
        <p:spPr>
          <a:xfrm>
            <a:off x="944563" y="2057400"/>
            <a:ext cx="44243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4B41F3-F13B-98C2-0EEA-FCD56DF599DA}"/>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6" name="Footer Placeholder 5">
            <a:extLst>
              <a:ext uri="{FF2B5EF4-FFF2-40B4-BE49-F238E27FC236}">
                <a16:creationId xmlns:a16="http://schemas.microsoft.com/office/drawing/2014/main" id="{2AD82D3D-B4C6-3887-0A09-34AB38C9E1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E8DED2-63F3-623F-095D-7D5C6BFC05C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16040578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959E-D403-9CD7-9B6B-01CEC107D2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E07CF0-9882-BD7B-2638-20E31B5370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F8DFE-4D9B-57F0-CC5A-339A370D81DD}"/>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5" name="Footer Placeholder 4">
            <a:extLst>
              <a:ext uri="{FF2B5EF4-FFF2-40B4-BE49-F238E27FC236}">
                <a16:creationId xmlns:a16="http://schemas.microsoft.com/office/drawing/2014/main" id="{CA066695-6876-4A72-5EB7-F866AC27CC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8E69B-2BED-F8E9-785F-C6642CDEA079}"/>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2178298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9EC166-A420-27BC-741A-B458815A2DAD}"/>
              </a:ext>
            </a:extLst>
          </p:cNvPr>
          <p:cNvSpPr>
            <a:spLocks noGrp="1"/>
          </p:cNvSpPr>
          <p:nvPr>
            <p:ph type="title" orient="vert"/>
          </p:nvPr>
        </p:nvSpPr>
        <p:spPr>
          <a:xfrm>
            <a:off x="9815513" y="365125"/>
            <a:ext cx="2957512"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39B6F9-122F-A6E7-A08C-7BE30C205583}"/>
              </a:ext>
            </a:extLst>
          </p:cNvPr>
          <p:cNvSpPr>
            <a:spLocks noGrp="1"/>
          </p:cNvSpPr>
          <p:nvPr>
            <p:ph type="body" orient="vert" idx="1"/>
          </p:nvPr>
        </p:nvSpPr>
        <p:spPr>
          <a:xfrm>
            <a:off x="942975" y="365125"/>
            <a:ext cx="8720138"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1211AD-5C05-C9CC-917E-3E3064D6A14F}"/>
              </a:ext>
            </a:extLst>
          </p:cNvPr>
          <p:cNvSpPr>
            <a:spLocks noGrp="1"/>
          </p:cNvSpPr>
          <p:nvPr>
            <p:ph type="dt" sz="half" idx="10"/>
          </p:nvPr>
        </p:nvSpPr>
        <p:spPr/>
        <p:txBody>
          <a:bodyPr/>
          <a:lstStyle/>
          <a:p>
            <a:fld id="{A373987C-44A4-413D-8FC1-63F85B8FA243}" type="datetimeFigureOut">
              <a:rPr lang="en-US" smtClean="0"/>
              <a:t>02-Sep-26</a:t>
            </a:fld>
            <a:endParaRPr lang="en-US"/>
          </a:p>
        </p:txBody>
      </p:sp>
      <p:sp>
        <p:nvSpPr>
          <p:cNvPr id="5" name="Footer Placeholder 4">
            <a:extLst>
              <a:ext uri="{FF2B5EF4-FFF2-40B4-BE49-F238E27FC236}">
                <a16:creationId xmlns:a16="http://schemas.microsoft.com/office/drawing/2014/main" id="{95D3C20C-3448-D437-C69C-17AF65AD22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C83E9A-A11E-BDE5-6F1A-09B69847D861}"/>
              </a:ext>
            </a:extLst>
          </p:cNvPr>
          <p:cNvSpPr>
            <a:spLocks noGrp="1"/>
          </p:cNvSpPr>
          <p:nvPr>
            <p:ph type="sldNum" sz="quarter" idx="12"/>
          </p:nvPr>
        </p:nvSpPr>
        <p:spPr/>
        <p:txBody>
          <a:bodyPr/>
          <a:lstStyle/>
          <a:p>
            <a:fld id="{CD144BBE-B8C7-4063-86B8-32B82DC47701}" type="slidenum">
              <a:rPr lang="en-US" smtClean="0"/>
              <a:t>‹#›</a:t>
            </a:fld>
            <a:endParaRPr lang="en-US"/>
          </a:p>
        </p:txBody>
      </p:sp>
    </p:spTree>
    <p:extLst>
      <p:ext uri="{BB962C8B-B14F-4D97-AF65-F5344CB8AC3E}">
        <p14:creationId xmlns:p14="http://schemas.microsoft.com/office/powerpoint/2010/main" val="3791249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8.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7703" y="0"/>
            <a:ext cx="13758707"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457327" y="982133"/>
            <a:ext cx="1080134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7326" y="2556932"/>
            <a:ext cx="1080134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62189" y="5969000"/>
            <a:ext cx="1800225"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1D288A4-2FF1-4F34-B3D6-08FEB32C4D4C}" type="datetime1">
              <a:rPr lang="en-US" smtClean="0"/>
              <a:t>02-Sep-26</a:t>
            </a:fld>
            <a:endParaRPr lang="en-US"/>
          </a:p>
        </p:txBody>
      </p:sp>
      <p:sp>
        <p:nvSpPr>
          <p:cNvPr id="5" name="Footer Placeholder 4"/>
          <p:cNvSpPr>
            <a:spLocks noGrp="1"/>
          </p:cNvSpPr>
          <p:nvPr>
            <p:ph type="ftr" sz="quarter" idx="3"/>
          </p:nvPr>
        </p:nvSpPr>
        <p:spPr>
          <a:xfrm>
            <a:off x="1457326" y="5969000"/>
            <a:ext cx="8219138"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Belayet Hossain, Assistant Teacher, 05 No South Jonardondi GPS, Kalkini, Madaripur.</a:t>
            </a:r>
          </a:p>
        </p:txBody>
      </p:sp>
      <p:sp>
        <p:nvSpPr>
          <p:cNvPr id="6" name="Slide Number Placeholder 5"/>
          <p:cNvSpPr>
            <a:spLocks noGrp="1"/>
          </p:cNvSpPr>
          <p:nvPr>
            <p:ph type="sldNum" sz="quarter" idx="4"/>
          </p:nvPr>
        </p:nvSpPr>
        <p:spPr>
          <a:xfrm>
            <a:off x="11648139" y="5969000"/>
            <a:ext cx="610534"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16A0175-5D69-42F5-B0AC-8D3343A0CFEE}" type="slidenum">
              <a:rPr lang="en-US" smtClean="0"/>
              <a:t>‹#›</a:t>
            </a:fld>
            <a:endParaRPr lang="en-US"/>
          </a:p>
        </p:txBody>
      </p:sp>
    </p:spTree>
    <p:extLst>
      <p:ext uri="{BB962C8B-B14F-4D97-AF65-F5344CB8AC3E}">
        <p14:creationId xmlns:p14="http://schemas.microsoft.com/office/powerpoint/2010/main" val="3206809181"/>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Lst>
  <p:hf hdr="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E20C3B-CBF0-55E6-D7C0-4A420CABC44A}"/>
              </a:ext>
            </a:extLst>
          </p:cNvPr>
          <p:cNvSpPr>
            <a:spLocks noGrp="1"/>
          </p:cNvSpPr>
          <p:nvPr>
            <p:ph type="title"/>
          </p:nvPr>
        </p:nvSpPr>
        <p:spPr>
          <a:xfrm>
            <a:off x="942975" y="365125"/>
            <a:ext cx="1183005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55447E-FC18-85D5-11BB-8FD93AABD775}"/>
              </a:ext>
            </a:extLst>
          </p:cNvPr>
          <p:cNvSpPr>
            <a:spLocks noGrp="1"/>
          </p:cNvSpPr>
          <p:nvPr>
            <p:ph type="body" idx="1"/>
          </p:nvPr>
        </p:nvSpPr>
        <p:spPr>
          <a:xfrm>
            <a:off x="942975" y="1825625"/>
            <a:ext cx="118300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050F66-EE07-1340-434E-5ED41D375055}"/>
              </a:ext>
            </a:extLst>
          </p:cNvPr>
          <p:cNvSpPr>
            <a:spLocks noGrp="1"/>
          </p:cNvSpPr>
          <p:nvPr>
            <p:ph type="dt" sz="half" idx="2"/>
          </p:nvPr>
        </p:nvSpPr>
        <p:spPr>
          <a:xfrm>
            <a:off x="942975" y="6356350"/>
            <a:ext cx="30861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73987C-44A4-413D-8FC1-63F85B8FA243}" type="datetimeFigureOut">
              <a:rPr lang="en-US" smtClean="0"/>
              <a:t>02-Sep-26</a:t>
            </a:fld>
            <a:endParaRPr lang="en-US"/>
          </a:p>
        </p:txBody>
      </p:sp>
      <p:sp>
        <p:nvSpPr>
          <p:cNvPr id="5" name="Footer Placeholder 4">
            <a:extLst>
              <a:ext uri="{FF2B5EF4-FFF2-40B4-BE49-F238E27FC236}">
                <a16:creationId xmlns:a16="http://schemas.microsoft.com/office/drawing/2014/main" id="{8A9F24FE-372A-C7F1-2B9E-6DEEEDF9CE5C}"/>
              </a:ext>
            </a:extLst>
          </p:cNvPr>
          <p:cNvSpPr>
            <a:spLocks noGrp="1"/>
          </p:cNvSpPr>
          <p:nvPr>
            <p:ph type="ftr" sz="quarter" idx="3"/>
          </p:nvPr>
        </p:nvSpPr>
        <p:spPr>
          <a:xfrm>
            <a:off x="4543425" y="6356350"/>
            <a:ext cx="46291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F5B243-6045-DA5A-43E1-06DB13035EFD}"/>
              </a:ext>
            </a:extLst>
          </p:cNvPr>
          <p:cNvSpPr>
            <a:spLocks noGrp="1"/>
          </p:cNvSpPr>
          <p:nvPr>
            <p:ph type="sldNum" sz="quarter" idx="4"/>
          </p:nvPr>
        </p:nvSpPr>
        <p:spPr>
          <a:xfrm>
            <a:off x="9686925" y="6356350"/>
            <a:ext cx="30861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44BBE-B8C7-4063-86B8-32B82DC47701}" type="slidenum">
              <a:rPr lang="en-US" smtClean="0"/>
              <a:t>‹#›</a:t>
            </a:fld>
            <a:endParaRPr lang="en-US"/>
          </a:p>
        </p:txBody>
      </p:sp>
      <p:pic>
        <p:nvPicPr>
          <p:cNvPr id="8" name="Picture 7">
            <a:extLst>
              <a:ext uri="{FF2B5EF4-FFF2-40B4-BE49-F238E27FC236}">
                <a16:creationId xmlns:a16="http://schemas.microsoft.com/office/drawing/2014/main" id="{652430A2-D831-B4DD-005E-7B0C0B9D82B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3236606" y="20797"/>
            <a:ext cx="479394" cy="607232"/>
          </a:xfrm>
          <a:prstGeom prst="rect">
            <a:avLst/>
          </a:prstGeom>
        </p:spPr>
      </p:pic>
    </p:spTree>
    <p:extLst>
      <p:ext uri="{BB962C8B-B14F-4D97-AF65-F5344CB8AC3E}">
        <p14:creationId xmlns:p14="http://schemas.microsoft.com/office/powerpoint/2010/main" val="357571079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18.xml"/><Relationship Id="rId5" Type="http://schemas.openxmlformats.org/officeDocument/2006/relationships/image" Target="../media/image12.jpeg"/><Relationship Id="rId4" Type="http://schemas.openxmlformats.org/officeDocument/2006/relationships/image" Target="../media/image11.wmf"/></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8.tmp"/></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2.jp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8.jp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1756D5F-36F6-28DB-D995-3DBEA87C4AFF}"/>
              </a:ext>
            </a:extLst>
          </p:cNvPr>
          <p:cNvSpPr>
            <a:spLocks noGrp="1"/>
          </p:cNvSpPr>
          <p:nvPr>
            <p:ph type="dt" sz="half" idx="10"/>
          </p:nvPr>
        </p:nvSpPr>
        <p:spPr/>
        <p:txBody>
          <a:bodyPr/>
          <a:lstStyle/>
          <a:p>
            <a:fld id="{DA0F1468-3DD7-44E2-9BD2-4FEC28578BAF}" type="datetime1">
              <a:rPr lang="en-US" smtClean="0"/>
              <a:t>02-Sep-26</a:t>
            </a:fld>
            <a:endParaRPr lang="en-US"/>
          </a:p>
        </p:txBody>
      </p:sp>
      <p:sp>
        <p:nvSpPr>
          <p:cNvPr id="9" name="Footer Placeholder 8">
            <a:extLst>
              <a:ext uri="{FF2B5EF4-FFF2-40B4-BE49-F238E27FC236}">
                <a16:creationId xmlns:a16="http://schemas.microsoft.com/office/drawing/2014/main" id="{80A69B53-ED97-D216-37DF-39FDAE58B9DF}"/>
              </a:ext>
            </a:extLst>
          </p:cNvPr>
          <p:cNvSpPr>
            <a:spLocks noGrp="1"/>
          </p:cNvSpPr>
          <p:nvPr>
            <p:ph type="ftr" sz="quarter" idx="11"/>
          </p:nvPr>
        </p:nvSpPr>
        <p:spPr/>
        <p:txBody>
          <a:bodyPr/>
          <a:lstStyle/>
          <a:p>
            <a:r>
              <a:rPr lang="en-US"/>
              <a:t>Belayet Hossain, Assistant Teacher, 05 No South Jonardondi GPS, Kalkini, Madaripur.</a:t>
            </a:r>
          </a:p>
        </p:txBody>
      </p:sp>
      <p:sp>
        <p:nvSpPr>
          <p:cNvPr id="83" name="Slide Number Placeholder 82">
            <a:extLst>
              <a:ext uri="{FF2B5EF4-FFF2-40B4-BE49-F238E27FC236}">
                <a16:creationId xmlns:a16="http://schemas.microsoft.com/office/drawing/2014/main" id="{1F657C08-C90D-F4A9-305A-FBF8FF217323}"/>
              </a:ext>
            </a:extLst>
          </p:cNvPr>
          <p:cNvSpPr>
            <a:spLocks noGrp="1"/>
          </p:cNvSpPr>
          <p:nvPr>
            <p:ph type="sldNum" sz="quarter" idx="12"/>
          </p:nvPr>
        </p:nvSpPr>
        <p:spPr/>
        <p:txBody>
          <a:bodyPr/>
          <a:lstStyle/>
          <a:p>
            <a:fld id="{9EC87CF1-E6E2-4FD3-961A-35520D21E155}" type="slidenum">
              <a:rPr lang="en-US" smtClean="0"/>
              <a:t>1</a:t>
            </a:fld>
            <a:endParaRPr lang="en-US"/>
          </a:p>
        </p:txBody>
      </p:sp>
      <p:sp>
        <p:nvSpPr>
          <p:cNvPr id="2" name="Title 1">
            <a:extLst>
              <a:ext uri="{FF2B5EF4-FFF2-40B4-BE49-F238E27FC236}">
                <a16:creationId xmlns:a16="http://schemas.microsoft.com/office/drawing/2014/main" id="{0DE18C10-61D7-1D75-4D7A-4D46ACB91C22}"/>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C923C0A-18EB-14BA-CF49-757BA0621222}"/>
              </a:ext>
            </a:extLst>
          </p:cNvPr>
          <p:cNvPicPr>
            <a:picLocks noChangeAspect="1"/>
          </p:cNvPicPr>
          <p:nvPr/>
        </p:nvPicPr>
        <p:blipFill>
          <a:blip r:embed="rId2"/>
          <a:stretch>
            <a:fillRect/>
          </a:stretch>
        </p:blipFill>
        <p:spPr>
          <a:xfrm>
            <a:off x="1" y="378"/>
            <a:ext cx="13716000" cy="6922110"/>
          </a:xfrm>
          <a:prstGeom prst="rect">
            <a:avLst/>
          </a:prstGeom>
        </p:spPr>
      </p:pic>
      <p:grpSp>
        <p:nvGrpSpPr>
          <p:cNvPr id="10" name="Group 9">
            <a:extLst>
              <a:ext uri="{FF2B5EF4-FFF2-40B4-BE49-F238E27FC236}">
                <a16:creationId xmlns:a16="http://schemas.microsoft.com/office/drawing/2014/main" id="{46876A3C-B6A5-4780-ADE3-120C544EE8D7}"/>
              </a:ext>
            </a:extLst>
          </p:cNvPr>
          <p:cNvGrpSpPr/>
          <p:nvPr/>
        </p:nvGrpSpPr>
        <p:grpSpPr>
          <a:xfrm>
            <a:off x="1118172" y="3640001"/>
            <a:ext cx="2388038" cy="2373295"/>
            <a:chOff x="-595312" y="342900"/>
            <a:chExt cx="3886200" cy="3886200"/>
          </a:xfrm>
        </p:grpSpPr>
        <p:sp>
          <p:nvSpPr>
            <p:cNvPr id="11" name="Oval 76">
              <a:extLst>
                <a:ext uri="{FF2B5EF4-FFF2-40B4-BE49-F238E27FC236}">
                  <a16:creationId xmlns:a16="http://schemas.microsoft.com/office/drawing/2014/main" id="{01A8241F-C420-4A33-8890-1B423C109793}"/>
                </a:ext>
              </a:extLst>
            </p:cNvPr>
            <p:cNvSpPr/>
            <p:nvPr/>
          </p:nvSpPr>
          <p:spPr>
            <a:xfrm rot="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2" name="Oval 77">
              <a:extLst>
                <a:ext uri="{FF2B5EF4-FFF2-40B4-BE49-F238E27FC236}">
                  <a16:creationId xmlns:a16="http://schemas.microsoft.com/office/drawing/2014/main" id="{87FBFFD5-77D1-4F99-9585-3FCA8AFB18D8}"/>
                </a:ext>
              </a:extLst>
            </p:cNvPr>
            <p:cNvSpPr/>
            <p:nvPr/>
          </p:nvSpPr>
          <p:spPr>
            <a:xfrm rot="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3" name="Oval 78">
              <a:extLst>
                <a:ext uri="{FF2B5EF4-FFF2-40B4-BE49-F238E27FC236}">
                  <a16:creationId xmlns:a16="http://schemas.microsoft.com/office/drawing/2014/main" id="{85D27667-1761-4413-B41F-7E91DEC85055}"/>
                </a:ext>
              </a:extLst>
            </p:cNvPr>
            <p:cNvSpPr/>
            <p:nvPr/>
          </p:nvSpPr>
          <p:spPr>
            <a:xfrm rot="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4" name="Oval 79">
              <a:extLst>
                <a:ext uri="{FF2B5EF4-FFF2-40B4-BE49-F238E27FC236}">
                  <a16:creationId xmlns:a16="http://schemas.microsoft.com/office/drawing/2014/main" id="{C31DED1F-8AFA-4781-ACAB-90327A883AA7}"/>
                </a:ext>
              </a:extLst>
            </p:cNvPr>
            <p:cNvSpPr/>
            <p:nvPr/>
          </p:nvSpPr>
          <p:spPr>
            <a:xfrm rot="1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5" name="Oval 80">
              <a:extLst>
                <a:ext uri="{FF2B5EF4-FFF2-40B4-BE49-F238E27FC236}">
                  <a16:creationId xmlns:a16="http://schemas.microsoft.com/office/drawing/2014/main" id="{DA3386B0-4DBB-4B38-8ADA-2C40C2FF25A1}"/>
                </a:ext>
              </a:extLst>
            </p:cNvPr>
            <p:cNvSpPr/>
            <p:nvPr/>
          </p:nvSpPr>
          <p:spPr>
            <a:xfrm rot="1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6" name="Oval 81">
              <a:extLst>
                <a:ext uri="{FF2B5EF4-FFF2-40B4-BE49-F238E27FC236}">
                  <a16:creationId xmlns:a16="http://schemas.microsoft.com/office/drawing/2014/main" id="{FA805DF1-FEA4-41D9-BB4E-D5A31A3418BB}"/>
                </a:ext>
              </a:extLst>
            </p:cNvPr>
            <p:cNvSpPr/>
            <p:nvPr/>
          </p:nvSpPr>
          <p:spPr>
            <a:xfrm rot="1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7" name="Oval 82">
              <a:extLst>
                <a:ext uri="{FF2B5EF4-FFF2-40B4-BE49-F238E27FC236}">
                  <a16:creationId xmlns:a16="http://schemas.microsoft.com/office/drawing/2014/main" id="{CD97BC72-5E53-445B-93DE-7787762B0CD5}"/>
                </a:ext>
              </a:extLst>
            </p:cNvPr>
            <p:cNvSpPr/>
            <p:nvPr/>
          </p:nvSpPr>
          <p:spPr>
            <a:xfrm rot="2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8" name="Oval 83">
              <a:extLst>
                <a:ext uri="{FF2B5EF4-FFF2-40B4-BE49-F238E27FC236}">
                  <a16:creationId xmlns:a16="http://schemas.microsoft.com/office/drawing/2014/main" id="{02AA45B0-7652-4D13-B19A-835BFAB4B60C}"/>
                </a:ext>
              </a:extLst>
            </p:cNvPr>
            <p:cNvSpPr/>
            <p:nvPr/>
          </p:nvSpPr>
          <p:spPr>
            <a:xfrm rot="2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19" name="Oval 84">
              <a:extLst>
                <a:ext uri="{FF2B5EF4-FFF2-40B4-BE49-F238E27FC236}">
                  <a16:creationId xmlns:a16="http://schemas.microsoft.com/office/drawing/2014/main" id="{7A1B391E-4F70-411C-8301-58928EBCFB26}"/>
                </a:ext>
              </a:extLst>
            </p:cNvPr>
            <p:cNvSpPr/>
            <p:nvPr/>
          </p:nvSpPr>
          <p:spPr>
            <a:xfrm rot="2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0" name="Oval 85">
              <a:extLst>
                <a:ext uri="{FF2B5EF4-FFF2-40B4-BE49-F238E27FC236}">
                  <a16:creationId xmlns:a16="http://schemas.microsoft.com/office/drawing/2014/main" id="{82EBBB97-9A02-47F9-878C-35DCCAB9BB76}"/>
                </a:ext>
              </a:extLst>
            </p:cNvPr>
            <p:cNvSpPr/>
            <p:nvPr/>
          </p:nvSpPr>
          <p:spPr>
            <a:xfrm rot="3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1" name="Oval 86">
              <a:extLst>
                <a:ext uri="{FF2B5EF4-FFF2-40B4-BE49-F238E27FC236}">
                  <a16:creationId xmlns:a16="http://schemas.microsoft.com/office/drawing/2014/main" id="{A4F7477B-E03B-47C9-B78B-8ED6170CA5F1}"/>
                </a:ext>
              </a:extLst>
            </p:cNvPr>
            <p:cNvSpPr/>
            <p:nvPr/>
          </p:nvSpPr>
          <p:spPr>
            <a:xfrm rot="3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2" name="Oval 87">
              <a:extLst>
                <a:ext uri="{FF2B5EF4-FFF2-40B4-BE49-F238E27FC236}">
                  <a16:creationId xmlns:a16="http://schemas.microsoft.com/office/drawing/2014/main" id="{97081689-3470-47A3-B09C-4AA419483BCA}"/>
                </a:ext>
              </a:extLst>
            </p:cNvPr>
            <p:cNvSpPr/>
            <p:nvPr/>
          </p:nvSpPr>
          <p:spPr>
            <a:xfrm rot="3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3" name="Oval 88">
              <a:extLst>
                <a:ext uri="{FF2B5EF4-FFF2-40B4-BE49-F238E27FC236}">
                  <a16:creationId xmlns:a16="http://schemas.microsoft.com/office/drawing/2014/main" id="{A3993B3D-BCE1-4FA9-B52D-A6455071B9A0}"/>
                </a:ext>
              </a:extLst>
            </p:cNvPr>
            <p:cNvSpPr/>
            <p:nvPr/>
          </p:nvSpPr>
          <p:spPr>
            <a:xfrm rot="3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4" name="Oval 89">
              <a:extLst>
                <a:ext uri="{FF2B5EF4-FFF2-40B4-BE49-F238E27FC236}">
                  <a16:creationId xmlns:a16="http://schemas.microsoft.com/office/drawing/2014/main" id="{C8A75740-4A26-401A-A28B-93E65D5B4D81}"/>
                </a:ext>
              </a:extLst>
            </p:cNvPr>
            <p:cNvSpPr/>
            <p:nvPr/>
          </p:nvSpPr>
          <p:spPr>
            <a:xfrm rot="4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5" name="Oval 90">
              <a:extLst>
                <a:ext uri="{FF2B5EF4-FFF2-40B4-BE49-F238E27FC236}">
                  <a16:creationId xmlns:a16="http://schemas.microsoft.com/office/drawing/2014/main" id="{EF2D0FCD-0A99-4069-8A63-E7FE5ECC0BD4}"/>
                </a:ext>
              </a:extLst>
            </p:cNvPr>
            <p:cNvSpPr/>
            <p:nvPr/>
          </p:nvSpPr>
          <p:spPr>
            <a:xfrm rot="4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6" name="Oval 91">
              <a:extLst>
                <a:ext uri="{FF2B5EF4-FFF2-40B4-BE49-F238E27FC236}">
                  <a16:creationId xmlns:a16="http://schemas.microsoft.com/office/drawing/2014/main" id="{69846AF0-42FF-4458-9C8C-693A9E767205}"/>
                </a:ext>
              </a:extLst>
            </p:cNvPr>
            <p:cNvSpPr/>
            <p:nvPr/>
          </p:nvSpPr>
          <p:spPr>
            <a:xfrm rot="4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7" name="Oval 92">
              <a:extLst>
                <a:ext uri="{FF2B5EF4-FFF2-40B4-BE49-F238E27FC236}">
                  <a16:creationId xmlns:a16="http://schemas.microsoft.com/office/drawing/2014/main" id="{C5BBFD6B-2AA6-457B-B5B2-BF70D230CA6F}"/>
                </a:ext>
              </a:extLst>
            </p:cNvPr>
            <p:cNvSpPr/>
            <p:nvPr/>
          </p:nvSpPr>
          <p:spPr>
            <a:xfrm rot="5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8" name="Oval 93">
              <a:extLst>
                <a:ext uri="{FF2B5EF4-FFF2-40B4-BE49-F238E27FC236}">
                  <a16:creationId xmlns:a16="http://schemas.microsoft.com/office/drawing/2014/main" id="{49990C18-F818-4D40-B5D4-34C387DE17AC}"/>
                </a:ext>
              </a:extLst>
            </p:cNvPr>
            <p:cNvSpPr/>
            <p:nvPr/>
          </p:nvSpPr>
          <p:spPr>
            <a:xfrm rot="5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29" name="Oval 94">
              <a:extLst>
                <a:ext uri="{FF2B5EF4-FFF2-40B4-BE49-F238E27FC236}">
                  <a16:creationId xmlns:a16="http://schemas.microsoft.com/office/drawing/2014/main" id="{C4162FB2-380A-4B33-AF79-E3829ECF3E52}"/>
                </a:ext>
              </a:extLst>
            </p:cNvPr>
            <p:cNvSpPr/>
            <p:nvPr/>
          </p:nvSpPr>
          <p:spPr>
            <a:xfrm rot="5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0" name="Oval 95">
              <a:extLst>
                <a:ext uri="{FF2B5EF4-FFF2-40B4-BE49-F238E27FC236}">
                  <a16:creationId xmlns:a16="http://schemas.microsoft.com/office/drawing/2014/main" id="{A1FBC006-0CED-4F8D-915C-0DB20D165C56}"/>
                </a:ext>
              </a:extLst>
            </p:cNvPr>
            <p:cNvSpPr/>
            <p:nvPr/>
          </p:nvSpPr>
          <p:spPr>
            <a:xfrm rot="6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1" name="Oval 96">
              <a:extLst>
                <a:ext uri="{FF2B5EF4-FFF2-40B4-BE49-F238E27FC236}">
                  <a16:creationId xmlns:a16="http://schemas.microsoft.com/office/drawing/2014/main" id="{1322B4FA-12BA-4E22-988E-F1C91D7DE7EA}"/>
                </a:ext>
              </a:extLst>
            </p:cNvPr>
            <p:cNvSpPr/>
            <p:nvPr/>
          </p:nvSpPr>
          <p:spPr>
            <a:xfrm rot="6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2" name="Oval 97">
              <a:extLst>
                <a:ext uri="{FF2B5EF4-FFF2-40B4-BE49-F238E27FC236}">
                  <a16:creationId xmlns:a16="http://schemas.microsoft.com/office/drawing/2014/main" id="{EAAC5341-2A18-415E-8842-9D8C5341A4E2}"/>
                </a:ext>
              </a:extLst>
            </p:cNvPr>
            <p:cNvSpPr/>
            <p:nvPr/>
          </p:nvSpPr>
          <p:spPr>
            <a:xfrm rot="6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3" name="Oval 98">
              <a:extLst>
                <a:ext uri="{FF2B5EF4-FFF2-40B4-BE49-F238E27FC236}">
                  <a16:creationId xmlns:a16="http://schemas.microsoft.com/office/drawing/2014/main" id="{F61C3B31-1341-4B1E-9C12-81B60DAE9175}"/>
                </a:ext>
              </a:extLst>
            </p:cNvPr>
            <p:cNvSpPr/>
            <p:nvPr/>
          </p:nvSpPr>
          <p:spPr>
            <a:xfrm rot="6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4" name="Oval 99">
              <a:extLst>
                <a:ext uri="{FF2B5EF4-FFF2-40B4-BE49-F238E27FC236}">
                  <a16:creationId xmlns:a16="http://schemas.microsoft.com/office/drawing/2014/main" id="{7E49F6E4-62F3-46EB-BCE6-88FC749B9ECE}"/>
                </a:ext>
              </a:extLst>
            </p:cNvPr>
            <p:cNvSpPr/>
            <p:nvPr/>
          </p:nvSpPr>
          <p:spPr>
            <a:xfrm rot="7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5" name="Oval 100">
              <a:extLst>
                <a:ext uri="{FF2B5EF4-FFF2-40B4-BE49-F238E27FC236}">
                  <a16:creationId xmlns:a16="http://schemas.microsoft.com/office/drawing/2014/main" id="{7A06304A-D2F3-4FE5-BCA5-4EC2A9801804}"/>
                </a:ext>
              </a:extLst>
            </p:cNvPr>
            <p:cNvSpPr/>
            <p:nvPr/>
          </p:nvSpPr>
          <p:spPr>
            <a:xfrm rot="7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6" name="Oval 101">
              <a:extLst>
                <a:ext uri="{FF2B5EF4-FFF2-40B4-BE49-F238E27FC236}">
                  <a16:creationId xmlns:a16="http://schemas.microsoft.com/office/drawing/2014/main" id="{B3B41A64-5440-44F5-9648-88326A3A80C7}"/>
                </a:ext>
              </a:extLst>
            </p:cNvPr>
            <p:cNvSpPr/>
            <p:nvPr/>
          </p:nvSpPr>
          <p:spPr>
            <a:xfrm rot="7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7" name="Oval 102">
              <a:extLst>
                <a:ext uri="{FF2B5EF4-FFF2-40B4-BE49-F238E27FC236}">
                  <a16:creationId xmlns:a16="http://schemas.microsoft.com/office/drawing/2014/main" id="{E510C665-A291-4AA5-BAD3-AC654FD25579}"/>
                </a:ext>
              </a:extLst>
            </p:cNvPr>
            <p:cNvSpPr/>
            <p:nvPr/>
          </p:nvSpPr>
          <p:spPr>
            <a:xfrm rot="8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8" name="Oval 103">
              <a:extLst>
                <a:ext uri="{FF2B5EF4-FFF2-40B4-BE49-F238E27FC236}">
                  <a16:creationId xmlns:a16="http://schemas.microsoft.com/office/drawing/2014/main" id="{D6DF71D4-6702-4B92-B125-67C31818332D}"/>
                </a:ext>
              </a:extLst>
            </p:cNvPr>
            <p:cNvSpPr/>
            <p:nvPr/>
          </p:nvSpPr>
          <p:spPr>
            <a:xfrm rot="8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39" name="Oval 104">
              <a:extLst>
                <a:ext uri="{FF2B5EF4-FFF2-40B4-BE49-F238E27FC236}">
                  <a16:creationId xmlns:a16="http://schemas.microsoft.com/office/drawing/2014/main" id="{EDACD0E6-80BA-4DC1-B713-439414BE66AE}"/>
                </a:ext>
              </a:extLst>
            </p:cNvPr>
            <p:cNvSpPr/>
            <p:nvPr/>
          </p:nvSpPr>
          <p:spPr>
            <a:xfrm rot="8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0" name="Oval 105">
              <a:extLst>
                <a:ext uri="{FF2B5EF4-FFF2-40B4-BE49-F238E27FC236}">
                  <a16:creationId xmlns:a16="http://schemas.microsoft.com/office/drawing/2014/main" id="{6084FA64-ABB9-4C72-A9F8-53F0E9647664}"/>
                </a:ext>
              </a:extLst>
            </p:cNvPr>
            <p:cNvSpPr/>
            <p:nvPr/>
          </p:nvSpPr>
          <p:spPr>
            <a:xfrm rot="9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1" name="Oval 106">
              <a:extLst>
                <a:ext uri="{FF2B5EF4-FFF2-40B4-BE49-F238E27FC236}">
                  <a16:creationId xmlns:a16="http://schemas.microsoft.com/office/drawing/2014/main" id="{D4BAF1DE-3150-42A7-8740-A08A16E0DE3C}"/>
                </a:ext>
              </a:extLst>
            </p:cNvPr>
            <p:cNvSpPr/>
            <p:nvPr/>
          </p:nvSpPr>
          <p:spPr>
            <a:xfrm rot="9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2" name="Oval 107">
              <a:extLst>
                <a:ext uri="{FF2B5EF4-FFF2-40B4-BE49-F238E27FC236}">
                  <a16:creationId xmlns:a16="http://schemas.microsoft.com/office/drawing/2014/main" id="{F80D9EC3-328B-4178-9C0E-ECD928C2618F}"/>
                </a:ext>
              </a:extLst>
            </p:cNvPr>
            <p:cNvSpPr/>
            <p:nvPr/>
          </p:nvSpPr>
          <p:spPr>
            <a:xfrm rot="9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3" name="Oval 108">
              <a:extLst>
                <a:ext uri="{FF2B5EF4-FFF2-40B4-BE49-F238E27FC236}">
                  <a16:creationId xmlns:a16="http://schemas.microsoft.com/office/drawing/2014/main" id="{D5796F53-44BF-40CB-94A0-D8C9E021CB23}"/>
                </a:ext>
              </a:extLst>
            </p:cNvPr>
            <p:cNvSpPr/>
            <p:nvPr/>
          </p:nvSpPr>
          <p:spPr>
            <a:xfrm rot="9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4" name="Oval 109">
              <a:extLst>
                <a:ext uri="{FF2B5EF4-FFF2-40B4-BE49-F238E27FC236}">
                  <a16:creationId xmlns:a16="http://schemas.microsoft.com/office/drawing/2014/main" id="{6B18C837-109E-4F00-9AB1-16247A57E7DB}"/>
                </a:ext>
              </a:extLst>
            </p:cNvPr>
            <p:cNvSpPr/>
            <p:nvPr/>
          </p:nvSpPr>
          <p:spPr>
            <a:xfrm rot="10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5" name="Oval 110">
              <a:extLst>
                <a:ext uri="{FF2B5EF4-FFF2-40B4-BE49-F238E27FC236}">
                  <a16:creationId xmlns:a16="http://schemas.microsoft.com/office/drawing/2014/main" id="{4BCBB0F6-054C-4760-920A-1F254F3B3160}"/>
                </a:ext>
              </a:extLst>
            </p:cNvPr>
            <p:cNvSpPr/>
            <p:nvPr/>
          </p:nvSpPr>
          <p:spPr>
            <a:xfrm rot="10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6" name="Oval 111">
              <a:extLst>
                <a:ext uri="{FF2B5EF4-FFF2-40B4-BE49-F238E27FC236}">
                  <a16:creationId xmlns:a16="http://schemas.microsoft.com/office/drawing/2014/main" id="{E61BE170-C762-45CA-BC55-D43EEE8D690C}"/>
                </a:ext>
              </a:extLst>
            </p:cNvPr>
            <p:cNvSpPr/>
            <p:nvPr/>
          </p:nvSpPr>
          <p:spPr>
            <a:xfrm rot="10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7" name="Oval 112">
              <a:extLst>
                <a:ext uri="{FF2B5EF4-FFF2-40B4-BE49-F238E27FC236}">
                  <a16:creationId xmlns:a16="http://schemas.microsoft.com/office/drawing/2014/main" id="{47A905AF-6CBC-4D95-84EE-420207055729}"/>
                </a:ext>
              </a:extLst>
            </p:cNvPr>
            <p:cNvSpPr/>
            <p:nvPr/>
          </p:nvSpPr>
          <p:spPr>
            <a:xfrm rot="11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8" name="Oval 113">
              <a:extLst>
                <a:ext uri="{FF2B5EF4-FFF2-40B4-BE49-F238E27FC236}">
                  <a16:creationId xmlns:a16="http://schemas.microsoft.com/office/drawing/2014/main" id="{796CAD68-7B3B-4BDC-BF92-FD6E9ABF70E9}"/>
                </a:ext>
              </a:extLst>
            </p:cNvPr>
            <p:cNvSpPr/>
            <p:nvPr/>
          </p:nvSpPr>
          <p:spPr>
            <a:xfrm rot="11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49" name="Oval 114">
              <a:extLst>
                <a:ext uri="{FF2B5EF4-FFF2-40B4-BE49-F238E27FC236}">
                  <a16:creationId xmlns:a16="http://schemas.microsoft.com/office/drawing/2014/main" id="{98F3D11A-8D52-4A10-9CC8-8B6FD5F21718}"/>
                </a:ext>
              </a:extLst>
            </p:cNvPr>
            <p:cNvSpPr/>
            <p:nvPr/>
          </p:nvSpPr>
          <p:spPr>
            <a:xfrm rot="11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0" name="Oval 115">
              <a:extLst>
                <a:ext uri="{FF2B5EF4-FFF2-40B4-BE49-F238E27FC236}">
                  <a16:creationId xmlns:a16="http://schemas.microsoft.com/office/drawing/2014/main" id="{DD5F3933-9A4F-4B76-A2FB-B3885EDCB5C3}"/>
                </a:ext>
              </a:extLst>
            </p:cNvPr>
            <p:cNvSpPr/>
            <p:nvPr/>
          </p:nvSpPr>
          <p:spPr>
            <a:xfrm rot="12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1" name="Oval 116">
              <a:extLst>
                <a:ext uri="{FF2B5EF4-FFF2-40B4-BE49-F238E27FC236}">
                  <a16:creationId xmlns:a16="http://schemas.microsoft.com/office/drawing/2014/main" id="{C1008301-5F7E-4744-BD37-C9D0646FBA08}"/>
                </a:ext>
              </a:extLst>
            </p:cNvPr>
            <p:cNvSpPr/>
            <p:nvPr/>
          </p:nvSpPr>
          <p:spPr>
            <a:xfrm rot="12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2" name="Oval 117">
              <a:extLst>
                <a:ext uri="{FF2B5EF4-FFF2-40B4-BE49-F238E27FC236}">
                  <a16:creationId xmlns:a16="http://schemas.microsoft.com/office/drawing/2014/main" id="{E2544F63-818E-43F8-AC46-AFA859738132}"/>
                </a:ext>
              </a:extLst>
            </p:cNvPr>
            <p:cNvSpPr/>
            <p:nvPr/>
          </p:nvSpPr>
          <p:spPr>
            <a:xfrm rot="12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3" name="Oval 118">
              <a:extLst>
                <a:ext uri="{FF2B5EF4-FFF2-40B4-BE49-F238E27FC236}">
                  <a16:creationId xmlns:a16="http://schemas.microsoft.com/office/drawing/2014/main" id="{3418F514-F7CC-4188-8688-261EE280F15D}"/>
                </a:ext>
              </a:extLst>
            </p:cNvPr>
            <p:cNvSpPr/>
            <p:nvPr/>
          </p:nvSpPr>
          <p:spPr>
            <a:xfrm rot="12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4" name="Oval 119">
              <a:extLst>
                <a:ext uri="{FF2B5EF4-FFF2-40B4-BE49-F238E27FC236}">
                  <a16:creationId xmlns:a16="http://schemas.microsoft.com/office/drawing/2014/main" id="{B2F8E49C-A32B-4368-9A23-65CEEBDD9412}"/>
                </a:ext>
              </a:extLst>
            </p:cNvPr>
            <p:cNvSpPr/>
            <p:nvPr/>
          </p:nvSpPr>
          <p:spPr>
            <a:xfrm rot="13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5" name="Oval 120">
              <a:extLst>
                <a:ext uri="{FF2B5EF4-FFF2-40B4-BE49-F238E27FC236}">
                  <a16:creationId xmlns:a16="http://schemas.microsoft.com/office/drawing/2014/main" id="{68537377-8623-420A-861B-037A3D8224C7}"/>
                </a:ext>
              </a:extLst>
            </p:cNvPr>
            <p:cNvSpPr/>
            <p:nvPr/>
          </p:nvSpPr>
          <p:spPr>
            <a:xfrm rot="13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6" name="Oval 121">
              <a:extLst>
                <a:ext uri="{FF2B5EF4-FFF2-40B4-BE49-F238E27FC236}">
                  <a16:creationId xmlns:a16="http://schemas.microsoft.com/office/drawing/2014/main" id="{8D0B6954-499F-415E-BBAE-106F3F28AA4B}"/>
                </a:ext>
              </a:extLst>
            </p:cNvPr>
            <p:cNvSpPr/>
            <p:nvPr/>
          </p:nvSpPr>
          <p:spPr>
            <a:xfrm rot="13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7" name="Oval 122">
              <a:extLst>
                <a:ext uri="{FF2B5EF4-FFF2-40B4-BE49-F238E27FC236}">
                  <a16:creationId xmlns:a16="http://schemas.microsoft.com/office/drawing/2014/main" id="{85552FBC-A234-4648-A477-22A3EF8FFF40}"/>
                </a:ext>
              </a:extLst>
            </p:cNvPr>
            <p:cNvSpPr/>
            <p:nvPr/>
          </p:nvSpPr>
          <p:spPr>
            <a:xfrm rot="14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8" name="Oval 123">
              <a:extLst>
                <a:ext uri="{FF2B5EF4-FFF2-40B4-BE49-F238E27FC236}">
                  <a16:creationId xmlns:a16="http://schemas.microsoft.com/office/drawing/2014/main" id="{108249F0-A83C-4644-B9B4-D2FA531F36CD}"/>
                </a:ext>
              </a:extLst>
            </p:cNvPr>
            <p:cNvSpPr/>
            <p:nvPr/>
          </p:nvSpPr>
          <p:spPr>
            <a:xfrm rot="14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59" name="Oval 124">
              <a:extLst>
                <a:ext uri="{FF2B5EF4-FFF2-40B4-BE49-F238E27FC236}">
                  <a16:creationId xmlns:a16="http://schemas.microsoft.com/office/drawing/2014/main" id="{9DA27E30-6106-49C9-9CA3-4554C6BFF7F1}"/>
                </a:ext>
              </a:extLst>
            </p:cNvPr>
            <p:cNvSpPr/>
            <p:nvPr/>
          </p:nvSpPr>
          <p:spPr>
            <a:xfrm rot="14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0" name="Oval 125">
              <a:extLst>
                <a:ext uri="{FF2B5EF4-FFF2-40B4-BE49-F238E27FC236}">
                  <a16:creationId xmlns:a16="http://schemas.microsoft.com/office/drawing/2014/main" id="{05EB9350-EE61-45D3-BA94-5038C2177438}"/>
                </a:ext>
              </a:extLst>
            </p:cNvPr>
            <p:cNvSpPr/>
            <p:nvPr/>
          </p:nvSpPr>
          <p:spPr>
            <a:xfrm rot="15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1" name="Oval 126">
              <a:extLst>
                <a:ext uri="{FF2B5EF4-FFF2-40B4-BE49-F238E27FC236}">
                  <a16:creationId xmlns:a16="http://schemas.microsoft.com/office/drawing/2014/main" id="{80B94E08-A77D-44DB-A3B1-C6739F87A3C9}"/>
                </a:ext>
              </a:extLst>
            </p:cNvPr>
            <p:cNvSpPr/>
            <p:nvPr/>
          </p:nvSpPr>
          <p:spPr>
            <a:xfrm rot="15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2" name="Oval 127">
              <a:extLst>
                <a:ext uri="{FF2B5EF4-FFF2-40B4-BE49-F238E27FC236}">
                  <a16:creationId xmlns:a16="http://schemas.microsoft.com/office/drawing/2014/main" id="{F2853393-A15F-4B56-8AEA-5C8C97CB8D04}"/>
                </a:ext>
              </a:extLst>
            </p:cNvPr>
            <p:cNvSpPr/>
            <p:nvPr/>
          </p:nvSpPr>
          <p:spPr>
            <a:xfrm rot="15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3" name="Oval 128">
              <a:extLst>
                <a:ext uri="{FF2B5EF4-FFF2-40B4-BE49-F238E27FC236}">
                  <a16:creationId xmlns:a16="http://schemas.microsoft.com/office/drawing/2014/main" id="{F8BBF725-6184-488E-A9C0-31461F25349F}"/>
                </a:ext>
              </a:extLst>
            </p:cNvPr>
            <p:cNvSpPr/>
            <p:nvPr/>
          </p:nvSpPr>
          <p:spPr>
            <a:xfrm rot="15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4" name="Oval 129">
              <a:extLst>
                <a:ext uri="{FF2B5EF4-FFF2-40B4-BE49-F238E27FC236}">
                  <a16:creationId xmlns:a16="http://schemas.microsoft.com/office/drawing/2014/main" id="{4EAE3D3A-F07D-40E5-AE03-81D46746A2F6}"/>
                </a:ext>
              </a:extLst>
            </p:cNvPr>
            <p:cNvSpPr/>
            <p:nvPr/>
          </p:nvSpPr>
          <p:spPr>
            <a:xfrm rot="16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5" name="Oval 130">
              <a:extLst>
                <a:ext uri="{FF2B5EF4-FFF2-40B4-BE49-F238E27FC236}">
                  <a16:creationId xmlns:a16="http://schemas.microsoft.com/office/drawing/2014/main" id="{4548584F-A2D6-4348-8DA0-FEB1A19C07CE}"/>
                </a:ext>
              </a:extLst>
            </p:cNvPr>
            <p:cNvSpPr/>
            <p:nvPr/>
          </p:nvSpPr>
          <p:spPr>
            <a:xfrm rot="16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6" name="Oval 131">
              <a:extLst>
                <a:ext uri="{FF2B5EF4-FFF2-40B4-BE49-F238E27FC236}">
                  <a16:creationId xmlns:a16="http://schemas.microsoft.com/office/drawing/2014/main" id="{1DF4D2DF-A72B-4A86-993A-4111BAD425ED}"/>
                </a:ext>
              </a:extLst>
            </p:cNvPr>
            <p:cNvSpPr/>
            <p:nvPr/>
          </p:nvSpPr>
          <p:spPr>
            <a:xfrm rot="16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7" name="Oval 132">
              <a:extLst>
                <a:ext uri="{FF2B5EF4-FFF2-40B4-BE49-F238E27FC236}">
                  <a16:creationId xmlns:a16="http://schemas.microsoft.com/office/drawing/2014/main" id="{160AABED-5DE5-4D69-B4C7-CDEB221EC0F1}"/>
                </a:ext>
              </a:extLst>
            </p:cNvPr>
            <p:cNvSpPr/>
            <p:nvPr/>
          </p:nvSpPr>
          <p:spPr>
            <a:xfrm rot="17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8" name="Oval 133">
              <a:extLst>
                <a:ext uri="{FF2B5EF4-FFF2-40B4-BE49-F238E27FC236}">
                  <a16:creationId xmlns:a16="http://schemas.microsoft.com/office/drawing/2014/main" id="{4AED780B-7743-49A8-950A-6B2AFE85EB0F}"/>
                </a:ext>
              </a:extLst>
            </p:cNvPr>
            <p:cNvSpPr/>
            <p:nvPr/>
          </p:nvSpPr>
          <p:spPr>
            <a:xfrm rot="17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69" name="Oval 134">
              <a:extLst>
                <a:ext uri="{FF2B5EF4-FFF2-40B4-BE49-F238E27FC236}">
                  <a16:creationId xmlns:a16="http://schemas.microsoft.com/office/drawing/2014/main" id="{C85F54D5-1984-4383-AE20-02DD30C8C0DE}"/>
                </a:ext>
              </a:extLst>
            </p:cNvPr>
            <p:cNvSpPr/>
            <p:nvPr/>
          </p:nvSpPr>
          <p:spPr>
            <a:xfrm rot="17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0" name="Oval 135">
              <a:extLst>
                <a:ext uri="{FF2B5EF4-FFF2-40B4-BE49-F238E27FC236}">
                  <a16:creationId xmlns:a16="http://schemas.microsoft.com/office/drawing/2014/main" id="{001F1E2B-51DE-40DF-9CA5-E240CEF94C36}"/>
                </a:ext>
              </a:extLst>
            </p:cNvPr>
            <p:cNvSpPr/>
            <p:nvPr/>
          </p:nvSpPr>
          <p:spPr>
            <a:xfrm rot="18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1" name="Oval 136">
              <a:extLst>
                <a:ext uri="{FF2B5EF4-FFF2-40B4-BE49-F238E27FC236}">
                  <a16:creationId xmlns:a16="http://schemas.microsoft.com/office/drawing/2014/main" id="{E1EBC0B8-86D5-4DFA-9945-31AEE9B04BCC}"/>
                </a:ext>
              </a:extLst>
            </p:cNvPr>
            <p:cNvSpPr/>
            <p:nvPr/>
          </p:nvSpPr>
          <p:spPr>
            <a:xfrm rot="18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2" name="Oval 137">
              <a:extLst>
                <a:ext uri="{FF2B5EF4-FFF2-40B4-BE49-F238E27FC236}">
                  <a16:creationId xmlns:a16="http://schemas.microsoft.com/office/drawing/2014/main" id="{ACB85DE7-2FC9-4FA5-AA09-C914AB3AB331}"/>
                </a:ext>
              </a:extLst>
            </p:cNvPr>
            <p:cNvSpPr/>
            <p:nvPr/>
          </p:nvSpPr>
          <p:spPr>
            <a:xfrm rot="18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3" name="Oval 138">
              <a:extLst>
                <a:ext uri="{FF2B5EF4-FFF2-40B4-BE49-F238E27FC236}">
                  <a16:creationId xmlns:a16="http://schemas.microsoft.com/office/drawing/2014/main" id="{552510BD-5A39-48DE-8E8B-5BDA0FB9C93D}"/>
                </a:ext>
              </a:extLst>
            </p:cNvPr>
            <p:cNvSpPr/>
            <p:nvPr/>
          </p:nvSpPr>
          <p:spPr>
            <a:xfrm rot="189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4" name="Oval 139">
              <a:extLst>
                <a:ext uri="{FF2B5EF4-FFF2-40B4-BE49-F238E27FC236}">
                  <a16:creationId xmlns:a16="http://schemas.microsoft.com/office/drawing/2014/main" id="{B314A78E-833C-4EA4-90CC-672E1242F730}"/>
                </a:ext>
              </a:extLst>
            </p:cNvPr>
            <p:cNvSpPr/>
            <p:nvPr/>
          </p:nvSpPr>
          <p:spPr>
            <a:xfrm rot="192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5" name="Oval 140">
              <a:extLst>
                <a:ext uri="{FF2B5EF4-FFF2-40B4-BE49-F238E27FC236}">
                  <a16:creationId xmlns:a16="http://schemas.microsoft.com/office/drawing/2014/main" id="{891D9916-8BF3-4358-8170-48AB3A3EE797}"/>
                </a:ext>
              </a:extLst>
            </p:cNvPr>
            <p:cNvSpPr/>
            <p:nvPr/>
          </p:nvSpPr>
          <p:spPr>
            <a:xfrm rot="195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6" name="Oval 141">
              <a:extLst>
                <a:ext uri="{FF2B5EF4-FFF2-40B4-BE49-F238E27FC236}">
                  <a16:creationId xmlns:a16="http://schemas.microsoft.com/office/drawing/2014/main" id="{DB94D838-1733-4B3A-AD6B-86CD6E1348A2}"/>
                </a:ext>
              </a:extLst>
            </p:cNvPr>
            <p:cNvSpPr/>
            <p:nvPr/>
          </p:nvSpPr>
          <p:spPr>
            <a:xfrm rot="198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7" name="Oval 142">
              <a:extLst>
                <a:ext uri="{FF2B5EF4-FFF2-40B4-BE49-F238E27FC236}">
                  <a16:creationId xmlns:a16="http://schemas.microsoft.com/office/drawing/2014/main" id="{C0DE2374-0959-4EFA-A539-6D369D2B9ED5}"/>
                </a:ext>
              </a:extLst>
            </p:cNvPr>
            <p:cNvSpPr/>
            <p:nvPr/>
          </p:nvSpPr>
          <p:spPr>
            <a:xfrm rot="201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8" name="Oval 143">
              <a:extLst>
                <a:ext uri="{FF2B5EF4-FFF2-40B4-BE49-F238E27FC236}">
                  <a16:creationId xmlns:a16="http://schemas.microsoft.com/office/drawing/2014/main" id="{CB86D1E1-7B85-439A-88F5-B57D660241DB}"/>
                </a:ext>
              </a:extLst>
            </p:cNvPr>
            <p:cNvSpPr/>
            <p:nvPr/>
          </p:nvSpPr>
          <p:spPr>
            <a:xfrm rot="204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79" name="Oval 144">
              <a:extLst>
                <a:ext uri="{FF2B5EF4-FFF2-40B4-BE49-F238E27FC236}">
                  <a16:creationId xmlns:a16="http://schemas.microsoft.com/office/drawing/2014/main" id="{E2E25A74-4161-4359-A0CE-F590D098E90C}"/>
                </a:ext>
              </a:extLst>
            </p:cNvPr>
            <p:cNvSpPr/>
            <p:nvPr/>
          </p:nvSpPr>
          <p:spPr>
            <a:xfrm rot="207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0" name="Oval 145">
              <a:extLst>
                <a:ext uri="{FF2B5EF4-FFF2-40B4-BE49-F238E27FC236}">
                  <a16:creationId xmlns:a16="http://schemas.microsoft.com/office/drawing/2014/main" id="{F4F9AE5B-9D1F-41A7-8463-4276CF8D5170}"/>
                </a:ext>
              </a:extLst>
            </p:cNvPr>
            <p:cNvSpPr/>
            <p:nvPr/>
          </p:nvSpPr>
          <p:spPr>
            <a:xfrm rot="210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1" name="Oval 146">
              <a:extLst>
                <a:ext uri="{FF2B5EF4-FFF2-40B4-BE49-F238E27FC236}">
                  <a16:creationId xmlns:a16="http://schemas.microsoft.com/office/drawing/2014/main" id="{7DA2EA5D-52BA-4F20-8264-DB7551BC5E5D}"/>
                </a:ext>
              </a:extLst>
            </p:cNvPr>
            <p:cNvSpPr/>
            <p:nvPr/>
          </p:nvSpPr>
          <p:spPr>
            <a:xfrm rot="213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sp>
          <p:nvSpPr>
            <p:cNvPr id="82" name="Oval 147">
              <a:extLst>
                <a:ext uri="{FF2B5EF4-FFF2-40B4-BE49-F238E27FC236}">
                  <a16:creationId xmlns:a16="http://schemas.microsoft.com/office/drawing/2014/main" id="{CE32DB6F-5030-4ADA-B490-11779D430760}"/>
                </a:ext>
              </a:extLst>
            </p:cNvPr>
            <p:cNvSpPr/>
            <p:nvPr/>
          </p:nvSpPr>
          <p:spPr>
            <a:xfrm rot="21600000">
              <a:off x="190500" y="342900"/>
              <a:ext cx="2314575" cy="3886200"/>
            </a:xfrm>
            <a:prstGeom prst="cloudCallout">
              <a:avLst/>
            </a:prstGeom>
            <a:noFill/>
            <a:ln cap="rnd">
              <a:gradFill>
                <a:gsLst>
                  <a:gs pos="0">
                    <a:srgbClr val="002060"/>
                  </a:gs>
                  <a:gs pos="36000">
                    <a:srgbClr val="FF0000"/>
                  </a:gs>
                  <a:gs pos="78000">
                    <a:srgbClr val="FFFF00"/>
                  </a:gs>
                </a:gsLst>
                <a:lin ang="5400000" scaled="1"/>
              </a:gra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6" dirty="0"/>
            </a:p>
          </p:txBody>
        </p:sp>
      </p:grpSp>
      <p:pic>
        <p:nvPicPr>
          <p:cNvPr id="6" name="Picture 5">
            <a:extLst>
              <a:ext uri="{FF2B5EF4-FFF2-40B4-BE49-F238E27FC236}">
                <a16:creationId xmlns:a16="http://schemas.microsoft.com/office/drawing/2014/main" id="{E1DC8597-6303-6120-78F2-F2EFED3112D7}"/>
              </a:ext>
            </a:extLst>
          </p:cNvPr>
          <p:cNvPicPr>
            <a:picLocks noChangeAspect="1"/>
          </p:cNvPicPr>
          <p:nvPr/>
        </p:nvPicPr>
        <p:blipFill>
          <a:blip r:embed="rId3"/>
          <a:srcRect/>
          <a:stretch/>
        </p:blipFill>
        <p:spPr>
          <a:xfrm>
            <a:off x="1766768" y="4206156"/>
            <a:ext cx="1124561" cy="1124561"/>
          </a:xfrm>
          <a:prstGeom prst="ellipse">
            <a:avLst/>
          </a:prstGeom>
          <a:ln>
            <a:noFill/>
          </a:ln>
          <a:effectLst>
            <a:softEdge rad="112500"/>
          </a:effectLst>
        </p:spPr>
      </p:pic>
      <p:sp>
        <p:nvSpPr>
          <p:cNvPr id="8" name="Rectangle 7">
            <a:extLst>
              <a:ext uri="{FF2B5EF4-FFF2-40B4-BE49-F238E27FC236}">
                <a16:creationId xmlns:a16="http://schemas.microsoft.com/office/drawing/2014/main" id="{3BDB3F74-E5DB-453E-8C4A-40FF41DA8473}"/>
              </a:ext>
            </a:extLst>
          </p:cNvPr>
          <p:cNvSpPr/>
          <p:nvPr/>
        </p:nvSpPr>
        <p:spPr>
          <a:xfrm>
            <a:off x="5306401" y="322181"/>
            <a:ext cx="5820086" cy="899493"/>
          </a:xfrm>
          <a:prstGeom prst="rect">
            <a:avLst/>
          </a:prstGeom>
          <a:noFill/>
        </p:spPr>
        <p:txBody>
          <a:bodyPr wrap="square" lIns="77145" tIns="38572" rIns="77145" bIns="38572" numCol="1">
            <a:prstTxWarp prst="textWave1">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672" b="1">
                <a:ln w="76200">
                  <a:solidFill>
                    <a:srgbClr val="7030A0"/>
                  </a:solidFill>
                </a:ln>
                <a:solidFill>
                  <a:srgbClr val="C00000"/>
                </a:solidFill>
                <a:latin typeface="Niskosband"/>
              </a:rPr>
              <a:t>WEL COME</a:t>
            </a:r>
            <a:endParaRPr lang="en-US" sz="2672" b="1" dirty="0">
              <a:ln w="76200">
                <a:solidFill>
                  <a:srgbClr val="7030A0"/>
                </a:solidFill>
              </a:ln>
              <a:solidFill>
                <a:srgbClr val="C00000"/>
              </a:solidFill>
              <a:latin typeface="Niskosband"/>
            </a:endParaRPr>
          </a:p>
        </p:txBody>
      </p:sp>
      <p:pic>
        <p:nvPicPr>
          <p:cNvPr id="7" name="Picture 6" descr="C:\Program Files\Microsoft Office\MEDIA\CAGCAT10\j0195384.wmf">
            <a:extLst>
              <a:ext uri="{FF2B5EF4-FFF2-40B4-BE49-F238E27FC236}">
                <a16:creationId xmlns:a16="http://schemas.microsoft.com/office/drawing/2014/main" id="{A49109D7-8040-FC03-9A1E-EBC2228202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92337" y="4111598"/>
            <a:ext cx="2318431" cy="1831945"/>
          </a:xfrm>
          <a:prstGeom prst="rect">
            <a:avLst/>
          </a:prstGeom>
          <a:noFill/>
          <a:extLst>
            <a:ext uri="{909E8E84-426E-40DD-AFC4-6F175D3DCCD1}">
              <a14:hiddenFill xmlns:a14="http://schemas.microsoft.com/office/drawing/2010/main">
                <a:solidFill>
                  <a:srgbClr val="FFFFFF"/>
                </a:solidFill>
              </a14:hiddenFill>
            </a:ext>
          </a:extLst>
        </p:spPr>
      </p:pic>
      <p:sp>
        <p:nvSpPr>
          <p:cNvPr id="89" name="laptop"/>
          <p:cNvSpPr>
            <a:spLocks noEditPoints="1" noChangeArrowheads="1"/>
          </p:cNvSpPr>
          <p:nvPr/>
        </p:nvSpPr>
        <p:spPr bwMode="auto">
          <a:xfrm>
            <a:off x="8868401" y="1631312"/>
            <a:ext cx="3330532" cy="1756513"/>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vert="horz" wrap="square" lIns="77145" tIns="38572" rIns="77145" bIns="38572" numCol="1" anchor="t" anchorCtr="0" compatLnSpc="1">
            <a:prstTxWarp prst="textNoShape">
              <a:avLst/>
            </a:prstTxWarp>
          </a:bodyPr>
          <a:lstStyle/>
          <a:p>
            <a:pPr algn="ctr"/>
            <a:r>
              <a:rPr lang="en-US" sz="1688" b="1">
                <a:solidFill>
                  <a:srgbClr val="C00000"/>
                </a:solidFill>
                <a:latin typeface="Times New Roman" panose="02020603050405020304" pitchFamily="18" charset="0"/>
                <a:cs typeface="Times New Roman" panose="02020603050405020304" pitchFamily="18" charset="0"/>
              </a:rPr>
              <a:t>Class - Three</a:t>
            </a:r>
          </a:p>
          <a:p>
            <a:pPr algn="ctr"/>
            <a:r>
              <a:rPr lang="en-US" sz="1688" b="1">
                <a:solidFill>
                  <a:srgbClr val="C00000"/>
                </a:solidFill>
                <a:latin typeface="Times New Roman" panose="02020603050405020304" pitchFamily="18" charset="0"/>
                <a:cs typeface="Times New Roman" panose="02020603050405020304" pitchFamily="18" charset="0"/>
              </a:rPr>
              <a:t>Subject - English</a:t>
            </a:r>
            <a:endParaRPr lang="en-US" sz="1688" b="1" dirty="0">
              <a:solidFill>
                <a:srgbClr val="C00000"/>
              </a:solidFill>
              <a:latin typeface="Times New Roman" panose="02020603050405020304" pitchFamily="18" charset="0"/>
              <a:cs typeface="Times New Roman" panose="02020603050405020304" pitchFamily="18" charset="0"/>
            </a:endParaRPr>
          </a:p>
          <a:p>
            <a:pPr algn="ctr"/>
            <a:r>
              <a:rPr lang="en-US" sz="1688" b="1">
                <a:solidFill>
                  <a:srgbClr val="C00000"/>
                </a:solidFill>
                <a:latin typeface="Times New Roman" panose="02020603050405020304" pitchFamily="18" charset="0"/>
                <a:cs typeface="Times New Roman" panose="02020603050405020304" pitchFamily="18" charset="0"/>
              </a:rPr>
              <a:t>Unit - 8</a:t>
            </a:r>
            <a:endParaRPr lang="ru-RU" sz="1688" b="1" dirty="0">
              <a:solidFill>
                <a:srgbClr val="C00000"/>
              </a:solidFill>
              <a:latin typeface="Times New Roman" panose="02020603050405020304" pitchFamily="18" charset="0"/>
              <a:cs typeface="Times New Roman" panose="02020603050405020304" pitchFamily="18" charset="0"/>
            </a:endParaRPr>
          </a:p>
        </p:txBody>
      </p:sp>
      <p:sp>
        <p:nvSpPr>
          <p:cNvPr id="88" name="computr3">
            <a:extLst>
              <a:ext uri="{FF2B5EF4-FFF2-40B4-BE49-F238E27FC236}">
                <a16:creationId xmlns:a16="http://schemas.microsoft.com/office/drawing/2014/main" id="{B7DF48EC-88F0-A4F2-3BF6-3BC6C7E12934}"/>
              </a:ext>
            </a:extLst>
          </p:cNvPr>
          <p:cNvSpPr>
            <a:spLocks noEditPoints="1" noChangeArrowheads="1"/>
          </p:cNvSpPr>
          <p:nvPr/>
        </p:nvSpPr>
        <p:spPr bwMode="auto">
          <a:xfrm>
            <a:off x="4362011" y="4535633"/>
            <a:ext cx="2737755" cy="1831945"/>
          </a:xfrm>
          <a:custGeom>
            <a:avLst/>
            <a:gdLst>
              <a:gd name="T0" fmla="*/ 0 w 21600"/>
              <a:gd name="T1" fmla="*/ 10800 h 21600"/>
              <a:gd name="T2" fmla="*/ 10800 w 21600"/>
              <a:gd name="T3" fmla="*/ 0 h 21600"/>
              <a:gd name="T4" fmla="*/ 10800 w 21600"/>
              <a:gd name="T5" fmla="*/ 21600 h 21600"/>
              <a:gd name="T6" fmla="*/ 18135 w 21600"/>
              <a:gd name="T7" fmla="*/ 10800 h 21600"/>
              <a:gd name="T8" fmla="*/ 7811 w 21600"/>
              <a:gd name="T9" fmla="*/ 2584 h 21600"/>
              <a:gd name="T10" fmla="*/ 16359 w 21600"/>
              <a:gd name="T11" fmla="*/ 11764 h 21600"/>
            </a:gdLst>
            <a:ahLst/>
            <a:cxnLst>
              <a:cxn ang="0">
                <a:pos x="T0" y="T1"/>
              </a:cxn>
              <a:cxn ang="0">
                <a:pos x="T2" y="T3"/>
              </a:cxn>
              <a:cxn ang="0">
                <a:pos x="T4" y="T5"/>
              </a:cxn>
              <a:cxn ang="0">
                <a:pos x="T6" y="T7"/>
              </a:cxn>
            </a:cxnLst>
            <a:rect l="T8" t="T9" r="T10" b="T11"/>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close/>
              </a:path>
              <a:path w="21600" h="21600" extrusionOk="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rgbClr val="FFFFCC"/>
          </a:solidFill>
          <a:ln w="9525">
            <a:solidFill>
              <a:srgbClr val="000000"/>
            </a:solidFill>
            <a:miter lim="800000"/>
            <a:headEnd/>
            <a:tailEnd/>
          </a:ln>
        </p:spPr>
        <p:txBody>
          <a:bodyPr vert="horz" wrap="square" lIns="64287" tIns="32144" rIns="64287" bIns="32144" numCol="1" anchor="t" anchorCtr="0" compatLnSpc="1">
            <a:prstTxWarp prst="textNoShape">
              <a:avLst/>
            </a:prstTxWarp>
          </a:bodyPr>
          <a:lstStyle/>
          <a:p>
            <a:endParaRPr lang="ru-RU" sz="1266"/>
          </a:p>
        </p:txBody>
      </p:sp>
      <p:sp>
        <p:nvSpPr>
          <p:cNvPr id="91" name="TextBox 90">
            <a:extLst>
              <a:ext uri="{FF2B5EF4-FFF2-40B4-BE49-F238E27FC236}">
                <a16:creationId xmlns:a16="http://schemas.microsoft.com/office/drawing/2014/main" id="{87539B43-E91D-A8C0-A465-2F03DB5113ED}"/>
              </a:ext>
            </a:extLst>
          </p:cNvPr>
          <p:cNvSpPr txBox="1"/>
          <p:nvPr/>
        </p:nvSpPr>
        <p:spPr>
          <a:xfrm>
            <a:off x="9987370" y="4312658"/>
            <a:ext cx="772087" cy="655051"/>
          </a:xfrm>
          <a:prstGeom prst="rect">
            <a:avLst/>
          </a:prstGeom>
          <a:solidFill>
            <a:schemeClr val="bg1"/>
          </a:solidFill>
        </p:spPr>
        <p:txBody>
          <a:bodyPr wrap="square" rtlCol="0">
            <a:spAutoFit/>
          </a:bodyPr>
          <a:lstStyle/>
          <a:p>
            <a:pPr algn="ctr"/>
            <a:r>
              <a:rPr lang="en-US" sz="914" b="1" dirty="0">
                <a:solidFill>
                  <a:srgbClr val="002060"/>
                </a:solidFill>
                <a:latin typeface="Arial Black" panose="020B0A04020102020204" pitchFamily="34" charset="0"/>
              </a:rPr>
              <a:t>I want </a:t>
            </a:r>
          </a:p>
          <a:p>
            <a:pPr algn="ctr"/>
            <a:r>
              <a:rPr lang="en-US" sz="914" b="1" dirty="0">
                <a:solidFill>
                  <a:srgbClr val="002060"/>
                </a:solidFill>
                <a:latin typeface="Arial Black" panose="020B0A04020102020204" pitchFamily="34" charset="0"/>
              </a:rPr>
              <a:t>to join </a:t>
            </a:r>
          </a:p>
          <a:p>
            <a:pPr algn="ctr"/>
            <a:r>
              <a:rPr lang="en-US" sz="914" b="1">
                <a:solidFill>
                  <a:srgbClr val="002060"/>
                </a:solidFill>
                <a:latin typeface="Arial Black" panose="020B0A04020102020204" pitchFamily="34" charset="0"/>
              </a:rPr>
              <a:t>English </a:t>
            </a:r>
            <a:r>
              <a:rPr lang="en-US" sz="914" b="1" dirty="0">
                <a:solidFill>
                  <a:srgbClr val="002060"/>
                </a:solidFill>
                <a:latin typeface="Arial Black" panose="020B0A04020102020204" pitchFamily="34" charset="0"/>
              </a:rPr>
              <a:t>class</a:t>
            </a:r>
            <a:endParaRPr lang="ru-RU" sz="914" b="1" dirty="0">
              <a:solidFill>
                <a:srgbClr val="002060"/>
              </a:solidFill>
              <a:latin typeface="Arial Black" panose="020B0A04020102020204" pitchFamily="34" charset="0"/>
            </a:endParaRPr>
          </a:p>
        </p:txBody>
      </p:sp>
      <p:sp>
        <p:nvSpPr>
          <p:cNvPr id="92" name="TextBox 91">
            <a:extLst>
              <a:ext uri="{FF2B5EF4-FFF2-40B4-BE49-F238E27FC236}">
                <a16:creationId xmlns:a16="http://schemas.microsoft.com/office/drawing/2014/main" id="{AC3DA02F-97A7-38E6-1969-B27C8BE79BF1}"/>
              </a:ext>
            </a:extLst>
          </p:cNvPr>
          <p:cNvSpPr txBox="1"/>
          <p:nvPr/>
        </p:nvSpPr>
        <p:spPr>
          <a:xfrm>
            <a:off x="-7962998" y="5828068"/>
            <a:ext cx="10561715" cy="570212"/>
          </a:xfrm>
          <a:prstGeom prst="rect">
            <a:avLst/>
          </a:prstGeom>
          <a:noFill/>
        </p:spPr>
        <p:txBody>
          <a:bodyPr wrap="square" lIns="77145" tIns="38572" rIns="77145" bIns="38572" rtlCol="0">
            <a:spAutoFit/>
          </a:bodyPr>
          <a:lstStyle/>
          <a:p>
            <a:pPr algn="ct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*05 No South Jonardondi GPS*</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Kalkini</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r>
              <a:rPr lang="en-US" sz="3199">
                <a:gradFill>
                  <a:gsLst>
                    <a:gs pos="53000">
                      <a:srgbClr val="FF0000"/>
                    </a:gs>
                    <a:gs pos="29000">
                      <a:schemeClr val="accent6">
                        <a:lumMod val="75000"/>
                      </a:schemeClr>
                    </a:gs>
                    <a:gs pos="82000">
                      <a:srgbClr val="00B050"/>
                    </a:gs>
                  </a:gsLst>
                  <a:lin ang="5400000" scaled="1"/>
                </a:gradFill>
                <a:latin typeface="Monotype Corsiva" panose="03010101010201010101" pitchFamily="66" charset="0"/>
                <a:cs typeface="NikoshBAN" panose="02000000000000000000" pitchFamily="2" charset="0"/>
              </a:rPr>
              <a:t>Madaripur.</a:t>
            </a:r>
            <a:r>
              <a:rPr lang="en-US" sz="3199">
                <a:gradFill>
                  <a:gsLst>
                    <a:gs pos="53000">
                      <a:srgbClr val="FF0000"/>
                    </a:gs>
                    <a:gs pos="29000">
                      <a:schemeClr val="accent6">
                        <a:lumMod val="75000"/>
                      </a:schemeClr>
                    </a:gs>
                    <a:gs pos="82000">
                      <a:srgbClr val="00B050"/>
                    </a:gs>
                  </a:gsLst>
                  <a:lin ang="5400000" scaled="1"/>
                </a:gradFill>
                <a:latin typeface="NikoshBAN" panose="02000000000000000000" pitchFamily="2" charset="0"/>
                <a:cs typeface="NikoshBAN" panose="02000000000000000000" pitchFamily="2" charset="0"/>
              </a:rPr>
              <a:t> *</a:t>
            </a:r>
            <a:endParaRPr lang="ru-RU" sz="3199" dirty="0">
              <a:gradFill>
                <a:gsLst>
                  <a:gs pos="53000">
                    <a:srgbClr val="FF0000"/>
                  </a:gs>
                  <a:gs pos="29000">
                    <a:schemeClr val="accent6">
                      <a:lumMod val="75000"/>
                    </a:schemeClr>
                  </a:gs>
                  <a:gs pos="82000">
                    <a:srgbClr val="00B050"/>
                  </a:gs>
                </a:gsLst>
                <a:lin ang="5400000" scaled="1"/>
              </a:gradFill>
              <a:cs typeface="NikoshBAN" panose="02000000000000000000" pitchFamily="2" charset="0"/>
            </a:endParaRPr>
          </a:p>
        </p:txBody>
      </p:sp>
      <p:pic>
        <p:nvPicPr>
          <p:cNvPr id="96" name="Content Placeholder 92">
            <a:extLst>
              <a:ext uri="{FF2B5EF4-FFF2-40B4-BE49-F238E27FC236}">
                <a16:creationId xmlns:a16="http://schemas.microsoft.com/office/drawing/2014/main" id="{0CF48AA0-AC1B-161F-4790-0E60D4D81B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3432" y="4757579"/>
            <a:ext cx="757361" cy="757361"/>
          </a:xfrm>
          <a:prstGeom prst="rect">
            <a:avLst/>
          </a:prstGeom>
        </p:spPr>
      </p:pic>
    </p:spTree>
    <p:extLst>
      <p:ext uri="{BB962C8B-B14F-4D97-AF65-F5344CB8AC3E}">
        <p14:creationId xmlns:p14="http://schemas.microsoft.com/office/powerpoint/2010/main" val="247944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7500" fill="hold"/>
                                        <p:tgtEl>
                                          <p:spTgt spid="10"/>
                                        </p:tgtEl>
                                        <p:attrNameLst>
                                          <p:attrName>r</p:attrName>
                                        </p:attrNameLst>
                                      </p:cBhvr>
                                    </p:animRot>
                                  </p:childTnLst>
                                </p:cTn>
                              </p:par>
                              <p:par>
                                <p:cTn id="7" presetID="53" presetClass="entr" presetSubtype="16" repeatCount="indefinite"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2750" fill="hold"/>
                                        <p:tgtEl>
                                          <p:spTgt spid="6"/>
                                        </p:tgtEl>
                                        <p:attrNameLst>
                                          <p:attrName>ppt_w</p:attrName>
                                        </p:attrNameLst>
                                      </p:cBhvr>
                                      <p:tavLst>
                                        <p:tav tm="0">
                                          <p:val>
                                            <p:fltVal val="0"/>
                                          </p:val>
                                        </p:tav>
                                        <p:tav tm="100000">
                                          <p:val>
                                            <p:strVal val="#ppt_w"/>
                                          </p:val>
                                        </p:tav>
                                      </p:tavLst>
                                    </p:anim>
                                    <p:anim calcmode="lin" valueType="num">
                                      <p:cBhvr>
                                        <p:cTn id="10" dur="2750" fill="hold"/>
                                        <p:tgtEl>
                                          <p:spTgt spid="6"/>
                                        </p:tgtEl>
                                        <p:attrNameLst>
                                          <p:attrName>ppt_h</p:attrName>
                                        </p:attrNameLst>
                                      </p:cBhvr>
                                      <p:tavLst>
                                        <p:tav tm="0">
                                          <p:val>
                                            <p:fltVal val="0"/>
                                          </p:val>
                                        </p:tav>
                                        <p:tav tm="100000">
                                          <p:val>
                                            <p:strVal val="#ppt_h"/>
                                          </p:val>
                                        </p:tav>
                                      </p:tavLst>
                                    </p:anim>
                                    <p:animEffect transition="in" filter="fade">
                                      <p:cBhvr>
                                        <p:cTn id="11" dur="2750"/>
                                        <p:tgtEl>
                                          <p:spTgt spid="6"/>
                                        </p:tgtEl>
                                      </p:cBhvr>
                                    </p:animEffect>
                                  </p:childTnLst>
                                </p:cTn>
                              </p:par>
                              <p:par>
                                <p:cTn id="12" presetID="53" presetClass="entr" presetSubtype="16" repeatCount="indefinite"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500" fill="hold"/>
                                        <p:tgtEl>
                                          <p:spTgt spid="8"/>
                                        </p:tgtEl>
                                        <p:attrNameLst>
                                          <p:attrName>ppt_w</p:attrName>
                                        </p:attrNameLst>
                                      </p:cBhvr>
                                      <p:tavLst>
                                        <p:tav tm="0">
                                          <p:val>
                                            <p:fltVal val="0"/>
                                          </p:val>
                                        </p:tav>
                                        <p:tav tm="100000">
                                          <p:val>
                                            <p:strVal val="#ppt_w"/>
                                          </p:val>
                                        </p:tav>
                                      </p:tavLst>
                                    </p:anim>
                                    <p:anim calcmode="lin" valueType="num">
                                      <p:cBhvr>
                                        <p:cTn id="15" dur="5500" fill="hold"/>
                                        <p:tgtEl>
                                          <p:spTgt spid="8"/>
                                        </p:tgtEl>
                                        <p:attrNameLst>
                                          <p:attrName>ppt_h</p:attrName>
                                        </p:attrNameLst>
                                      </p:cBhvr>
                                      <p:tavLst>
                                        <p:tav tm="0">
                                          <p:val>
                                            <p:fltVal val="0"/>
                                          </p:val>
                                        </p:tav>
                                        <p:tav tm="100000">
                                          <p:val>
                                            <p:strVal val="#ppt_h"/>
                                          </p:val>
                                        </p:tav>
                                      </p:tavLst>
                                    </p:anim>
                                    <p:animEffect transition="in" filter="fade">
                                      <p:cBhvr>
                                        <p:cTn id="16" dur="5500"/>
                                        <p:tgtEl>
                                          <p:spTgt spid="8"/>
                                        </p:tgtEl>
                                      </p:cBhvr>
                                    </p:animEffect>
                                  </p:childTnLst>
                                </p:cTn>
                              </p:par>
                              <p:par>
                                <p:cTn id="17" presetID="2" presetClass="entr" presetSubtype="2" repeatCount="indefinite" fill="hold" grpId="0"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12000" fill="hold"/>
                                        <p:tgtEl>
                                          <p:spTgt spid="92"/>
                                        </p:tgtEl>
                                        <p:attrNameLst>
                                          <p:attrName>ppt_x</p:attrName>
                                        </p:attrNameLst>
                                      </p:cBhvr>
                                      <p:tavLst>
                                        <p:tav tm="0">
                                          <p:val>
                                            <p:strVal val="1+#ppt_w/2"/>
                                          </p:val>
                                        </p:tav>
                                        <p:tav tm="100000">
                                          <p:val>
                                            <p:strVal val="#ppt_x"/>
                                          </p:val>
                                        </p:tav>
                                      </p:tavLst>
                                    </p:anim>
                                    <p:anim calcmode="lin" valueType="num">
                                      <p:cBhvr additive="base">
                                        <p:cTn id="20" dur="12000" fill="hold"/>
                                        <p:tgtEl>
                                          <p:spTgt spid="92"/>
                                        </p:tgtEl>
                                        <p:attrNameLst>
                                          <p:attrName>ppt_y</p:attrName>
                                        </p:attrNameLst>
                                      </p:cBhvr>
                                      <p:tavLst>
                                        <p:tav tm="0">
                                          <p:val>
                                            <p:strVal val="#ppt_y"/>
                                          </p:val>
                                        </p:tav>
                                        <p:tav tm="100000">
                                          <p:val>
                                            <p:strVal val="#ppt_y"/>
                                          </p:val>
                                        </p:tav>
                                      </p:tavLst>
                                    </p:anim>
                                  </p:childTnLst>
                                </p:cTn>
                              </p:par>
                              <p:par>
                                <p:cTn id="21" presetID="53" presetClass="entr" presetSubtype="16" repeatCount="indefinite" fill="hold" nodeType="withEffect">
                                  <p:stCondLst>
                                    <p:cond delay="0"/>
                                  </p:stCondLst>
                                  <p:childTnLst>
                                    <p:set>
                                      <p:cBhvr>
                                        <p:cTn id="22" dur="1" fill="hold">
                                          <p:stCondLst>
                                            <p:cond delay="0"/>
                                          </p:stCondLst>
                                        </p:cTn>
                                        <p:tgtEl>
                                          <p:spTgt spid="96"/>
                                        </p:tgtEl>
                                        <p:attrNameLst>
                                          <p:attrName>style.visibility</p:attrName>
                                        </p:attrNameLst>
                                      </p:cBhvr>
                                      <p:to>
                                        <p:strVal val="visible"/>
                                      </p:to>
                                    </p:set>
                                    <p:anim calcmode="lin" valueType="num">
                                      <p:cBhvr>
                                        <p:cTn id="23" dur="2750" fill="hold"/>
                                        <p:tgtEl>
                                          <p:spTgt spid="96"/>
                                        </p:tgtEl>
                                        <p:attrNameLst>
                                          <p:attrName>ppt_w</p:attrName>
                                        </p:attrNameLst>
                                      </p:cBhvr>
                                      <p:tavLst>
                                        <p:tav tm="0">
                                          <p:val>
                                            <p:fltVal val="0"/>
                                          </p:val>
                                        </p:tav>
                                        <p:tav tm="100000">
                                          <p:val>
                                            <p:strVal val="#ppt_w"/>
                                          </p:val>
                                        </p:tav>
                                      </p:tavLst>
                                    </p:anim>
                                    <p:anim calcmode="lin" valueType="num">
                                      <p:cBhvr>
                                        <p:cTn id="24" dur="2750" fill="hold"/>
                                        <p:tgtEl>
                                          <p:spTgt spid="96"/>
                                        </p:tgtEl>
                                        <p:attrNameLst>
                                          <p:attrName>ppt_h</p:attrName>
                                        </p:attrNameLst>
                                      </p:cBhvr>
                                      <p:tavLst>
                                        <p:tav tm="0">
                                          <p:val>
                                            <p:fltVal val="0"/>
                                          </p:val>
                                        </p:tav>
                                        <p:tav tm="100000">
                                          <p:val>
                                            <p:strVal val="#ppt_h"/>
                                          </p:val>
                                        </p:tav>
                                      </p:tavLst>
                                    </p:anim>
                                    <p:animEffect transition="in" filter="fade">
                                      <p:cBhvr>
                                        <p:cTn id="25" dur="27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rapezoid 19">
            <a:extLst>
              <a:ext uri="{FF2B5EF4-FFF2-40B4-BE49-F238E27FC236}">
                <a16:creationId xmlns:a16="http://schemas.microsoft.com/office/drawing/2014/main" id="{0A2415F8-53B9-4E4E-B388-920B7D61EBD8}"/>
              </a:ext>
            </a:extLst>
          </p:cNvPr>
          <p:cNvSpPr/>
          <p:nvPr/>
        </p:nvSpPr>
        <p:spPr>
          <a:xfrm>
            <a:off x="8502905" y="2808835"/>
            <a:ext cx="3900186" cy="3754459"/>
          </a:xfrm>
          <a:prstGeom prst="trapezoid">
            <a:avLst>
              <a:gd name="adj" fmla="val 23503"/>
            </a:avLst>
          </a:prstGeom>
          <a:gradFill>
            <a:gsLst>
              <a:gs pos="0">
                <a:schemeClr val="accent1">
                  <a:lumMod val="5000"/>
                  <a:lumOff val="95000"/>
                </a:schemeClr>
              </a:gs>
              <a:gs pos="0">
                <a:srgbClr val="FFFF00"/>
              </a:gs>
              <a:gs pos="61000">
                <a:srgbClr val="FFFF00">
                  <a:alpha val="40000"/>
                </a:srgbClr>
              </a:gs>
              <a:gs pos="99000">
                <a:srgbClr val="FFFF00">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5" name="Group 24">
            <a:extLst>
              <a:ext uri="{FF2B5EF4-FFF2-40B4-BE49-F238E27FC236}">
                <a16:creationId xmlns:a16="http://schemas.microsoft.com/office/drawing/2014/main" id="{EE2093BC-2776-4D1D-8C64-BEF378E24585}"/>
              </a:ext>
            </a:extLst>
          </p:cNvPr>
          <p:cNvGrpSpPr/>
          <p:nvPr/>
        </p:nvGrpSpPr>
        <p:grpSpPr>
          <a:xfrm>
            <a:off x="9151928" y="-317290"/>
            <a:ext cx="2586402" cy="3138648"/>
            <a:chOff x="5148200" y="450937"/>
            <a:chExt cx="2398793" cy="2910981"/>
          </a:xfrm>
          <a:solidFill>
            <a:schemeClr val="tx2">
              <a:lumMod val="20000"/>
              <a:lumOff val="80000"/>
            </a:schemeClr>
          </a:solidFill>
        </p:grpSpPr>
        <p:cxnSp>
          <p:nvCxnSpPr>
            <p:cNvPr id="4" name="Straight Connector 3">
              <a:extLst>
                <a:ext uri="{FF2B5EF4-FFF2-40B4-BE49-F238E27FC236}">
                  <a16:creationId xmlns:a16="http://schemas.microsoft.com/office/drawing/2014/main" id="{84D2FBB3-0F46-4C7A-A9FE-58C18B2CE513}"/>
                </a:ext>
              </a:extLst>
            </p:cNvPr>
            <p:cNvCxnSpPr>
              <a:cxnSpLocks/>
            </p:cNvCxnSpPr>
            <p:nvPr/>
          </p:nvCxnSpPr>
          <p:spPr>
            <a:xfrm>
              <a:off x="6333994" y="450937"/>
              <a:ext cx="0" cy="1089304"/>
            </a:xfrm>
            <a:prstGeom prst="line">
              <a:avLst/>
            </a:prstGeom>
            <a:grpFill/>
            <a:ln w="381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rapezoid 1">
              <a:extLst>
                <a:ext uri="{FF2B5EF4-FFF2-40B4-BE49-F238E27FC236}">
                  <a16:creationId xmlns:a16="http://schemas.microsoft.com/office/drawing/2014/main" id="{40B8AFBD-46A9-41B1-B813-6EE1879E161A}"/>
                </a:ext>
              </a:extLst>
            </p:cNvPr>
            <p:cNvSpPr/>
            <p:nvPr/>
          </p:nvSpPr>
          <p:spPr>
            <a:xfrm>
              <a:off x="5148200" y="1427507"/>
              <a:ext cx="2398793" cy="1934411"/>
            </a:xfrm>
            <a:prstGeom prst="trapezoid">
              <a:avLst>
                <a:gd name="adj" fmla="val 52127"/>
              </a:avLst>
            </a:prstGeom>
            <a:solidFill>
              <a:srgbClr val="0070C0"/>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21" name="Oval 20">
            <a:extLst>
              <a:ext uri="{FF2B5EF4-FFF2-40B4-BE49-F238E27FC236}">
                <a16:creationId xmlns:a16="http://schemas.microsoft.com/office/drawing/2014/main" id="{D321E9EE-37E0-4951-AE13-CFF726DA4FCB}"/>
              </a:ext>
            </a:extLst>
          </p:cNvPr>
          <p:cNvSpPr/>
          <p:nvPr/>
        </p:nvSpPr>
        <p:spPr>
          <a:xfrm>
            <a:off x="9036622" y="3202876"/>
            <a:ext cx="2812253" cy="2864385"/>
          </a:xfrm>
          <a:prstGeom prst="ellipse">
            <a:avLst/>
          </a:prstGeom>
          <a:blipFill>
            <a:blip r:embed="rId2">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2" name="Rectangle: Diagonal Corners Snipped 31">
            <a:extLst>
              <a:ext uri="{FF2B5EF4-FFF2-40B4-BE49-F238E27FC236}">
                <a16:creationId xmlns:a16="http://schemas.microsoft.com/office/drawing/2014/main" id="{53DCB6A2-EE45-44C9-B23B-7A2762BCC26E}"/>
              </a:ext>
            </a:extLst>
          </p:cNvPr>
          <p:cNvSpPr/>
          <p:nvPr/>
        </p:nvSpPr>
        <p:spPr>
          <a:xfrm>
            <a:off x="663156" y="2950900"/>
            <a:ext cx="8032771" cy="3321050"/>
          </a:xfrm>
          <a:prstGeom prst="snip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solidFill>
                  <a:schemeClr val="tx1"/>
                </a:solidFill>
                <a:latin typeface="Monotype Corsiva" panose="03010101010201010101" pitchFamily="66" charset="0"/>
                <a:cs typeface="NikoshBAN" panose="02000000000000000000" pitchFamily="2" charset="0"/>
              </a:rPr>
              <a:t>Belayet Hossain</a:t>
            </a:r>
            <a:endParaRPr lang="en-US" sz="4800" b="1"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Assistant Teacher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05 No South Jonardondi GPS</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a:solidFill>
                  <a:schemeClr val="tx1"/>
                </a:solidFill>
                <a:latin typeface="Monotype Corsiva" panose="03010101010201010101" pitchFamily="66" charset="0"/>
                <a:cs typeface="NikoshBAN" panose="02000000000000000000" pitchFamily="2" charset="0"/>
              </a:rPr>
              <a:t>Kalkini, Madaripur.</a:t>
            </a:r>
            <a:endParaRPr lang="en-US" sz="3599" dirty="0">
              <a:solidFill>
                <a:schemeClr val="tx1"/>
              </a:solidFill>
              <a:latin typeface="Monotype Corsiva" panose="03010101010201010101" pitchFamily="66" charset="0"/>
              <a:cs typeface="NikoshBAN" panose="02000000000000000000" pitchFamily="2" charset="0"/>
            </a:endParaRPr>
          </a:p>
          <a:p>
            <a:pPr algn="ctr"/>
            <a:r>
              <a:rPr lang="en-US" sz="3599" dirty="0">
                <a:solidFill>
                  <a:schemeClr val="tx1"/>
                </a:solidFill>
                <a:latin typeface="Monotype Corsiva" panose="03010101010201010101" pitchFamily="66" charset="0"/>
                <a:cs typeface="NikoshBAN" panose="02000000000000000000" pitchFamily="2" charset="0"/>
              </a:rPr>
              <a:t>Gmail </a:t>
            </a:r>
            <a:r>
              <a:rPr lang="en-US" sz="3599">
                <a:solidFill>
                  <a:schemeClr val="tx1"/>
                </a:solidFill>
                <a:latin typeface="Monotype Corsiva" panose="03010101010201010101" pitchFamily="66" charset="0"/>
                <a:cs typeface="NikoshBAN" panose="02000000000000000000" pitchFamily="2" charset="0"/>
              </a:rPr>
              <a:t>: belayet01715205765@gmail.com</a:t>
            </a:r>
            <a:endParaRPr lang="en-US" sz="3599" dirty="0">
              <a:solidFill>
                <a:schemeClr val="tx1"/>
              </a:solidFill>
              <a:latin typeface="Monotype Corsiva" panose="03010101010201010101" pitchFamily="66" charset="0"/>
              <a:cs typeface="NikoshBAN" panose="02000000000000000000" pitchFamily="2" charset="0"/>
            </a:endParaRPr>
          </a:p>
        </p:txBody>
      </p:sp>
      <p:sp>
        <p:nvSpPr>
          <p:cNvPr id="35" name="Rectangle 34">
            <a:extLst>
              <a:ext uri="{FF2B5EF4-FFF2-40B4-BE49-F238E27FC236}">
                <a16:creationId xmlns:a16="http://schemas.microsoft.com/office/drawing/2014/main" id="{E7CB0AD8-7431-4B1A-B79B-10D7DFEBA6BF}"/>
              </a:ext>
            </a:extLst>
          </p:cNvPr>
          <p:cNvSpPr/>
          <p:nvPr/>
        </p:nvSpPr>
        <p:spPr>
          <a:xfrm>
            <a:off x="4174790" y="744507"/>
            <a:ext cx="3945720" cy="923330"/>
          </a:xfrm>
          <a:prstGeom prst="rect">
            <a:avLst/>
          </a:prstGeom>
          <a:ln w="28575">
            <a:solidFill>
              <a:schemeClr val="tx1"/>
            </a:solidFill>
            <a:prstDash val="sysDash"/>
          </a:ln>
        </p:spPr>
        <p:txBody>
          <a:bodyPr wrap="square">
            <a:spAutoFit/>
          </a:bodyPr>
          <a:lstStyle/>
          <a:p>
            <a:pPr algn="ctr"/>
            <a:r>
              <a:rPr lang="en-US" sz="5400" b="1">
                <a:ln>
                  <a:solidFill>
                    <a:srgbClr val="FF0000"/>
                  </a:solidFill>
                </a:ln>
                <a:solidFill>
                  <a:srgbClr val="92D050"/>
                </a:solidFill>
                <a:latin typeface="Monotype Corsiva" panose="03010101010201010101" pitchFamily="66" charset="0"/>
                <a:cs typeface="NikoshBAN" panose="02000000000000000000" pitchFamily="2" charset="0"/>
              </a:rPr>
              <a:t>Introducing</a:t>
            </a:r>
            <a:endParaRPr lang="en-US" sz="5400" b="1" dirty="0">
              <a:ln>
                <a:solidFill>
                  <a:srgbClr val="FF0000"/>
                </a:solidFill>
              </a:ln>
              <a:solidFill>
                <a:srgbClr val="92D050"/>
              </a:solidFill>
              <a:latin typeface="Monotype Corsiva" panose="03010101010201010101" pitchFamily="66" charset="0"/>
              <a:cs typeface="NikoshBAN" panose="02000000000000000000" pitchFamily="2" charset="0"/>
            </a:endParaRPr>
          </a:p>
        </p:txBody>
      </p:sp>
      <p:sp>
        <p:nvSpPr>
          <p:cNvPr id="3" name="Date Placeholder 2">
            <a:extLst>
              <a:ext uri="{FF2B5EF4-FFF2-40B4-BE49-F238E27FC236}">
                <a16:creationId xmlns:a16="http://schemas.microsoft.com/office/drawing/2014/main" id="{660A2979-64CD-B345-172B-B789B5DDF909}"/>
              </a:ext>
            </a:extLst>
          </p:cNvPr>
          <p:cNvSpPr>
            <a:spLocks noGrp="1"/>
          </p:cNvSpPr>
          <p:nvPr>
            <p:ph type="dt" sz="half" idx="10"/>
          </p:nvPr>
        </p:nvSpPr>
        <p:spPr/>
        <p:txBody>
          <a:bodyPr/>
          <a:lstStyle/>
          <a:p>
            <a:fld id="{92732464-E4C0-4353-8D81-D65DD1FD1281}" type="datetime1">
              <a:rPr lang="en-US" smtClean="0"/>
              <a:t>02-Sep-26</a:t>
            </a:fld>
            <a:endParaRPr lang="en-US"/>
          </a:p>
        </p:txBody>
      </p:sp>
      <p:sp>
        <p:nvSpPr>
          <p:cNvPr id="5" name="Footer Placeholder 4">
            <a:extLst>
              <a:ext uri="{FF2B5EF4-FFF2-40B4-BE49-F238E27FC236}">
                <a16:creationId xmlns:a16="http://schemas.microsoft.com/office/drawing/2014/main" id="{4B4262AD-DC70-929B-D6C9-CBD9486F1A76}"/>
              </a:ext>
            </a:extLst>
          </p:cNvPr>
          <p:cNvSpPr>
            <a:spLocks noGrp="1"/>
          </p:cNvSpPr>
          <p:nvPr>
            <p:ph type="ftr" sz="quarter" idx="11"/>
          </p:nvPr>
        </p:nvSpPr>
        <p:spPr/>
        <p:txBody>
          <a:bodyPr/>
          <a:lstStyle/>
          <a:p>
            <a:r>
              <a:rPr lang="en-US"/>
              <a:t>Belayet Hossain, Assistant Teacher, 05 No South Jonardondi GPS, Kalkini, Madaripur.</a:t>
            </a:r>
          </a:p>
        </p:txBody>
      </p:sp>
      <p:sp>
        <p:nvSpPr>
          <p:cNvPr id="6" name="Slide Number Placeholder 5">
            <a:extLst>
              <a:ext uri="{FF2B5EF4-FFF2-40B4-BE49-F238E27FC236}">
                <a16:creationId xmlns:a16="http://schemas.microsoft.com/office/drawing/2014/main" id="{52F15DE7-10CF-85EB-9875-7360D02BD838}"/>
              </a:ext>
            </a:extLst>
          </p:cNvPr>
          <p:cNvSpPr>
            <a:spLocks noGrp="1"/>
          </p:cNvSpPr>
          <p:nvPr>
            <p:ph type="sldNum" sz="quarter" idx="12"/>
          </p:nvPr>
        </p:nvSpPr>
        <p:spPr/>
        <p:txBody>
          <a:bodyPr/>
          <a:lstStyle/>
          <a:p>
            <a:fld id="{EFAA4D09-F6E3-441A-8D89-8009F99C8A4D}" type="slidenum">
              <a:rPr lang="en-US" smtClean="0"/>
              <a:t>2</a:t>
            </a:fld>
            <a:endParaRPr lang="en-US"/>
          </a:p>
        </p:txBody>
      </p:sp>
    </p:spTree>
    <p:extLst>
      <p:ext uri="{BB962C8B-B14F-4D97-AF65-F5344CB8AC3E}">
        <p14:creationId xmlns:p14="http://schemas.microsoft.com/office/powerpoint/2010/main" val="240577786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14:presetBounceEnd="30000">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14:bounceEnd="30000">
                                          <p:cBhvr additive="base">
                                            <p:cTn id="61" dur="500" fill="hold"/>
                                            <p:tgtEl>
                                              <p:spTgt spid="25"/>
                                            </p:tgtEl>
                                            <p:attrNameLst>
                                              <p:attrName>ppt_x</p:attrName>
                                            </p:attrNameLst>
                                          </p:cBhvr>
                                          <p:tavLst>
                                            <p:tav tm="0">
                                              <p:val>
                                                <p:strVal val="#ppt_x"/>
                                              </p:val>
                                            </p:tav>
                                            <p:tav tm="100000">
                                              <p:val>
                                                <p:strVal val="#ppt_x"/>
                                              </p:val>
                                            </p:tav>
                                          </p:tavLst>
                                        </p:anim>
                                        <p:anim calcmode="lin" valueType="num" p14:bounceEnd="30000">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 calcmode="lin" valueType="num">
                                          <p:cBhvr>
                                            <p:cTn id="7"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grpId="0" nodeType="clickEffect">
                                      <p:stCondLst>
                                        <p:cond delay="0"/>
                                      </p:stCondLst>
                                      <p:childTnLst>
                                        <p:animRot by="120000">
                                          <p:cBhvr>
                                            <p:cTn id="13" dur="300" fill="hold">
                                              <p:stCondLst>
                                                <p:cond delay="0"/>
                                              </p:stCondLst>
                                            </p:cTn>
                                            <p:tgtEl>
                                              <p:spTgt spid="35">
                                                <p:txEl>
                                                  <p:pRg st="0" end="0"/>
                                                </p:txEl>
                                              </p:spTgt>
                                            </p:tgtEl>
                                            <p:attrNameLst>
                                              <p:attrName>r</p:attrName>
                                            </p:attrNameLst>
                                          </p:cBhvr>
                                        </p:animRot>
                                        <p:animRot by="-240000">
                                          <p:cBhvr>
                                            <p:cTn id="14" dur="600" fill="hold">
                                              <p:stCondLst>
                                                <p:cond delay="600"/>
                                              </p:stCondLst>
                                            </p:cTn>
                                            <p:tgtEl>
                                              <p:spTgt spid="35">
                                                <p:txEl>
                                                  <p:pRg st="0" end="0"/>
                                                </p:txEl>
                                              </p:spTgt>
                                            </p:tgtEl>
                                            <p:attrNameLst>
                                              <p:attrName>r</p:attrName>
                                            </p:attrNameLst>
                                          </p:cBhvr>
                                        </p:animRot>
                                        <p:animRot by="240000">
                                          <p:cBhvr>
                                            <p:cTn id="15" dur="600" fill="hold">
                                              <p:stCondLst>
                                                <p:cond delay="1200"/>
                                              </p:stCondLst>
                                            </p:cTn>
                                            <p:tgtEl>
                                              <p:spTgt spid="35">
                                                <p:txEl>
                                                  <p:pRg st="0" end="0"/>
                                                </p:txEl>
                                              </p:spTgt>
                                            </p:tgtEl>
                                            <p:attrNameLst>
                                              <p:attrName>r</p:attrName>
                                            </p:attrNameLst>
                                          </p:cBhvr>
                                        </p:animRot>
                                        <p:animRot by="-240000">
                                          <p:cBhvr>
                                            <p:cTn id="16" dur="600" fill="hold">
                                              <p:stCondLst>
                                                <p:cond delay="1800"/>
                                              </p:stCondLst>
                                            </p:cTn>
                                            <p:tgtEl>
                                              <p:spTgt spid="35">
                                                <p:txEl>
                                                  <p:pRg st="0" end="0"/>
                                                </p:txEl>
                                              </p:spTgt>
                                            </p:tgtEl>
                                            <p:attrNameLst>
                                              <p:attrName>r</p:attrName>
                                            </p:attrNameLst>
                                          </p:cBhvr>
                                        </p:animRot>
                                        <p:animRot by="120000">
                                          <p:cBhvr>
                                            <p:cTn id="17" dur="600" fill="hold">
                                              <p:stCondLst>
                                                <p:cond delay="2400"/>
                                              </p:stCondLst>
                                            </p:cTn>
                                            <p:tgtEl>
                                              <p:spTgt spid="3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 calcmode="lin" valueType="num">
                                          <p:cBhvr>
                                            <p:cTn id="29" dur="10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32">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32">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32">
                                                <p:txEl>
                                                  <p:pRg st="0" end="0"/>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2">
                                                <p:txEl>
                                                  <p:pRg st="1" end="1"/>
                                                </p:txEl>
                                              </p:spTgt>
                                            </p:tgtEl>
                                            <p:attrNameLst>
                                              <p:attrName>style.visibility</p:attrName>
                                            </p:attrNameLst>
                                          </p:cBhvr>
                                          <p:to>
                                            <p:strVal val="visible"/>
                                          </p:to>
                                        </p:set>
                                        <p:anim calcmode="lin" valueType="num">
                                          <p:cBhvr>
                                            <p:cTn id="35" dur="1000" fill="hold"/>
                                            <p:tgtEl>
                                              <p:spTgt spid="32">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32">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32">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32">
                                                <p:txEl>
                                                  <p:pRg st="1" end="1"/>
                                                </p:txEl>
                                              </p:spTgt>
                                            </p:tgtEl>
                                          </p:cBhvr>
                                        </p:animEffect>
                                      </p:childTnLst>
                                    </p:cTn>
                                  </p:par>
                                  <p:par>
                                    <p:cTn id="39" presetID="31" presetClass="entr" presetSubtype="0" fill="hold" nodeType="withEffect">
                                      <p:stCondLst>
                                        <p:cond delay="0"/>
                                      </p:stCondLst>
                                      <p:childTnLst>
                                        <p:set>
                                          <p:cBhvr>
                                            <p:cTn id="40" dur="1" fill="hold">
                                              <p:stCondLst>
                                                <p:cond delay="0"/>
                                              </p:stCondLst>
                                            </p:cTn>
                                            <p:tgtEl>
                                              <p:spTgt spid="32">
                                                <p:txEl>
                                                  <p:pRg st="2" end="2"/>
                                                </p:txEl>
                                              </p:spTgt>
                                            </p:tgtEl>
                                            <p:attrNameLst>
                                              <p:attrName>style.visibility</p:attrName>
                                            </p:attrNameLst>
                                          </p:cBhvr>
                                          <p:to>
                                            <p:strVal val="visible"/>
                                          </p:to>
                                        </p:set>
                                        <p:anim calcmode="lin" valueType="num">
                                          <p:cBhvr>
                                            <p:cTn id="41" dur="1000" fill="hold"/>
                                            <p:tgtEl>
                                              <p:spTgt spid="32">
                                                <p:txEl>
                                                  <p:pRg st="2" end="2"/>
                                                </p:txEl>
                                              </p:spTgt>
                                            </p:tgtEl>
                                            <p:attrNameLst>
                                              <p:attrName>ppt_w</p:attrName>
                                            </p:attrNameLst>
                                          </p:cBhvr>
                                          <p:tavLst>
                                            <p:tav tm="0">
                                              <p:val>
                                                <p:fltVal val="0"/>
                                              </p:val>
                                            </p:tav>
                                            <p:tav tm="100000">
                                              <p:val>
                                                <p:strVal val="#ppt_w"/>
                                              </p:val>
                                            </p:tav>
                                          </p:tavLst>
                                        </p:anim>
                                        <p:anim calcmode="lin" valueType="num">
                                          <p:cBhvr>
                                            <p:cTn id="42" dur="1000" fill="hold"/>
                                            <p:tgtEl>
                                              <p:spTgt spid="32">
                                                <p:txEl>
                                                  <p:pRg st="2" end="2"/>
                                                </p:txEl>
                                              </p:spTgt>
                                            </p:tgtEl>
                                            <p:attrNameLst>
                                              <p:attrName>ppt_h</p:attrName>
                                            </p:attrNameLst>
                                          </p:cBhvr>
                                          <p:tavLst>
                                            <p:tav tm="0">
                                              <p:val>
                                                <p:fltVal val="0"/>
                                              </p:val>
                                            </p:tav>
                                            <p:tav tm="100000">
                                              <p:val>
                                                <p:strVal val="#ppt_h"/>
                                              </p:val>
                                            </p:tav>
                                          </p:tavLst>
                                        </p:anim>
                                        <p:anim calcmode="lin" valueType="num">
                                          <p:cBhvr>
                                            <p:cTn id="43" dur="1000" fill="hold"/>
                                            <p:tgtEl>
                                              <p:spTgt spid="32">
                                                <p:txEl>
                                                  <p:pRg st="2" end="2"/>
                                                </p:txEl>
                                              </p:spTgt>
                                            </p:tgtEl>
                                            <p:attrNameLst>
                                              <p:attrName>style.rotation</p:attrName>
                                            </p:attrNameLst>
                                          </p:cBhvr>
                                          <p:tavLst>
                                            <p:tav tm="0">
                                              <p:val>
                                                <p:fltVal val="90"/>
                                              </p:val>
                                            </p:tav>
                                            <p:tav tm="100000">
                                              <p:val>
                                                <p:fltVal val="0"/>
                                              </p:val>
                                            </p:tav>
                                          </p:tavLst>
                                        </p:anim>
                                        <p:animEffect transition="in" filter="fade">
                                          <p:cBhvr>
                                            <p:cTn id="44" dur="1000"/>
                                            <p:tgtEl>
                                              <p:spTgt spid="32">
                                                <p:txEl>
                                                  <p:pRg st="2" end="2"/>
                                                </p:txEl>
                                              </p:spTgt>
                                            </p:tgtEl>
                                          </p:cBhvr>
                                        </p:animEffect>
                                      </p:childTnLst>
                                    </p:cTn>
                                  </p:par>
                                  <p:par>
                                    <p:cTn id="45" presetID="31" presetClass="entr" presetSubtype="0" fill="hold" nodeType="withEffect">
                                      <p:stCondLst>
                                        <p:cond delay="0"/>
                                      </p:stCondLst>
                                      <p:childTnLst>
                                        <p:set>
                                          <p:cBhvr>
                                            <p:cTn id="46" dur="1" fill="hold">
                                              <p:stCondLst>
                                                <p:cond delay="0"/>
                                              </p:stCondLst>
                                            </p:cTn>
                                            <p:tgtEl>
                                              <p:spTgt spid="32">
                                                <p:txEl>
                                                  <p:pRg st="3" end="3"/>
                                                </p:txEl>
                                              </p:spTgt>
                                            </p:tgtEl>
                                            <p:attrNameLst>
                                              <p:attrName>style.visibility</p:attrName>
                                            </p:attrNameLst>
                                          </p:cBhvr>
                                          <p:to>
                                            <p:strVal val="visible"/>
                                          </p:to>
                                        </p:set>
                                        <p:anim calcmode="lin" valueType="num">
                                          <p:cBhvr>
                                            <p:cTn id="47" dur="1000" fill="hold"/>
                                            <p:tgtEl>
                                              <p:spTgt spid="32">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2">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2">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2">
                                                <p:txEl>
                                                  <p:pRg st="3" end="3"/>
                                                </p:txEl>
                                              </p:spTgt>
                                            </p:tgtEl>
                                          </p:cBhvr>
                                        </p:animEffect>
                                      </p:childTnLst>
                                    </p:cTn>
                                  </p:par>
                                  <p:par>
                                    <p:cTn id="51" presetID="31" presetClass="entr" presetSubtype="0" fill="hold" nodeType="withEffect">
                                      <p:stCondLst>
                                        <p:cond delay="0"/>
                                      </p:stCondLst>
                                      <p:childTnLst>
                                        <p:set>
                                          <p:cBhvr>
                                            <p:cTn id="52" dur="1" fill="hold">
                                              <p:stCondLst>
                                                <p:cond delay="0"/>
                                              </p:stCondLst>
                                            </p:cTn>
                                            <p:tgtEl>
                                              <p:spTgt spid="32">
                                                <p:txEl>
                                                  <p:pRg st="4" end="4"/>
                                                </p:txEl>
                                              </p:spTgt>
                                            </p:tgtEl>
                                            <p:attrNameLst>
                                              <p:attrName>style.visibility</p:attrName>
                                            </p:attrNameLst>
                                          </p:cBhvr>
                                          <p:to>
                                            <p:strVal val="visible"/>
                                          </p:to>
                                        </p:set>
                                        <p:anim calcmode="lin" valueType="num">
                                          <p:cBhvr>
                                            <p:cTn id="53" dur="1000" fill="hold"/>
                                            <p:tgtEl>
                                              <p:spTgt spid="32">
                                                <p:txEl>
                                                  <p:pRg st="4" end="4"/>
                                                </p:txEl>
                                              </p:spTgt>
                                            </p:tgtEl>
                                            <p:attrNameLst>
                                              <p:attrName>ppt_w</p:attrName>
                                            </p:attrNameLst>
                                          </p:cBhvr>
                                          <p:tavLst>
                                            <p:tav tm="0">
                                              <p:val>
                                                <p:fltVal val="0"/>
                                              </p:val>
                                            </p:tav>
                                            <p:tav tm="100000">
                                              <p:val>
                                                <p:strVal val="#ppt_w"/>
                                              </p:val>
                                            </p:tav>
                                          </p:tavLst>
                                        </p:anim>
                                        <p:anim calcmode="lin" valueType="num">
                                          <p:cBhvr>
                                            <p:cTn id="54" dur="1000" fill="hold"/>
                                            <p:tgtEl>
                                              <p:spTgt spid="32">
                                                <p:txEl>
                                                  <p:pRg st="4" end="4"/>
                                                </p:txEl>
                                              </p:spTgt>
                                            </p:tgtEl>
                                            <p:attrNameLst>
                                              <p:attrName>ppt_h</p:attrName>
                                            </p:attrNameLst>
                                          </p:cBhvr>
                                          <p:tavLst>
                                            <p:tav tm="0">
                                              <p:val>
                                                <p:fltVal val="0"/>
                                              </p:val>
                                            </p:tav>
                                            <p:tav tm="100000">
                                              <p:val>
                                                <p:strVal val="#ppt_h"/>
                                              </p:val>
                                            </p:tav>
                                          </p:tavLst>
                                        </p:anim>
                                        <p:anim calcmode="lin" valueType="num">
                                          <p:cBhvr>
                                            <p:cTn id="55" dur="1000" fill="hold"/>
                                            <p:tgtEl>
                                              <p:spTgt spid="32">
                                                <p:txEl>
                                                  <p:pRg st="4" end="4"/>
                                                </p:txEl>
                                              </p:spTgt>
                                            </p:tgtEl>
                                            <p:attrNameLst>
                                              <p:attrName>style.rotation</p:attrName>
                                            </p:attrNameLst>
                                          </p:cBhvr>
                                          <p:tavLst>
                                            <p:tav tm="0">
                                              <p:val>
                                                <p:fltVal val="90"/>
                                              </p:val>
                                            </p:tav>
                                            <p:tav tm="100000">
                                              <p:val>
                                                <p:fltVal val="0"/>
                                              </p:val>
                                            </p:tav>
                                          </p:tavLst>
                                        </p:anim>
                                        <p:animEffect transition="in" filter="fade">
                                          <p:cBhvr>
                                            <p:cTn id="56" dur="1000"/>
                                            <p:tgtEl>
                                              <p:spTgt spid="3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ppt_x"/>
                                              </p:val>
                                            </p:tav>
                                            <p:tav tm="100000">
                                              <p:val>
                                                <p:strVal val="#ppt_x"/>
                                              </p:val>
                                            </p:tav>
                                          </p:tavLst>
                                        </p:anim>
                                        <p:anim calcmode="lin" valueType="num">
                                          <p:cBhvr additive="base">
                                            <p:cTn id="62"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up)">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32" grpId="0" animBg="1"/>
          <p:bldP spid="35" grpId="0" build="allAtOnce"/>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BC48D69-6DE7-47D6-B60A-EF04753E0499}"/>
              </a:ext>
            </a:extLst>
          </p:cNvPr>
          <p:cNvGrpSpPr/>
          <p:nvPr/>
        </p:nvGrpSpPr>
        <p:grpSpPr>
          <a:xfrm>
            <a:off x="1602250" y="1003370"/>
            <a:ext cx="10394810" cy="1596747"/>
            <a:chOff x="1356102" y="577569"/>
            <a:chExt cx="6019800" cy="1676400"/>
          </a:xfrm>
        </p:grpSpPr>
        <p:sp>
          <p:nvSpPr>
            <p:cNvPr id="10" name="Flowchart: Decision 9">
              <a:extLst>
                <a:ext uri="{FF2B5EF4-FFF2-40B4-BE49-F238E27FC236}">
                  <a16:creationId xmlns:a16="http://schemas.microsoft.com/office/drawing/2014/main" id="{55E2F092-7905-46D9-92F2-A2A4629F23D3}"/>
                </a:ext>
              </a:extLst>
            </p:cNvPr>
            <p:cNvSpPr/>
            <p:nvPr/>
          </p:nvSpPr>
          <p:spPr>
            <a:xfrm>
              <a:off x="1356102" y="577569"/>
              <a:ext cx="6019800" cy="1676400"/>
            </a:xfrm>
            <a:prstGeom prst="flowChartDecisi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634"/>
            </a:p>
          </p:txBody>
        </p:sp>
        <p:sp>
          <p:nvSpPr>
            <p:cNvPr id="11" name="Rectangle 10">
              <a:extLst>
                <a:ext uri="{FF2B5EF4-FFF2-40B4-BE49-F238E27FC236}">
                  <a16:creationId xmlns:a16="http://schemas.microsoft.com/office/drawing/2014/main" id="{5911721A-4B53-4A65-95BD-6EBAC9EC1F5D}"/>
                </a:ext>
              </a:extLst>
            </p:cNvPr>
            <p:cNvSpPr/>
            <p:nvPr/>
          </p:nvSpPr>
          <p:spPr>
            <a:xfrm>
              <a:off x="3276099" y="1050009"/>
              <a:ext cx="2339563" cy="712501"/>
            </a:xfrm>
            <a:prstGeom prst="rect">
              <a:avLst/>
            </a:prstGeom>
          </p:spPr>
          <p:txBody>
            <a:bodyPr wrap="none">
              <a:spAutoFit/>
            </a:bodyPr>
            <a:lstStyle/>
            <a:p>
              <a:pPr algn="ctr"/>
              <a:r>
                <a:rPr lang="en-US" sz="381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BAN" panose="02000000000000000000" pitchFamily="2" charset="0"/>
                  <a:cs typeface="NikoshBAN" panose="02000000000000000000" pitchFamily="2" charset="0"/>
                </a:rPr>
                <a:t>INTRODUCING</a:t>
              </a:r>
            </a:p>
          </p:txBody>
        </p:sp>
      </p:grpSp>
      <p:pic>
        <p:nvPicPr>
          <p:cNvPr id="12" name="Picture 11">
            <a:extLst>
              <a:ext uri="{FF2B5EF4-FFF2-40B4-BE49-F238E27FC236}">
                <a16:creationId xmlns:a16="http://schemas.microsoft.com/office/drawing/2014/main" id="{3A46EFAF-FCA2-4526-965F-2EB6036EBE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18866" y="2882701"/>
            <a:ext cx="1644788" cy="2164615"/>
          </a:xfrm>
          <a:prstGeom prst="rect">
            <a:avLst/>
          </a:prstGeom>
          <a:ln>
            <a:noFill/>
          </a:ln>
          <a:effectLst>
            <a:outerShdw blurRad="190500" algn="tl" rotWithShape="0">
              <a:srgbClr val="000000">
                <a:alpha val="70000"/>
              </a:srgbClr>
            </a:outerShdw>
          </a:effectLst>
        </p:spPr>
      </p:pic>
      <p:sp>
        <p:nvSpPr>
          <p:cNvPr id="13" name="TextBox 12">
            <a:extLst>
              <a:ext uri="{FF2B5EF4-FFF2-40B4-BE49-F238E27FC236}">
                <a16:creationId xmlns:a16="http://schemas.microsoft.com/office/drawing/2014/main" id="{FB6DAAB1-D6DC-45DA-9378-B1D9F02DA689}"/>
              </a:ext>
            </a:extLst>
          </p:cNvPr>
          <p:cNvSpPr txBox="1"/>
          <p:nvPr/>
        </p:nvSpPr>
        <p:spPr>
          <a:xfrm>
            <a:off x="6937585" y="2139790"/>
            <a:ext cx="6152815" cy="378629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Class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Three</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Subject : </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Eng</a:t>
            </a:r>
            <a:r>
              <a:rPr lang="en-US"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l</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ish</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Unit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8, Lesson 1</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The Ant and the Grasshopper</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Activity</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bn-BD"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 B</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Page </a:t>
            </a:r>
            <a:r>
              <a:rPr lang="en-IN" sz="3429" b="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109 &amp; 110.</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a:p>
            <a:pPr algn="ct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Time </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a:t>
            </a:r>
            <a:r>
              <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 45 min</a:t>
            </a:r>
            <a:r>
              <a:rPr lang="bn-BD"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u</a:t>
            </a:r>
            <a:r>
              <a:rPr lang="en-IN" sz="3429" b="1" dirty="0" err="1">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tes</a:t>
            </a:r>
            <a:endParaRPr lang="en-IN" sz="3429" b="1" dirty="0">
              <a:ln/>
              <a:effectLst>
                <a:reflection blurRad="6350" stA="55000" endA="300" endPos="45500" dir="5400000" sy="-100000" algn="bl" rotWithShape="0"/>
              </a:effectLst>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E0E77B63-11E1-4A21-8F2F-129145412FE7}"/>
              </a:ext>
            </a:extLst>
          </p:cNvPr>
          <p:cNvSpPr>
            <a:spLocks noGrp="1"/>
          </p:cNvSpPr>
          <p:nvPr>
            <p:ph type="dt" sz="half" idx="10"/>
          </p:nvPr>
        </p:nvSpPr>
        <p:spPr/>
        <p:txBody>
          <a:bodyPr/>
          <a:lstStyle/>
          <a:p>
            <a:fld id="{0BFFB5BE-F978-4DAA-BC3A-1694CC70570F}" type="datetime1">
              <a:rPr lang="en-US" smtClean="0"/>
              <a:t>02-Sep-26</a:t>
            </a:fld>
            <a:endParaRPr lang="en-US"/>
          </a:p>
        </p:txBody>
      </p:sp>
      <p:sp>
        <p:nvSpPr>
          <p:cNvPr id="3" name="Footer Placeholder 2">
            <a:extLst>
              <a:ext uri="{FF2B5EF4-FFF2-40B4-BE49-F238E27FC236}">
                <a16:creationId xmlns:a16="http://schemas.microsoft.com/office/drawing/2014/main" id="{019ABCED-9639-4F02-89EA-8B872463ACA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5DCA02D-7E75-48A9-8E24-638EE8A51CBC}"/>
              </a:ext>
            </a:extLst>
          </p:cNvPr>
          <p:cNvSpPr>
            <a:spLocks noGrp="1"/>
          </p:cNvSpPr>
          <p:nvPr>
            <p:ph type="sldNum" sz="quarter" idx="12"/>
          </p:nvPr>
        </p:nvSpPr>
        <p:spPr/>
        <p:txBody>
          <a:bodyPr/>
          <a:lstStyle/>
          <a:p>
            <a:fld id="{916A0175-5D69-42F5-B0AC-8D3343A0CFEE}" type="slidenum">
              <a:rPr lang="en-US" smtClean="0"/>
              <a:t>3</a:t>
            </a:fld>
            <a:endParaRPr lang="en-US"/>
          </a:p>
        </p:txBody>
      </p:sp>
    </p:spTree>
    <p:extLst>
      <p:ext uri="{BB962C8B-B14F-4D97-AF65-F5344CB8AC3E}">
        <p14:creationId xmlns:p14="http://schemas.microsoft.com/office/powerpoint/2010/main" val="171065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87735C-ECF9-4CE1-ABE4-4D1A0B749C5E}"/>
              </a:ext>
            </a:extLst>
          </p:cNvPr>
          <p:cNvSpPr/>
          <p:nvPr/>
        </p:nvSpPr>
        <p:spPr>
          <a:xfrm>
            <a:off x="2940700" y="793378"/>
            <a:ext cx="8393644" cy="620042"/>
          </a:xfrm>
          <a:prstGeom prst="rect">
            <a:avLst/>
          </a:prstGeom>
        </p:spPr>
        <p:txBody>
          <a:bodyPr wrap="none">
            <a:spAutoFit/>
          </a:bodyPr>
          <a:lstStyle/>
          <a:p>
            <a:pPr algn="ctr"/>
            <a:r>
              <a:rPr lang="en-US" sz="3429" dirty="0">
                <a:latin typeface="Book Antiqua" pitchFamily="18" charset="0"/>
              </a:rPr>
              <a:t>Can you guess what is </a:t>
            </a:r>
            <a:r>
              <a:rPr lang="en-US" sz="3429">
                <a:latin typeface="Book Antiqua" pitchFamily="18" charset="0"/>
              </a:rPr>
              <a:t>our today's </a:t>
            </a:r>
            <a:r>
              <a:rPr lang="en-US" sz="3429" dirty="0">
                <a:latin typeface="Book Antiqua" pitchFamily="18" charset="0"/>
              </a:rPr>
              <a:t>lesson?</a:t>
            </a:r>
          </a:p>
        </p:txBody>
      </p:sp>
      <p:sp>
        <p:nvSpPr>
          <p:cNvPr id="9" name="Rectangle 8">
            <a:extLst>
              <a:ext uri="{FF2B5EF4-FFF2-40B4-BE49-F238E27FC236}">
                <a16:creationId xmlns:a16="http://schemas.microsoft.com/office/drawing/2014/main" id="{0F1BB7FC-BB92-4870-B9B5-47E270786FE3}"/>
              </a:ext>
            </a:extLst>
          </p:cNvPr>
          <p:cNvSpPr/>
          <p:nvPr/>
        </p:nvSpPr>
        <p:spPr>
          <a:xfrm>
            <a:off x="2915254" y="1184096"/>
            <a:ext cx="7885492" cy="620042"/>
          </a:xfrm>
          <a:prstGeom prst="rect">
            <a:avLst/>
          </a:prstGeom>
        </p:spPr>
        <p:txBody>
          <a:bodyPr wrap="none">
            <a:spAutoFit/>
          </a:bodyPr>
          <a:lstStyle/>
          <a:p>
            <a:pPr algn="ctr"/>
            <a:r>
              <a:rPr lang="en-US" sz="3429" dirty="0">
                <a:latin typeface="Book Antiqua" pitchFamily="18" charset="0"/>
              </a:rPr>
              <a:t>What is the relationship between them?</a:t>
            </a:r>
          </a:p>
        </p:txBody>
      </p:sp>
      <p:sp>
        <p:nvSpPr>
          <p:cNvPr id="2" name="Date Placeholder 1">
            <a:extLst>
              <a:ext uri="{FF2B5EF4-FFF2-40B4-BE49-F238E27FC236}">
                <a16:creationId xmlns:a16="http://schemas.microsoft.com/office/drawing/2014/main" id="{AC4C3493-36DA-4138-868D-9D8B714480BC}"/>
              </a:ext>
            </a:extLst>
          </p:cNvPr>
          <p:cNvSpPr>
            <a:spLocks noGrp="1"/>
          </p:cNvSpPr>
          <p:nvPr>
            <p:ph type="dt" sz="half" idx="10"/>
          </p:nvPr>
        </p:nvSpPr>
        <p:spPr/>
        <p:txBody>
          <a:bodyPr/>
          <a:lstStyle/>
          <a:p>
            <a:fld id="{599EF540-9C80-4778-AAFB-47D1FCE0B175}" type="datetime1">
              <a:rPr lang="en-US" smtClean="0"/>
              <a:t>02-Sep-26</a:t>
            </a:fld>
            <a:endParaRPr lang="en-US"/>
          </a:p>
        </p:txBody>
      </p:sp>
      <p:sp>
        <p:nvSpPr>
          <p:cNvPr id="3" name="Footer Placeholder 2">
            <a:extLst>
              <a:ext uri="{FF2B5EF4-FFF2-40B4-BE49-F238E27FC236}">
                <a16:creationId xmlns:a16="http://schemas.microsoft.com/office/drawing/2014/main" id="{5BCD1040-B559-4405-A969-59B867C5F6F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76ACEEF1-BAAA-469E-8EDA-40BFD22D293E}"/>
              </a:ext>
            </a:extLst>
          </p:cNvPr>
          <p:cNvSpPr>
            <a:spLocks noGrp="1"/>
          </p:cNvSpPr>
          <p:nvPr>
            <p:ph type="sldNum" sz="quarter" idx="12"/>
          </p:nvPr>
        </p:nvSpPr>
        <p:spPr/>
        <p:txBody>
          <a:bodyPr/>
          <a:lstStyle/>
          <a:p>
            <a:fld id="{916A0175-5D69-42F5-B0AC-8D3343A0CFEE}" type="slidenum">
              <a:rPr lang="en-US" smtClean="0"/>
              <a:t>4</a:t>
            </a:fld>
            <a:endParaRPr lang="en-US"/>
          </a:p>
        </p:txBody>
      </p:sp>
      <p:pic>
        <p:nvPicPr>
          <p:cNvPr id="7" name="Picture 6">
            <a:extLst>
              <a:ext uri="{FF2B5EF4-FFF2-40B4-BE49-F238E27FC236}">
                <a16:creationId xmlns:a16="http://schemas.microsoft.com/office/drawing/2014/main" id="{50CD3D42-CD2C-A2A4-4250-B635131FDDD9}"/>
              </a:ext>
            </a:extLst>
          </p:cNvPr>
          <p:cNvPicPr>
            <a:picLocks noChangeAspect="1"/>
          </p:cNvPicPr>
          <p:nvPr/>
        </p:nvPicPr>
        <p:blipFill>
          <a:blip r:embed="rId2">
            <a:extLst>
              <a:ext uri="{28A0092B-C50C-407E-A947-70E740481C1C}">
                <a14:useLocalDpi xmlns:a14="http://schemas.microsoft.com/office/drawing/2010/main" val="0"/>
              </a:ext>
            </a:extLst>
          </a:blip>
          <a:srcRect l="9739" t="3475" r="4121" b="7316"/>
          <a:stretch>
            <a:fillRect/>
          </a:stretch>
        </p:blipFill>
        <p:spPr>
          <a:xfrm>
            <a:off x="3894991" y="1732703"/>
            <a:ext cx="6485062" cy="4331919"/>
          </a:xfrm>
          <a:prstGeom prst="rect">
            <a:avLst/>
          </a:prstGeom>
        </p:spPr>
      </p:pic>
    </p:spTree>
    <p:extLst>
      <p:ext uri="{BB962C8B-B14F-4D97-AF65-F5344CB8AC3E}">
        <p14:creationId xmlns:p14="http://schemas.microsoft.com/office/powerpoint/2010/main" val="360564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8)">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A2D05B4-0587-46CE-8FFD-28CC10D8C50D}"/>
              </a:ext>
            </a:extLst>
          </p:cNvPr>
          <p:cNvSpPr txBox="1"/>
          <p:nvPr/>
        </p:nvSpPr>
        <p:spPr>
          <a:xfrm flipH="1">
            <a:off x="4569237" y="1016432"/>
            <a:ext cx="4577528" cy="620042"/>
          </a:xfrm>
          <a:prstGeom prst="rect">
            <a:avLst/>
          </a:prstGeom>
          <a:noFill/>
          <a:ln>
            <a:solidFill>
              <a:schemeClr val="accent6">
                <a:lumMod val="40000"/>
                <a:lumOff val="60000"/>
              </a:schemeClr>
            </a:solidFill>
          </a:ln>
          <a:effectLst>
            <a:innerShdw blurRad="114300">
              <a:prstClr val="black"/>
            </a:inn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3429" dirty="0">
                <a:solidFill>
                  <a:schemeClr val="tx1"/>
                </a:solidFill>
                <a:latin typeface="Book Antiqua" pitchFamily="18" charset="0"/>
              </a:rPr>
              <a:t>Today's</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Our</a:t>
            </a:r>
            <a:r>
              <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rPr>
              <a:t> </a:t>
            </a:r>
            <a:r>
              <a:rPr lang="en-US" sz="3429" dirty="0">
                <a:solidFill>
                  <a:schemeClr val="tx1"/>
                </a:solidFill>
                <a:latin typeface="Book Antiqua" pitchFamily="18" charset="0"/>
              </a:rPr>
              <a:t>Lesson</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7" name="TextBox 6">
            <a:extLst>
              <a:ext uri="{FF2B5EF4-FFF2-40B4-BE49-F238E27FC236}">
                <a16:creationId xmlns:a16="http://schemas.microsoft.com/office/drawing/2014/main" id="{2849B628-1B4C-4DDF-89BB-58D2C91D55BB}"/>
              </a:ext>
            </a:extLst>
          </p:cNvPr>
          <p:cNvSpPr txBox="1"/>
          <p:nvPr/>
        </p:nvSpPr>
        <p:spPr>
          <a:xfrm>
            <a:off x="1357460" y="2007326"/>
            <a:ext cx="8049299" cy="2988880"/>
          </a:xfrm>
          <a:prstGeom prst="rect">
            <a:avLst/>
          </a:prstGeom>
          <a:noFill/>
        </p:spPr>
        <p:txBody>
          <a:bodyPr wrap="square" rtlCol="0">
            <a:prstTxWarp prst="textWave1">
              <a:avLst/>
            </a:prstTxWarp>
            <a:spAutoFit/>
          </a:bodyPr>
          <a:lstStyle/>
          <a:p>
            <a:pPr algn="ctr"/>
            <a:r>
              <a:rPr lang="en-US" sz="4191" b="1">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rPr>
              <a:t>The Ant and the Grasshopper</a:t>
            </a:r>
            <a:endParaRPr lang="en-US" sz="4191" b="1" dirty="0">
              <a:ln w="17780" cmpd="sng">
                <a:solidFill>
                  <a:srgbClr val="FFFFFF"/>
                </a:solidFill>
                <a:prstDash val="solid"/>
                <a:miter lim="800000"/>
              </a:ln>
              <a:solidFill>
                <a:sysClr val="windowText" lastClr="000000"/>
              </a:solidFill>
              <a:effectLst>
                <a:outerShdw blurRad="50800" algn="tl" rotWithShape="0">
                  <a:srgbClr val="000000"/>
                </a:outerShdw>
              </a:effectLst>
              <a:latin typeface="Book Antiqua" pitchFamily="18" charset="0"/>
            </a:endParaRPr>
          </a:p>
        </p:txBody>
      </p:sp>
      <p:sp>
        <p:nvSpPr>
          <p:cNvPr id="8" name="Rectangle 7">
            <a:extLst>
              <a:ext uri="{FF2B5EF4-FFF2-40B4-BE49-F238E27FC236}">
                <a16:creationId xmlns:a16="http://schemas.microsoft.com/office/drawing/2014/main" id="{13379688-D395-474E-A267-85FBAE8F581F}"/>
              </a:ext>
            </a:extLst>
          </p:cNvPr>
          <p:cNvSpPr/>
          <p:nvPr/>
        </p:nvSpPr>
        <p:spPr>
          <a:xfrm>
            <a:off x="1707191" y="4219308"/>
            <a:ext cx="3664577" cy="1147750"/>
          </a:xfrm>
          <a:prstGeom prst="rect">
            <a:avLst/>
          </a:prstGeom>
          <a:ln>
            <a:solidFill>
              <a:schemeClr val="accent5">
                <a:lumMod val="40000"/>
                <a:lumOff val="60000"/>
              </a:schemeClr>
            </a:solidFill>
          </a:ln>
        </p:spPr>
        <p:txBody>
          <a:bodyPr wrap="square">
            <a:spAutoFit/>
          </a:bodyPr>
          <a:lstStyle/>
          <a:p>
            <a:r>
              <a:rPr lang="en-US" sz="3429" dirty="0">
                <a:latin typeface="Book Antiqua" pitchFamily="18" charset="0"/>
              </a:rPr>
              <a:t>Unit </a:t>
            </a:r>
            <a:r>
              <a:rPr lang="en-US" sz="3429">
                <a:latin typeface="Book Antiqua" pitchFamily="18" charset="0"/>
              </a:rPr>
              <a:t>- 8.</a:t>
            </a:r>
            <a:endParaRPr lang="en-US" sz="3429" dirty="0">
              <a:latin typeface="Book Antiqua" pitchFamily="18" charset="0"/>
            </a:endParaRPr>
          </a:p>
          <a:p>
            <a:r>
              <a:rPr lang="en-US" sz="3429">
                <a:latin typeface="Book Antiqua" pitchFamily="18" charset="0"/>
              </a:rPr>
              <a:t>Lesson 1</a:t>
            </a:r>
            <a:endParaRPr lang="en-US" sz="3429" dirty="0">
              <a:latin typeface="Book Antiqua" pitchFamily="18" charset="0"/>
            </a:endParaRPr>
          </a:p>
        </p:txBody>
      </p:sp>
      <p:sp>
        <p:nvSpPr>
          <p:cNvPr id="2" name="Date Placeholder 1">
            <a:extLst>
              <a:ext uri="{FF2B5EF4-FFF2-40B4-BE49-F238E27FC236}">
                <a16:creationId xmlns:a16="http://schemas.microsoft.com/office/drawing/2014/main" id="{77DC3F10-55BA-4C4D-9773-B5804C5533BA}"/>
              </a:ext>
            </a:extLst>
          </p:cNvPr>
          <p:cNvSpPr>
            <a:spLocks noGrp="1"/>
          </p:cNvSpPr>
          <p:nvPr>
            <p:ph type="dt" sz="half" idx="10"/>
          </p:nvPr>
        </p:nvSpPr>
        <p:spPr/>
        <p:txBody>
          <a:bodyPr/>
          <a:lstStyle/>
          <a:p>
            <a:fld id="{0037C303-6C97-4410-A5FF-F4BE812BE6AC}" type="datetime1">
              <a:rPr lang="en-US" smtClean="0"/>
              <a:t>02-Sep-26</a:t>
            </a:fld>
            <a:endParaRPr lang="en-US"/>
          </a:p>
        </p:txBody>
      </p:sp>
      <p:sp>
        <p:nvSpPr>
          <p:cNvPr id="3" name="Footer Placeholder 2">
            <a:extLst>
              <a:ext uri="{FF2B5EF4-FFF2-40B4-BE49-F238E27FC236}">
                <a16:creationId xmlns:a16="http://schemas.microsoft.com/office/drawing/2014/main" id="{E775AE1B-2217-4520-9D79-738DE0ED874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5E584A43-CB35-4240-844E-C323BCA70BD6}"/>
              </a:ext>
            </a:extLst>
          </p:cNvPr>
          <p:cNvSpPr>
            <a:spLocks noGrp="1"/>
          </p:cNvSpPr>
          <p:nvPr>
            <p:ph type="sldNum" sz="quarter" idx="12"/>
          </p:nvPr>
        </p:nvSpPr>
        <p:spPr/>
        <p:txBody>
          <a:bodyPr/>
          <a:lstStyle/>
          <a:p>
            <a:fld id="{916A0175-5D69-42F5-B0AC-8D3343A0CFEE}" type="slidenum">
              <a:rPr lang="en-US" smtClean="0"/>
              <a:t>5</a:t>
            </a:fld>
            <a:endParaRPr lang="en-US"/>
          </a:p>
        </p:txBody>
      </p:sp>
      <p:pic>
        <p:nvPicPr>
          <p:cNvPr id="5" name="Picture 4">
            <a:extLst>
              <a:ext uri="{FF2B5EF4-FFF2-40B4-BE49-F238E27FC236}">
                <a16:creationId xmlns:a16="http://schemas.microsoft.com/office/drawing/2014/main" id="{142B1A97-B2D4-D287-08D2-37A6511A729D}"/>
              </a:ext>
            </a:extLst>
          </p:cNvPr>
          <p:cNvPicPr>
            <a:picLocks noChangeAspect="1"/>
          </p:cNvPicPr>
          <p:nvPr/>
        </p:nvPicPr>
        <p:blipFill>
          <a:blip r:embed="rId2">
            <a:extLst>
              <a:ext uri="{28A0092B-C50C-407E-A947-70E740481C1C}">
                <a14:useLocalDpi xmlns:a14="http://schemas.microsoft.com/office/drawing/2010/main" val="0"/>
              </a:ext>
            </a:extLst>
          </a:blip>
          <a:srcRect l="8697" t="3972" r="4256" b="4220"/>
          <a:stretch>
            <a:fillRect/>
          </a:stretch>
        </p:blipFill>
        <p:spPr>
          <a:xfrm>
            <a:off x="9546264" y="2450969"/>
            <a:ext cx="3076227" cy="2092750"/>
          </a:xfrm>
          <a:prstGeom prst="rect">
            <a:avLst/>
          </a:prstGeom>
        </p:spPr>
      </p:pic>
    </p:spTree>
    <p:extLst>
      <p:ext uri="{BB962C8B-B14F-4D97-AF65-F5344CB8AC3E}">
        <p14:creationId xmlns:p14="http://schemas.microsoft.com/office/powerpoint/2010/main" val="103831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8"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8)">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95BF10-A3A4-42B8-973F-835A6EE90E81}"/>
              </a:ext>
            </a:extLst>
          </p:cNvPr>
          <p:cNvSpPr txBox="1"/>
          <p:nvPr/>
        </p:nvSpPr>
        <p:spPr>
          <a:xfrm>
            <a:off x="4797380" y="841172"/>
            <a:ext cx="4134465"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b="1" dirty="0">
                <a:solidFill>
                  <a:schemeClr val="tx1"/>
                </a:solidFill>
                <a:latin typeface="Book Antiqua" pitchFamily="18" charset="0"/>
              </a:rPr>
              <a:t>Learning Outcomes</a:t>
            </a:r>
          </a:p>
        </p:txBody>
      </p:sp>
      <p:sp>
        <p:nvSpPr>
          <p:cNvPr id="8" name="TextBox 7">
            <a:extLst>
              <a:ext uri="{FF2B5EF4-FFF2-40B4-BE49-F238E27FC236}">
                <a16:creationId xmlns:a16="http://schemas.microsoft.com/office/drawing/2014/main" id="{76FF8500-95A5-4061-8DA5-21232952353A}"/>
              </a:ext>
            </a:extLst>
          </p:cNvPr>
          <p:cNvSpPr txBox="1"/>
          <p:nvPr/>
        </p:nvSpPr>
        <p:spPr>
          <a:xfrm>
            <a:off x="2710876" y="1426694"/>
            <a:ext cx="4445448" cy="56137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048" dirty="0">
                <a:solidFill>
                  <a:schemeClr val="tx1"/>
                </a:solidFill>
                <a:latin typeface="Book Antiqua" pitchFamily="18" charset="0"/>
              </a:rPr>
              <a:t>Students will be able to:-</a:t>
            </a:r>
          </a:p>
        </p:txBody>
      </p:sp>
      <p:sp>
        <p:nvSpPr>
          <p:cNvPr id="9" name="TextBox 8">
            <a:extLst>
              <a:ext uri="{FF2B5EF4-FFF2-40B4-BE49-F238E27FC236}">
                <a16:creationId xmlns:a16="http://schemas.microsoft.com/office/drawing/2014/main" id="{8597B938-F78C-4AF5-8D3A-725BD47CE37C}"/>
              </a:ext>
            </a:extLst>
          </p:cNvPr>
          <p:cNvSpPr txBox="1"/>
          <p:nvPr/>
        </p:nvSpPr>
        <p:spPr>
          <a:xfrm>
            <a:off x="2710876" y="1983683"/>
            <a:ext cx="8853292" cy="419666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667" i="1" dirty="0">
                <a:solidFill>
                  <a:srgbClr val="0070C0"/>
                </a:solidFill>
                <a:latin typeface="Book Antiqua" pitchFamily="18" charset="0"/>
              </a:rPr>
              <a:t>Listening:-</a:t>
            </a:r>
          </a:p>
          <a:p>
            <a:r>
              <a:rPr lang="en-US" sz="2667" dirty="0">
                <a:solidFill>
                  <a:schemeClr val="tx1"/>
                </a:solidFill>
                <a:latin typeface="Book Antiqua" pitchFamily="18" charset="0"/>
              </a:rPr>
              <a:t>    4.3.1 - enjoy and understand simple stories.</a:t>
            </a:r>
          </a:p>
          <a:p>
            <a:r>
              <a:rPr lang="en-US" sz="2667" i="1" dirty="0">
                <a:solidFill>
                  <a:srgbClr val="0070C0"/>
                </a:solidFill>
                <a:latin typeface="Book Antiqua" pitchFamily="18" charset="0"/>
              </a:rPr>
              <a:t>Speaking:-</a:t>
            </a:r>
          </a:p>
          <a:p>
            <a:r>
              <a:rPr lang="en-US" sz="2667" dirty="0">
                <a:solidFill>
                  <a:schemeClr val="tx1"/>
                </a:solidFill>
                <a:latin typeface="Book Antiqua" pitchFamily="18" charset="0"/>
              </a:rPr>
              <a:t>    3.1.1 - ask and answer </a:t>
            </a:r>
            <a:r>
              <a:rPr lang="en-US" sz="2667" dirty="0" err="1">
                <a:solidFill>
                  <a:schemeClr val="tx1"/>
                </a:solidFill>
                <a:latin typeface="Book Antiqua" pitchFamily="18" charset="0"/>
              </a:rPr>
              <a:t>Wh</a:t>
            </a:r>
            <a:r>
              <a:rPr lang="en-US" sz="2667" dirty="0">
                <a:solidFill>
                  <a:schemeClr val="tx1"/>
                </a:solidFill>
                <a:latin typeface="Book Antiqua" pitchFamily="18" charset="0"/>
              </a:rPr>
              <a:t> questions.</a:t>
            </a:r>
          </a:p>
          <a:p>
            <a:r>
              <a:rPr lang="en-US" sz="2667" i="1" dirty="0">
                <a:solidFill>
                  <a:srgbClr val="0070C0"/>
                </a:solidFill>
                <a:latin typeface="Book Antiqua" pitchFamily="18" charset="0"/>
              </a:rPr>
              <a:t>Reading:-</a:t>
            </a:r>
          </a:p>
          <a:p>
            <a:r>
              <a:rPr lang="en-US" sz="2667" dirty="0">
                <a:solidFill>
                  <a:schemeClr val="tx1"/>
                </a:solidFill>
                <a:latin typeface="Book Antiqua" pitchFamily="18" charset="0"/>
              </a:rPr>
              <a:t>    5.1.1 - read simple paragraphs.</a:t>
            </a:r>
          </a:p>
          <a:p>
            <a:r>
              <a:rPr lang="en-US" sz="2667" i="1" dirty="0">
                <a:solidFill>
                  <a:srgbClr val="0070C0"/>
                </a:solidFill>
                <a:latin typeface="Book Antiqua" pitchFamily="18" charset="0"/>
              </a:rPr>
              <a:t>Writing:-</a:t>
            </a:r>
          </a:p>
          <a:p>
            <a:r>
              <a:rPr lang="en-US" sz="2667" dirty="0">
                <a:solidFill>
                  <a:schemeClr val="tx1"/>
                </a:solidFill>
                <a:latin typeface="Book Antiqua" pitchFamily="18" charset="0"/>
              </a:rPr>
              <a:t>    8.1.3 - write sentence from the text book or model.</a:t>
            </a:r>
          </a:p>
          <a:p>
            <a:r>
              <a:rPr lang="en-US" sz="2667" dirty="0">
                <a:solidFill>
                  <a:schemeClr val="tx1"/>
                </a:solidFill>
                <a:latin typeface="Book Antiqua" pitchFamily="18" charset="0"/>
              </a:rPr>
              <a:t>    10.1.1 - write short and simple paragraphs answering a</a:t>
            </a:r>
          </a:p>
          <a:p>
            <a:r>
              <a:rPr lang="en-US" sz="2667" dirty="0">
                <a:solidFill>
                  <a:schemeClr val="tx1"/>
                </a:solidFill>
                <a:latin typeface="Book Antiqua" pitchFamily="18" charset="0"/>
              </a:rPr>
              <a:t>    set of questions.</a:t>
            </a:r>
          </a:p>
        </p:txBody>
      </p:sp>
      <p:sp>
        <p:nvSpPr>
          <p:cNvPr id="2" name="Date Placeholder 1">
            <a:extLst>
              <a:ext uri="{FF2B5EF4-FFF2-40B4-BE49-F238E27FC236}">
                <a16:creationId xmlns:a16="http://schemas.microsoft.com/office/drawing/2014/main" id="{B25A8D15-5BB9-4A0B-A114-6147B53DF3F5}"/>
              </a:ext>
            </a:extLst>
          </p:cNvPr>
          <p:cNvSpPr>
            <a:spLocks noGrp="1"/>
          </p:cNvSpPr>
          <p:nvPr>
            <p:ph type="dt" sz="half" idx="10"/>
          </p:nvPr>
        </p:nvSpPr>
        <p:spPr/>
        <p:txBody>
          <a:bodyPr/>
          <a:lstStyle/>
          <a:p>
            <a:fld id="{1BACE24B-ADAF-455C-8FC0-E09457BD8103}" type="datetime1">
              <a:rPr lang="en-US" smtClean="0"/>
              <a:t>02-Sep-26</a:t>
            </a:fld>
            <a:endParaRPr lang="en-US"/>
          </a:p>
        </p:txBody>
      </p:sp>
      <p:sp>
        <p:nvSpPr>
          <p:cNvPr id="3" name="Footer Placeholder 2">
            <a:extLst>
              <a:ext uri="{FF2B5EF4-FFF2-40B4-BE49-F238E27FC236}">
                <a16:creationId xmlns:a16="http://schemas.microsoft.com/office/drawing/2014/main" id="{A93ED3B7-81BC-4AE9-82C6-0EEC2274AB93}"/>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C9CC31CA-5802-44A3-A064-381206C6DE5A}"/>
              </a:ext>
            </a:extLst>
          </p:cNvPr>
          <p:cNvSpPr>
            <a:spLocks noGrp="1"/>
          </p:cNvSpPr>
          <p:nvPr>
            <p:ph type="sldNum" sz="quarter" idx="12"/>
          </p:nvPr>
        </p:nvSpPr>
        <p:spPr/>
        <p:txBody>
          <a:bodyPr/>
          <a:lstStyle/>
          <a:p>
            <a:fld id="{916A0175-5D69-42F5-B0AC-8D3343A0CFEE}" type="slidenum">
              <a:rPr lang="en-US" smtClean="0"/>
              <a:t>6</a:t>
            </a:fld>
            <a:endParaRPr lang="en-US"/>
          </a:p>
        </p:txBody>
      </p:sp>
    </p:spTree>
    <p:extLst>
      <p:ext uri="{BB962C8B-B14F-4D97-AF65-F5344CB8AC3E}">
        <p14:creationId xmlns:p14="http://schemas.microsoft.com/office/powerpoint/2010/main" val="331371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anim calcmode="lin" valueType="num">
                                      <p:cBhvr>
                                        <p:cTn id="2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06D780-9EAA-4C63-BBB1-252B0CA327F2}"/>
              </a:ext>
            </a:extLst>
          </p:cNvPr>
          <p:cNvSpPr/>
          <p:nvPr/>
        </p:nvSpPr>
        <p:spPr>
          <a:xfrm>
            <a:off x="3894688" y="509852"/>
            <a:ext cx="5926622" cy="620042"/>
          </a:xfrm>
          <a:prstGeom prst="rect">
            <a:avLst/>
          </a:prstGeom>
        </p:spPr>
        <p:txBody>
          <a:bodyPr wrap="none">
            <a:spAutoFit/>
          </a:bodyPr>
          <a:lstStyle/>
          <a:p>
            <a:pPr algn="ctr"/>
            <a:r>
              <a:rPr lang="en-US" sz="3429">
                <a:latin typeface="Times New Roman" panose="02020603050405020304" pitchFamily="18" charset="0"/>
                <a:cs typeface="Times New Roman" panose="02020603050405020304" pitchFamily="18" charset="0"/>
              </a:rPr>
              <a:t>Who </a:t>
            </a:r>
            <a:r>
              <a:rPr lang="en-US" sz="3429" dirty="0">
                <a:latin typeface="Times New Roman" panose="02020603050405020304" pitchFamily="18" charset="0"/>
                <a:cs typeface="Times New Roman" panose="02020603050405020304" pitchFamily="18" charset="0"/>
              </a:rPr>
              <a:t>can you see in the picture?</a:t>
            </a:r>
          </a:p>
        </p:txBody>
      </p:sp>
      <p:sp>
        <p:nvSpPr>
          <p:cNvPr id="6" name="Rectangle 5">
            <a:extLst>
              <a:ext uri="{FF2B5EF4-FFF2-40B4-BE49-F238E27FC236}">
                <a16:creationId xmlns:a16="http://schemas.microsoft.com/office/drawing/2014/main" id="{EFEE0553-6A34-476A-88FE-C48550930573}"/>
              </a:ext>
            </a:extLst>
          </p:cNvPr>
          <p:cNvSpPr/>
          <p:nvPr/>
        </p:nvSpPr>
        <p:spPr>
          <a:xfrm>
            <a:off x="759354" y="938390"/>
            <a:ext cx="2254271" cy="620042"/>
          </a:xfrm>
          <a:prstGeom prst="rect">
            <a:avLst/>
          </a:prstGeom>
        </p:spPr>
        <p:txBody>
          <a:bodyPr wrap="none">
            <a:spAutoFit/>
          </a:bodyPr>
          <a:lstStyle/>
          <a:p>
            <a:pPr algn="ctr"/>
            <a:r>
              <a:rPr lang="en-US" sz="3429" dirty="0">
                <a:latin typeface="Times New Roman" panose="02020603050405020304" pitchFamily="18" charset="0"/>
                <a:cs typeface="Times New Roman" panose="02020603050405020304" pitchFamily="18" charset="0"/>
              </a:rPr>
              <a:t>New Words</a:t>
            </a:r>
          </a:p>
        </p:txBody>
      </p:sp>
      <p:sp>
        <p:nvSpPr>
          <p:cNvPr id="7" name="Rectangle 6">
            <a:extLst>
              <a:ext uri="{FF2B5EF4-FFF2-40B4-BE49-F238E27FC236}">
                <a16:creationId xmlns:a16="http://schemas.microsoft.com/office/drawing/2014/main" id="{C2D9E940-099F-44A2-AEB3-4F980BEA6430}"/>
              </a:ext>
            </a:extLst>
          </p:cNvPr>
          <p:cNvSpPr/>
          <p:nvPr/>
        </p:nvSpPr>
        <p:spPr>
          <a:xfrm>
            <a:off x="1366157" y="2367926"/>
            <a:ext cx="1040670" cy="620042"/>
          </a:xfrm>
          <a:prstGeom prst="rect">
            <a:avLst/>
          </a:prstGeom>
        </p:spPr>
        <p:txBody>
          <a:bodyPr wrap="none">
            <a:spAutoFit/>
          </a:bodyPr>
          <a:lstStyle/>
          <a:p>
            <a:pPr algn="ctr"/>
            <a:r>
              <a:rPr lang="en-US" sz="3429" b="1">
                <a:latin typeface="Times New Roman" panose="02020603050405020304" pitchFamily="18" charset="0"/>
                <a:cs typeface="Times New Roman" panose="02020603050405020304" pitchFamily="18" charset="0"/>
              </a:rPr>
              <a:t>Like</a:t>
            </a:r>
            <a:endParaRPr lang="en-US" sz="3429" b="1"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914FF9A9-1642-4BE2-A3A5-A6EA5E36859B}"/>
              </a:ext>
            </a:extLst>
          </p:cNvPr>
          <p:cNvSpPr/>
          <p:nvPr/>
        </p:nvSpPr>
        <p:spPr>
          <a:xfrm>
            <a:off x="7513163" y="2593911"/>
            <a:ext cx="5784163" cy="584775"/>
          </a:xfrm>
          <a:prstGeom prst="rect">
            <a:avLst/>
          </a:prstGeom>
          <a:noFill/>
          <a:ln>
            <a:solidFill>
              <a:schemeClr val="accent6">
                <a:lumMod val="60000"/>
                <a:lumOff val="40000"/>
              </a:schemeClr>
            </a:solidFill>
          </a:ln>
        </p:spPr>
        <p:txBody>
          <a:bodyPr wrap="square">
            <a:spAutoFit/>
          </a:bodyPr>
          <a:lstStyle/>
          <a:p>
            <a:pPr algn="ctr"/>
            <a:r>
              <a:rPr lang="en-US" sz="3200" b="1">
                <a:latin typeface="Times New Roman" panose="02020603050405020304" pitchFamily="18" charset="0"/>
                <a:cs typeface="Times New Roman" panose="02020603050405020304" pitchFamily="18" charset="0"/>
              </a:rPr>
              <a:t>Choose something.</a:t>
            </a:r>
            <a:endParaRPr lang="en-US" sz="3200" b="1" dirty="0">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6E1072E6-1C59-4722-9356-6E172FB55FD8}"/>
              </a:ext>
            </a:extLst>
          </p:cNvPr>
          <p:cNvSpPr>
            <a:spLocks noGrp="1"/>
          </p:cNvSpPr>
          <p:nvPr>
            <p:ph type="dt" sz="half" idx="10"/>
          </p:nvPr>
        </p:nvSpPr>
        <p:spPr/>
        <p:txBody>
          <a:bodyPr/>
          <a:lstStyle/>
          <a:p>
            <a:fld id="{0A690682-4277-4A4D-93AC-9ECE6B1D84F3}" type="datetime1">
              <a:rPr lang="en-US" smtClean="0"/>
              <a:t>02-Sep-26</a:t>
            </a:fld>
            <a:endParaRPr lang="en-US"/>
          </a:p>
        </p:txBody>
      </p:sp>
      <p:sp>
        <p:nvSpPr>
          <p:cNvPr id="3" name="Footer Placeholder 2">
            <a:extLst>
              <a:ext uri="{FF2B5EF4-FFF2-40B4-BE49-F238E27FC236}">
                <a16:creationId xmlns:a16="http://schemas.microsoft.com/office/drawing/2014/main" id="{45E0D9CB-BBCE-4D6D-8A5F-78DC27059334}"/>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60903217-35E1-428B-ABAE-11744CF8EB44}"/>
              </a:ext>
            </a:extLst>
          </p:cNvPr>
          <p:cNvSpPr>
            <a:spLocks noGrp="1"/>
          </p:cNvSpPr>
          <p:nvPr>
            <p:ph type="sldNum" sz="quarter" idx="12"/>
          </p:nvPr>
        </p:nvSpPr>
        <p:spPr/>
        <p:txBody>
          <a:bodyPr/>
          <a:lstStyle/>
          <a:p>
            <a:fld id="{916A0175-5D69-42F5-B0AC-8D3343A0CFEE}" type="slidenum">
              <a:rPr lang="en-US" smtClean="0"/>
              <a:t>7</a:t>
            </a:fld>
            <a:endParaRPr lang="en-US"/>
          </a:p>
        </p:txBody>
      </p:sp>
      <p:pic>
        <p:nvPicPr>
          <p:cNvPr id="10" name="Picture 9">
            <a:extLst>
              <a:ext uri="{FF2B5EF4-FFF2-40B4-BE49-F238E27FC236}">
                <a16:creationId xmlns:a16="http://schemas.microsoft.com/office/drawing/2014/main" id="{01498306-7012-9121-85D9-BCC2B0D81DC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41394" y="1269127"/>
            <a:ext cx="2431498" cy="3228895"/>
          </a:xfrm>
          <a:prstGeom prst="rect">
            <a:avLst/>
          </a:prstGeom>
        </p:spPr>
      </p:pic>
      <p:sp>
        <p:nvSpPr>
          <p:cNvPr id="11" name="TextBox 10">
            <a:extLst>
              <a:ext uri="{FF2B5EF4-FFF2-40B4-BE49-F238E27FC236}">
                <a16:creationId xmlns:a16="http://schemas.microsoft.com/office/drawing/2014/main" id="{B6B3C96E-8787-6E11-FEA8-8D331F3E6838}"/>
              </a:ext>
            </a:extLst>
          </p:cNvPr>
          <p:cNvSpPr txBox="1"/>
          <p:nvPr/>
        </p:nvSpPr>
        <p:spPr>
          <a:xfrm>
            <a:off x="1455613" y="4444772"/>
            <a:ext cx="10803060" cy="1384995"/>
          </a:xfrm>
          <a:prstGeom prst="rect">
            <a:avLst/>
          </a:prstGeom>
          <a:noFill/>
        </p:spPr>
        <p:txBody>
          <a:bodyPr wrap="square">
            <a:spAutoFit/>
          </a:bodyPr>
          <a:lstStyle/>
          <a:p>
            <a:pPr algn="just"/>
            <a:r>
              <a:rPr lang="en-US" sz="2800">
                <a:latin typeface="Times New Roman" panose="02020603050405020304" pitchFamily="18" charset="0"/>
                <a:cs typeface="Times New Roman" panose="02020603050405020304" pitchFamily="18" charset="0"/>
              </a:rPr>
              <a:t>An ant and a grasshopper are two good friends. They live in a grassy field. It is a sunny summer morning. The grasshopper is enjoying the sun. He is dancing and singing happily. He does not usually like to work.  </a:t>
            </a:r>
          </a:p>
        </p:txBody>
      </p:sp>
    </p:spTree>
    <p:extLst>
      <p:ext uri="{BB962C8B-B14F-4D97-AF65-F5344CB8AC3E}">
        <p14:creationId xmlns:p14="http://schemas.microsoft.com/office/powerpoint/2010/main" val="150940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8)">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4" presetClass="exit" presetSubtype="0" fill="hold" grpId="0" nodeType="clickEffect">
                                  <p:stCondLst>
                                    <p:cond delay="0"/>
                                  </p:stCondLst>
                                  <p:childTnLst>
                                    <p:anim from="(ppt_x)" to="(ppt_x+1)" calcmode="lin" valueType="num">
                                      <p:cBhvr>
                                        <p:cTn id="11" dur="1000">
                                          <p:stCondLst>
                                            <p:cond delay="0"/>
                                          </p:stCondLst>
                                        </p:cTn>
                                        <p:tgtEl>
                                          <p:spTgt spid="5"/>
                                        </p:tgtEl>
                                        <p:attrNameLst>
                                          <p:attrName>ppt_x</p:attrName>
                                        </p:attrNameLst>
                                      </p:cBhvr>
                                    </p:anim>
                                    <p:anim from="0" to="-1.0" calcmode="lin" valueType="num">
                                      <p:cBhvr>
                                        <p:cTn id="12" dur="200" accel="50000">
                                          <p:stCondLst>
                                            <p:cond delay="0"/>
                                          </p:stCondLst>
                                        </p:cTn>
                                        <p:tgtEl>
                                          <p:spTgt spid="5"/>
                                        </p:tgtEl>
                                        <p:attrNameLst>
                                          <p:attrName>xshear</p:attrName>
                                        </p:attrNameLst>
                                      </p:cBhvr>
                                    </p:anim>
                                    <p:set>
                                      <p:cBhvr>
                                        <p:cTn id="13" dur="800">
                                          <p:stCondLst>
                                            <p:cond delay="200"/>
                                          </p:stCondLst>
                                        </p:cTn>
                                        <p:tgtEl>
                                          <p:spTgt spid="5"/>
                                        </p:tgtEl>
                                        <p:attrNameLst>
                                          <p:attrName>xshear</p:attrName>
                                        </p:attrNameLst>
                                      </p:cBhvr>
                                      <p:to>
                                        <p:strVal val="-1.0"/>
                                      </p:to>
                                    </p:set>
                                    <p:set>
                                      <p:cBhvr>
                                        <p:cTn id="14" dur="1" fill="hold">
                                          <p:stCondLst>
                                            <p:cond delay="999"/>
                                          </p:stCondLst>
                                        </p:cTn>
                                        <p:tgtEl>
                                          <p:spTgt spid="5"/>
                                        </p:tgtEl>
                                        <p:attrNameLst>
                                          <p:attrName>style.visibility</p:attrName>
                                        </p:attrNameLst>
                                      </p:cBhvr>
                                      <p:to>
                                        <p:strVal val="hidden"/>
                                      </p:to>
                                    </p:set>
                                  </p:childTnLst>
                                </p:cTn>
                              </p:par>
                              <p:par>
                                <p:cTn id="15" presetID="6" presetClass="entr" presetSubtype="16" fill="hold" grpId="0" nodeType="withEffect">
                                  <p:stCondLst>
                                    <p:cond delay="0"/>
                                  </p:stCondLst>
                                  <p:iterate type="lt">
                                    <p:tmPct val="0"/>
                                  </p:iterate>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par>
                                <p:cTn id="18" presetID="20" presetClass="emph" presetSubtype="0" fill="hold" grpId="1" nodeType="withEffect">
                                  <p:stCondLst>
                                    <p:cond delay="0"/>
                                  </p:stCondLst>
                                  <p:iterate type="lt">
                                    <p:tmPct val="10000"/>
                                  </p:iterate>
                                  <p:childTnLst>
                                    <p:set>
                                      <p:cBhvr override="childStyle">
                                        <p:cTn id="19" dur="500" autoRev="1" fill="hold"/>
                                        <p:tgtEl>
                                          <p:spTgt spid="7"/>
                                        </p:tgtEl>
                                        <p:attrNameLst>
                                          <p:attrName>style.color</p:attrName>
                                        </p:attrNameLst>
                                      </p:cBhvr>
                                      <p:to>
                                        <p:clrVal>
                                          <a:schemeClr val="accent2"/>
                                        </p:clrVal>
                                      </p:to>
                                    </p:set>
                                    <p:set>
                                      <p:cBhvr>
                                        <p:cTn id="20" dur="500" autoRev="1" fill="hold"/>
                                        <p:tgtEl>
                                          <p:spTgt spid="7"/>
                                        </p:tgtEl>
                                        <p:attrNameLst>
                                          <p:attrName>fillcolor</p:attrName>
                                        </p:attrNameLst>
                                      </p:cBhvr>
                                      <p:to>
                                        <p:clrVal>
                                          <a:schemeClr val="accent2"/>
                                        </p:clrVal>
                                      </p:to>
                                    </p:set>
                                    <p:set>
                                      <p:cBhvr>
                                        <p:cTn id="21" dur="500" autoRev="1" fill="hold"/>
                                        <p:tgtEl>
                                          <p:spTgt spid="7"/>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 grpId="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AC0A2-ADEA-8B18-D69A-0624BFE554E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B5C3FD2-B003-E752-74BC-EEA6CACC8DEA}"/>
              </a:ext>
            </a:extLst>
          </p:cNvPr>
          <p:cNvSpPr/>
          <p:nvPr/>
        </p:nvSpPr>
        <p:spPr>
          <a:xfrm>
            <a:off x="3894688" y="509852"/>
            <a:ext cx="5926622" cy="620042"/>
          </a:xfrm>
          <a:prstGeom prst="rect">
            <a:avLst/>
          </a:prstGeom>
        </p:spPr>
        <p:txBody>
          <a:bodyPr wrap="none">
            <a:spAutoFit/>
          </a:bodyPr>
          <a:lstStyle/>
          <a:p>
            <a:pPr algn="ctr"/>
            <a:r>
              <a:rPr lang="en-US" sz="3429">
                <a:latin typeface="Times New Roman" panose="02020603050405020304" pitchFamily="18" charset="0"/>
                <a:cs typeface="Times New Roman" panose="02020603050405020304" pitchFamily="18" charset="0"/>
              </a:rPr>
              <a:t>Who </a:t>
            </a:r>
            <a:r>
              <a:rPr lang="en-US" sz="3429" dirty="0">
                <a:latin typeface="Times New Roman" panose="02020603050405020304" pitchFamily="18" charset="0"/>
                <a:cs typeface="Times New Roman" panose="02020603050405020304" pitchFamily="18" charset="0"/>
              </a:rPr>
              <a:t>can you see in the picture?</a:t>
            </a:r>
          </a:p>
        </p:txBody>
      </p:sp>
      <p:sp>
        <p:nvSpPr>
          <p:cNvPr id="6" name="Rectangle 5">
            <a:extLst>
              <a:ext uri="{FF2B5EF4-FFF2-40B4-BE49-F238E27FC236}">
                <a16:creationId xmlns:a16="http://schemas.microsoft.com/office/drawing/2014/main" id="{E7BD2D74-1448-C2DE-44B0-B91CB47265CD}"/>
              </a:ext>
            </a:extLst>
          </p:cNvPr>
          <p:cNvSpPr/>
          <p:nvPr/>
        </p:nvSpPr>
        <p:spPr>
          <a:xfrm>
            <a:off x="759354" y="938390"/>
            <a:ext cx="2254271" cy="620042"/>
          </a:xfrm>
          <a:prstGeom prst="rect">
            <a:avLst/>
          </a:prstGeom>
        </p:spPr>
        <p:txBody>
          <a:bodyPr wrap="none">
            <a:spAutoFit/>
          </a:bodyPr>
          <a:lstStyle/>
          <a:p>
            <a:pPr algn="ctr"/>
            <a:r>
              <a:rPr lang="en-US" sz="3429" dirty="0">
                <a:latin typeface="Times New Roman" panose="02020603050405020304" pitchFamily="18" charset="0"/>
                <a:cs typeface="Times New Roman" panose="02020603050405020304" pitchFamily="18" charset="0"/>
              </a:rPr>
              <a:t>New Words</a:t>
            </a:r>
          </a:p>
        </p:txBody>
      </p:sp>
      <p:sp>
        <p:nvSpPr>
          <p:cNvPr id="7" name="Rectangle 6">
            <a:extLst>
              <a:ext uri="{FF2B5EF4-FFF2-40B4-BE49-F238E27FC236}">
                <a16:creationId xmlns:a16="http://schemas.microsoft.com/office/drawing/2014/main" id="{20965D09-EFBF-729C-525F-93102C7D0B5A}"/>
              </a:ext>
            </a:extLst>
          </p:cNvPr>
          <p:cNvSpPr/>
          <p:nvPr/>
        </p:nvSpPr>
        <p:spPr>
          <a:xfrm>
            <a:off x="1207461" y="2367926"/>
            <a:ext cx="1358065" cy="620042"/>
          </a:xfrm>
          <a:prstGeom prst="rect">
            <a:avLst/>
          </a:prstGeom>
        </p:spPr>
        <p:txBody>
          <a:bodyPr wrap="none">
            <a:spAutoFit/>
          </a:bodyPr>
          <a:lstStyle/>
          <a:p>
            <a:pPr algn="ctr"/>
            <a:r>
              <a:rPr lang="en-US" sz="3429" b="1">
                <a:latin typeface="Times New Roman" panose="02020603050405020304" pitchFamily="18" charset="0"/>
                <a:cs typeface="Times New Roman" panose="02020603050405020304" pitchFamily="18" charset="0"/>
              </a:rPr>
              <a:t>House</a:t>
            </a:r>
            <a:endParaRPr lang="en-US" sz="3429" b="1"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D7C20859-D42E-4396-3EE4-AFAACDF00A7C}"/>
              </a:ext>
            </a:extLst>
          </p:cNvPr>
          <p:cNvSpPr/>
          <p:nvPr/>
        </p:nvSpPr>
        <p:spPr>
          <a:xfrm>
            <a:off x="7433672" y="2558065"/>
            <a:ext cx="5784163" cy="584775"/>
          </a:xfrm>
          <a:prstGeom prst="rect">
            <a:avLst/>
          </a:prstGeom>
          <a:noFill/>
          <a:ln>
            <a:solidFill>
              <a:schemeClr val="accent6">
                <a:lumMod val="60000"/>
                <a:lumOff val="40000"/>
              </a:schemeClr>
            </a:solidFill>
          </a:ln>
        </p:spPr>
        <p:txBody>
          <a:bodyPr wrap="square">
            <a:spAutoFit/>
          </a:bodyPr>
          <a:lstStyle/>
          <a:p>
            <a:pPr algn="ctr"/>
            <a:r>
              <a:rPr lang="en-US" sz="3200" b="1">
                <a:latin typeface="Times New Roman" panose="02020603050405020304" pitchFamily="18" charset="0"/>
                <a:cs typeface="Times New Roman" panose="02020603050405020304" pitchFamily="18" charset="0"/>
              </a:rPr>
              <a:t>Where people live.</a:t>
            </a:r>
            <a:endParaRPr lang="en-US" sz="3200" b="1" dirty="0">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15F24A00-70B7-4B7F-59A7-4C1DAEB94463}"/>
              </a:ext>
            </a:extLst>
          </p:cNvPr>
          <p:cNvSpPr>
            <a:spLocks noGrp="1"/>
          </p:cNvSpPr>
          <p:nvPr>
            <p:ph type="dt" sz="half" idx="10"/>
          </p:nvPr>
        </p:nvSpPr>
        <p:spPr/>
        <p:txBody>
          <a:bodyPr/>
          <a:lstStyle/>
          <a:p>
            <a:fld id="{0A690682-4277-4A4D-93AC-9ECE6B1D84F3}" type="datetime1">
              <a:rPr lang="en-US" smtClean="0"/>
              <a:t>02-Sep-26</a:t>
            </a:fld>
            <a:endParaRPr lang="en-US"/>
          </a:p>
        </p:txBody>
      </p:sp>
      <p:sp>
        <p:nvSpPr>
          <p:cNvPr id="3" name="Footer Placeholder 2">
            <a:extLst>
              <a:ext uri="{FF2B5EF4-FFF2-40B4-BE49-F238E27FC236}">
                <a16:creationId xmlns:a16="http://schemas.microsoft.com/office/drawing/2014/main" id="{6C373E21-72AC-E41A-9DA7-905004162C57}"/>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5F864E85-2FD9-50AB-CF54-3E8D9107EDD3}"/>
              </a:ext>
            </a:extLst>
          </p:cNvPr>
          <p:cNvSpPr>
            <a:spLocks noGrp="1"/>
          </p:cNvSpPr>
          <p:nvPr>
            <p:ph type="sldNum" sz="quarter" idx="12"/>
          </p:nvPr>
        </p:nvSpPr>
        <p:spPr/>
        <p:txBody>
          <a:bodyPr/>
          <a:lstStyle/>
          <a:p>
            <a:fld id="{916A0175-5D69-42F5-B0AC-8D3343A0CFEE}" type="slidenum">
              <a:rPr lang="en-US" smtClean="0"/>
              <a:t>8</a:t>
            </a:fld>
            <a:endParaRPr lang="en-US"/>
          </a:p>
        </p:txBody>
      </p:sp>
      <p:pic>
        <p:nvPicPr>
          <p:cNvPr id="10" name="Picture 9">
            <a:extLst>
              <a:ext uri="{FF2B5EF4-FFF2-40B4-BE49-F238E27FC236}">
                <a16:creationId xmlns:a16="http://schemas.microsoft.com/office/drawing/2014/main" id="{182139EA-E4B0-1013-5A44-36814265876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79945" y="1266270"/>
            <a:ext cx="2156106" cy="2823353"/>
          </a:xfrm>
          <a:prstGeom prst="rect">
            <a:avLst/>
          </a:prstGeom>
        </p:spPr>
      </p:pic>
      <p:sp>
        <p:nvSpPr>
          <p:cNvPr id="11" name="TextBox 10">
            <a:extLst>
              <a:ext uri="{FF2B5EF4-FFF2-40B4-BE49-F238E27FC236}">
                <a16:creationId xmlns:a16="http://schemas.microsoft.com/office/drawing/2014/main" id="{68F664A7-A346-D969-1374-7D28E8C167F8}"/>
              </a:ext>
            </a:extLst>
          </p:cNvPr>
          <p:cNvSpPr txBox="1"/>
          <p:nvPr/>
        </p:nvSpPr>
        <p:spPr>
          <a:xfrm>
            <a:off x="1000542" y="4030008"/>
            <a:ext cx="11714913" cy="1938992"/>
          </a:xfrm>
          <a:prstGeom prst="rect">
            <a:avLst/>
          </a:prstGeom>
          <a:noFill/>
        </p:spPr>
        <p:txBody>
          <a:bodyPr wrap="square">
            <a:spAutoFit/>
          </a:bodyPr>
          <a:lstStyle/>
          <a:p>
            <a:pPr algn="just"/>
            <a:r>
              <a:rPr lang="en-US" sz="2000">
                <a:latin typeface="Times New Roman" panose="02020603050405020304" pitchFamily="18" charset="0"/>
                <a:cs typeface="Times New Roman" panose="02020603050405020304" pitchFamily="18" charset="0"/>
              </a:rPr>
              <a:t>Now the ant is passing by the grasshopper. She is carrying an ear of corn to her house. She is storing food for the winter. The grasshopper laughs at her and says, “Hey Ant! Why do you work hard all the time? Come and join me. Let’s enjoy the sun.” The ant replies, “Oh Grasshopper! Winter is coming. Let’s collect some corns together.” The grasshopper does not listen to her. So, the ant goes her way and continues her work. </a:t>
            </a:r>
          </a:p>
          <a:p>
            <a:pPr algn="just"/>
            <a:r>
              <a:rPr lang="en-US" sz="2000">
                <a:latin typeface="Times New Roman" panose="02020603050405020304" pitchFamily="18" charset="0"/>
                <a:cs typeface="Times New Roman" panose="02020603050405020304" pitchFamily="18" charset="0"/>
              </a:rPr>
              <a:t>After the summer, the winter begins. The days become very cold. The leaves start to fall everywhere. The grasshopper finds no food to eat. He starves, and he becomes sad.</a:t>
            </a:r>
          </a:p>
        </p:txBody>
      </p:sp>
    </p:spTree>
    <p:extLst>
      <p:ext uri="{BB962C8B-B14F-4D97-AF65-F5344CB8AC3E}">
        <p14:creationId xmlns:p14="http://schemas.microsoft.com/office/powerpoint/2010/main" val="74366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8)">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par>
                                <p:cTn id="13" presetID="6" presetClass="entr" presetSubtype="16" fill="hold" grpId="0" nodeType="withEffect">
                                  <p:stCondLst>
                                    <p:cond delay="0"/>
                                  </p:stCondLst>
                                  <p:iterate type="lt">
                                    <p:tmPct val="0"/>
                                  </p:iterate>
                                  <p:childTnLst>
                                    <p:set>
                                      <p:cBhvr>
                                        <p:cTn id="14" dur="1" fill="hold">
                                          <p:stCondLst>
                                            <p:cond delay="0"/>
                                          </p:stCondLst>
                                        </p:cTn>
                                        <p:tgtEl>
                                          <p:spTgt spid="7"/>
                                        </p:tgtEl>
                                        <p:attrNameLst>
                                          <p:attrName>style.visibility</p:attrName>
                                        </p:attrNameLst>
                                      </p:cBhvr>
                                      <p:to>
                                        <p:strVal val="visible"/>
                                      </p:to>
                                    </p:set>
                                    <p:animEffect transition="in" filter="circle(in)">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mph" presetSubtype="0" fill="hold" grpId="1" nodeType="clickEffect">
                                  <p:stCondLst>
                                    <p:cond delay="0"/>
                                  </p:stCondLst>
                                  <p:iterate type="lt">
                                    <p:tmPct val="10000"/>
                                  </p:iterate>
                                  <p:childTnLst>
                                    <p:set>
                                      <p:cBhvr override="childStyle">
                                        <p:cTn id="19" dur="500" autoRev="1" fill="hold"/>
                                        <p:tgtEl>
                                          <p:spTgt spid="7"/>
                                        </p:tgtEl>
                                        <p:attrNameLst>
                                          <p:attrName>style.color</p:attrName>
                                        </p:attrNameLst>
                                      </p:cBhvr>
                                      <p:to>
                                        <p:clrVal>
                                          <a:schemeClr val="accent2"/>
                                        </p:clrVal>
                                      </p:to>
                                    </p:set>
                                    <p:set>
                                      <p:cBhvr>
                                        <p:cTn id="20" dur="500" autoRev="1" fill="hold"/>
                                        <p:tgtEl>
                                          <p:spTgt spid="7"/>
                                        </p:tgtEl>
                                        <p:attrNameLst>
                                          <p:attrName>fillcolor</p:attrName>
                                        </p:attrNameLst>
                                      </p:cBhvr>
                                      <p:to>
                                        <p:clrVal>
                                          <a:schemeClr val="accent2"/>
                                        </p:clrVal>
                                      </p:to>
                                    </p:set>
                                    <p:set>
                                      <p:cBhvr>
                                        <p:cTn id="21" dur="500" autoRev="1" fill="hold"/>
                                        <p:tgtEl>
                                          <p:spTgt spid="7"/>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34" presetClass="exit" presetSubtype="0" fill="hold" grpId="0" nodeType="clickEffect">
                                  <p:stCondLst>
                                    <p:cond delay="0"/>
                                  </p:stCondLst>
                                  <p:childTnLst>
                                    <p:anim from="(ppt_x)" to="(ppt_x+1)" calcmode="lin" valueType="num">
                                      <p:cBhvr>
                                        <p:cTn id="25" dur="1000">
                                          <p:stCondLst>
                                            <p:cond delay="0"/>
                                          </p:stCondLst>
                                        </p:cTn>
                                        <p:tgtEl>
                                          <p:spTgt spid="5"/>
                                        </p:tgtEl>
                                        <p:attrNameLst>
                                          <p:attrName>ppt_x</p:attrName>
                                        </p:attrNameLst>
                                      </p:cBhvr>
                                    </p:anim>
                                    <p:anim from="0" to="-1.0" calcmode="lin" valueType="num">
                                      <p:cBhvr>
                                        <p:cTn id="26" dur="200" accel="50000">
                                          <p:stCondLst>
                                            <p:cond delay="0"/>
                                          </p:stCondLst>
                                        </p:cTn>
                                        <p:tgtEl>
                                          <p:spTgt spid="5"/>
                                        </p:tgtEl>
                                        <p:attrNameLst>
                                          <p:attrName>xshear</p:attrName>
                                        </p:attrNameLst>
                                      </p:cBhvr>
                                    </p:anim>
                                    <p:set>
                                      <p:cBhvr>
                                        <p:cTn id="27" dur="800">
                                          <p:stCondLst>
                                            <p:cond delay="200"/>
                                          </p:stCondLst>
                                        </p:cTn>
                                        <p:tgtEl>
                                          <p:spTgt spid="5"/>
                                        </p:tgtEl>
                                        <p:attrNameLst>
                                          <p:attrName>xshear</p:attrName>
                                        </p:attrNameLst>
                                      </p:cBhvr>
                                      <p:to>
                                        <p:strVal val="-1.0"/>
                                      </p:to>
                                    </p:se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7" grpId="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4">
            <a:extLst>
              <a:ext uri="{FF2B5EF4-FFF2-40B4-BE49-F238E27FC236}">
                <a16:creationId xmlns:a16="http://schemas.microsoft.com/office/drawing/2014/main" id="{F540A09C-882B-4B5B-A9AD-855C7C2F2D00}"/>
              </a:ext>
            </a:extLst>
          </p:cNvPr>
          <p:cNvSpPr/>
          <p:nvPr/>
        </p:nvSpPr>
        <p:spPr>
          <a:xfrm>
            <a:off x="1838227" y="609600"/>
            <a:ext cx="10851391" cy="5432981"/>
          </a:xfrm>
          <a:prstGeom prst="wedgeEllipseCallout">
            <a:avLst>
              <a:gd name="adj1" fmla="val -53506"/>
              <a:gd name="adj2" fmla="val 40071"/>
            </a:avLst>
          </a:prstGeom>
          <a:noFill/>
          <a:ln>
            <a:solidFill>
              <a:schemeClr val="accent6">
                <a:lumMod val="7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a:solidFill>
                  <a:schemeClr val="tx1"/>
                </a:solidFill>
                <a:latin typeface="Times New Roman" panose="02020603050405020304" pitchFamily="18" charset="0"/>
                <a:cs typeface="Times New Roman" panose="02020603050405020304" pitchFamily="18" charset="0"/>
              </a:rPr>
              <a:t>An ant and a grasshopper are two good friends. They live in a grassy field. It is a sunny summer morning. The grasshopper is enjoying the sun. He is dancing and singing happily. He does not usually like to work.  </a:t>
            </a:r>
          </a:p>
          <a:p>
            <a:pPr algn="just"/>
            <a:r>
              <a:rPr lang="en-US" sz="2000">
                <a:solidFill>
                  <a:schemeClr val="tx1"/>
                </a:solidFill>
                <a:latin typeface="Times New Roman" panose="02020603050405020304" pitchFamily="18" charset="0"/>
                <a:cs typeface="Times New Roman" panose="02020603050405020304" pitchFamily="18" charset="0"/>
              </a:rPr>
              <a:t>Now the ant is passing by the grasshopper. She is carrying an ear of corn to her house. She is storing food for the winter. The grasshopper laughs at her and says, “Hey Ant! Why do you work hard all the time? Come and join me. Let’s enjoy the sun.” The ant replies, “Oh Grasshopper! Winter is coming. Let’s collect some corns together.” The grasshopper does not listen to her. So, the ant goes her way and continues her work. </a:t>
            </a:r>
          </a:p>
          <a:p>
            <a:pPr algn="just"/>
            <a:r>
              <a:rPr lang="en-US" sz="2000">
                <a:solidFill>
                  <a:schemeClr val="tx1"/>
                </a:solidFill>
                <a:latin typeface="Times New Roman" panose="02020603050405020304" pitchFamily="18" charset="0"/>
                <a:cs typeface="Times New Roman" panose="02020603050405020304" pitchFamily="18" charset="0"/>
              </a:rPr>
              <a:t>After the summer, the winter begins. The days become very cold. The leaves start to fall everywhere. The grasshopper finds no food to eat. He starves, and he becomes sad.</a:t>
            </a:r>
          </a:p>
          <a:p>
            <a:pPr algn="just"/>
            <a:endParaRPr lang="en-US" sz="2800">
              <a:solidFill>
                <a:schemeClr val="tx1"/>
              </a:solidFill>
              <a:latin typeface="Times New Roman" panose="02020603050405020304" pitchFamily="18" charset="0"/>
              <a:cs typeface="Times New Roman" panose="02020603050405020304" pitchFamily="18" charset="0"/>
            </a:endParaRPr>
          </a:p>
        </p:txBody>
      </p:sp>
      <p:pic>
        <p:nvPicPr>
          <p:cNvPr id="8" name="Picture 6">
            <a:extLst>
              <a:ext uri="{FF2B5EF4-FFF2-40B4-BE49-F238E27FC236}">
                <a16:creationId xmlns:a16="http://schemas.microsoft.com/office/drawing/2014/main" id="{BE567E96-DEB9-4ACB-A847-1C04F9183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6832" b="6832"/>
          <a:stretch/>
        </p:blipFill>
        <p:spPr bwMode="auto">
          <a:xfrm>
            <a:off x="734332" y="4981119"/>
            <a:ext cx="903338" cy="9878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83E42693-3DC9-43DB-A5D6-A2A0CC8D0954}"/>
              </a:ext>
            </a:extLst>
          </p:cNvPr>
          <p:cNvSpPr>
            <a:spLocks noGrp="1"/>
          </p:cNvSpPr>
          <p:nvPr>
            <p:ph type="dt" sz="half" idx="10"/>
          </p:nvPr>
        </p:nvSpPr>
        <p:spPr/>
        <p:txBody>
          <a:bodyPr/>
          <a:lstStyle/>
          <a:p>
            <a:fld id="{0F800342-3F30-4018-BF40-76D62EBC61BE}" type="datetime1">
              <a:rPr lang="en-US" smtClean="0"/>
              <a:t>02-Sep-26</a:t>
            </a:fld>
            <a:endParaRPr lang="en-US"/>
          </a:p>
        </p:txBody>
      </p:sp>
      <p:sp>
        <p:nvSpPr>
          <p:cNvPr id="3" name="Footer Placeholder 2">
            <a:extLst>
              <a:ext uri="{FF2B5EF4-FFF2-40B4-BE49-F238E27FC236}">
                <a16:creationId xmlns:a16="http://schemas.microsoft.com/office/drawing/2014/main" id="{5BE79FA2-F320-4B4A-ACEC-51F1CFAF1982}"/>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008D74F-2FC2-42BC-AF3B-CF9E0F29CB10}"/>
              </a:ext>
            </a:extLst>
          </p:cNvPr>
          <p:cNvSpPr>
            <a:spLocks noGrp="1"/>
          </p:cNvSpPr>
          <p:nvPr>
            <p:ph type="sldNum" sz="quarter" idx="12"/>
          </p:nvPr>
        </p:nvSpPr>
        <p:spPr/>
        <p:txBody>
          <a:bodyPr/>
          <a:lstStyle/>
          <a:p>
            <a:fld id="{916A0175-5D69-42F5-B0AC-8D3343A0CFEE}" type="slidenum">
              <a:rPr lang="en-US" smtClean="0"/>
              <a:t>9</a:t>
            </a:fld>
            <a:endParaRPr lang="en-US"/>
          </a:p>
        </p:txBody>
      </p:sp>
    </p:spTree>
    <p:extLst>
      <p:ext uri="{BB962C8B-B14F-4D97-AF65-F5344CB8AC3E}">
        <p14:creationId xmlns:p14="http://schemas.microsoft.com/office/powerpoint/2010/main" val="20547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44F4B7-143F-4600-812B-D88AB3879EDB}"/>
              </a:ext>
            </a:extLst>
          </p:cNvPr>
          <p:cNvSpPr txBox="1"/>
          <p:nvPr/>
        </p:nvSpPr>
        <p:spPr>
          <a:xfrm>
            <a:off x="5333411" y="841316"/>
            <a:ext cx="3639138" cy="620042"/>
          </a:xfrm>
          <a:prstGeom prst="rect">
            <a:avLst/>
          </a:prstGeom>
          <a:noFill/>
          <a:ln>
            <a:solidFill>
              <a:schemeClr val="accent6">
                <a:lumMod val="40000"/>
                <a:lumOff val="60000"/>
              </a:schemeClr>
            </a:solidFill>
          </a:ln>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3429" dirty="0">
                <a:solidFill>
                  <a:schemeClr val="tx1"/>
                </a:solidFill>
                <a:latin typeface="Book Antiqua" pitchFamily="18" charset="0"/>
              </a:rPr>
              <a:t>Teacher’s reading</a:t>
            </a:r>
          </a:p>
        </p:txBody>
      </p:sp>
      <p:pic>
        <p:nvPicPr>
          <p:cNvPr id="7" name="Picture 6">
            <a:extLst>
              <a:ext uri="{FF2B5EF4-FFF2-40B4-BE49-F238E27FC236}">
                <a16:creationId xmlns:a16="http://schemas.microsoft.com/office/drawing/2014/main" id="{EB2E3ADD-72A1-4E38-A628-13A697FC9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0415" y="2044552"/>
            <a:ext cx="3475171" cy="2768897"/>
          </a:xfrm>
          <a:prstGeom prst="rect">
            <a:avLst/>
          </a:prstGeom>
        </p:spPr>
      </p:pic>
      <p:sp>
        <p:nvSpPr>
          <p:cNvPr id="2" name="Date Placeholder 1">
            <a:extLst>
              <a:ext uri="{FF2B5EF4-FFF2-40B4-BE49-F238E27FC236}">
                <a16:creationId xmlns:a16="http://schemas.microsoft.com/office/drawing/2014/main" id="{1107DB54-15BA-403E-AEC4-7A98284F73BE}"/>
              </a:ext>
            </a:extLst>
          </p:cNvPr>
          <p:cNvSpPr>
            <a:spLocks noGrp="1"/>
          </p:cNvSpPr>
          <p:nvPr>
            <p:ph type="dt" sz="half" idx="10"/>
          </p:nvPr>
        </p:nvSpPr>
        <p:spPr/>
        <p:txBody>
          <a:bodyPr/>
          <a:lstStyle/>
          <a:p>
            <a:fld id="{15BB0A98-991A-44C9-8FC5-C3BB439092C5}" type="datetime1">
              <a:rPr lang="en-US" smtClean="0"/>
              <a:t>02-Sep-26</a:t>
            </a:fld>
            <a:endParaRPr lang="en-US"/>
          </a:p>
        </p:txBody>
      </p:sp>
      <p:sp>
        <p:nvSpPr>
          <p:cNvPr id="3" name="Footer Placeholder 2">
            <a:extLst>
              <a:ext uri="{FF2B5EF4-FFF2-40B4-BE49-F238E27FC236}">
                <a16:creationId xmlns:a16="http://schemas.microsoft.com/office/drawing/2014/main" id="{F795D720-C018-48B5-AAD9-725BA07DB7CF}"/>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3F74789D-B710-4A9E-A226-67034FCE9B27}"/>
              </a:ext>
            </a:extLst>
          </p:cNvPr>
          <p:cNvSpPr>
            <a:spLocks noGrp="1"/>
          </p:cNvSpPr>
          <p:nvPr>
            <p:ph type="sldNum" sz="quarter" idx="12"/>
          </p:nvPr>
        </p:nvSpPr>
        <p:spPr/>
        <p:txBody>
          <a:bodyPr/>
          <a:lstStyle/>
          <a:p>
            <a:fld id="{916A0175-5D69-42F5-B0AC-8D3343A0CFEE}" type="slidenum">
              <a:rPr lang="en-US" smtClean="0"/>
              <a:t>10</a:t>
            </a:fld>
            <a:endParaRPr lang="en-US"/>
          </a:p>
        </p:txBody>
      </p:sp>
    </p:spTree>
    <p:extLst>
      <p:ext uri="{BB962C8B-B14F-4D97-AF65-F5344CB8AC3E}">
        <p14:creationId xmlns:p14="http://schemas.microsoft.com/office/powerpoint/2010/main" val="249010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000"/>
                                        <p:tgtEl>
                                          <p:spTgt spid="7"/>
                                        </p:tgtEl>
                                      </p:cBhvr>
                                    </p:animEffect>
                                    <p:anim calcmode="lin" valueType="num">
                                      <p:cBhvr>
                                        <p:cTn id="17" dur="2000" fill="hold"/>
                                        <p:tgtEl>
                                          <p:spTgt spid="7"/>
                                        </p:tgtEl>
                                        <p:attrNameLst>
                                          <p:attrName>ppt_w</p:attrName>
                                        </p:attrNameLst>
                                      </p:cBhvr>
                                      <p:tavLst>
                                        <p:tav tm="0" fmla="#ppt_w*sin(2.5*pi*$)">
                                          <p:val>
                                            <p:fltVal val="0"/>
                                          </p:val>
                                        </p:tav>
                                        <p:tav tm="100000">
                                          <p:val>
                                            <p:fltVal val="1"/>
                                          </p:val>
                                        </p:tav>
                                      </p:tavLst>
                                    </p:anim>
                                    <p:anim calcmode="lin" valueType="num">
                                      <p:cBhvr>
                                        <p:cTn id="18"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6419E4-954F-A230-8129-F8A5F607D2BD}"/>
              </a:ext>
            </a:extLst>
          </p:cNvPr>
          <p:cNvSpPr>
            <a:spLocks noGrp="1"/>
          </p:cNvSpPr>
          <p:nvPr>
            <p:ph type="dt" sz="half" idx="10"/>
          </p:nvPr>
        </p:nvSpPr>
        <p:spPr/>
        <p:txBody>
          <a:bodyPr/>
          <a:lstStyle/>
          <a:p>
            <a:fld id="{6929E1C8-E4AF-45A3-8B7B-8FCA2DD2DBEA}" type="datetime1">
              <a:rPr lang="en-US" smtClean="0"/>
              <a:t>02-Sep-26</a:t>
            </a:fld>
            <a:endParaRPr lang="en-US"/>
          </a:p>
        </p:txBody>
      </p:sp>
      <p:sp>
        <p:nvSpPr>
          <p:cNvPr id="3" name="Footer Placeholder 2">
            <a:extLst>
              <a:ext uri="{FF2B5EF4-FFF2-40B4-BE49-F238E27FC236}">
                <a16:creationId xmlns:a16="http://schemas.microsoft.com/office/drawing/2014/main" id="{E2523E27-F060-C66F-4DD2-73B61FCFA44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FAF6975D-E4D7-D785-D21A-5CE98875C992}"/>
              </a:ext>
            </a:extLst>
          </p:cNvPr>
          <p:cNvSpPr>
            <a:spLocks noGrp="1"/>
          </p:cNvSpPr>
          <p:nvPr>
            <p:ph type="sldNum" sz="quarter" idx="12"/>
          </p:nvPr>
        </p:nvSpPr>
        <p:spPr/>
        <p:txBody>
          <a:bodyPr/>
          <a:lstStyle/>
          <a:p>
            <a:fld id="{916A0175-5D69-42F5-B0AC-8D3343A0CFEE}" type="slidenum">
              <a:rPr lang="en-US" smtClean="0"/>
              <a:t>11</a:t>
            </a:fld>
            <a:endParaRPr lang="en-US"/>
          </a:p>
        </p:txBody>
      </p:sp>
      <p:pic>
        <p:nvPicPr>
          <p:cNvPr id="6" name="Picture 5">
            <a:extLst>
              <a:ext uri="{FF2B5EF4-FFF2-40B4-BE49-F238E27FC236}">
                <a16:creationId xmlns:a16="http://schemas.microsoft.com/office/drawing/2014/main" id="{B57F1219-8510-F8C4-2A4E-C67B8844D78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60547" y="1209713"/>
            <a:ext cx="3434693" cy="4561082"/>
          </a:xfrm>
          <a:prstGeom prst="rect">
            <a:avLst/>
          </a:prstGeom>
        </p:spPr>
      </p:pic>
      <p:sp>
        <p:nvSpPr>
          <p:cNvPr id="8" name="TextBox 7">
            <a:extLst>
              <a:ext uri="{FF2B5EF4-FFF2-40B4-BE49-F238E27FC236}">
                <a16:creationId xmlns:a16="http://schemas.microsoft.com/office/drawing/2014/main" id="{542A6B32-1BE9-4545-DFDB-042A5C16945B}"/>
              </a:ext>
            </a:extLst>
          </p:cNvPr>
          <p:cNvSpPr txBox="1"/>
          <p:nvPr/>
        </p:nvSpPr>
        <p:spPr>
          <a:xfrm>
            <a:off x="3357715" y="504007"/>
            <a:ext cx="6858001" cy="523220"/>
          </a:xfrm>
          <a:prstGeom prst="rect">
            <a:avLst/>
          </a:prstGeom>
          <a:noFill/>
        </p:spPr>
        <p:txBody>
          <a:bodyPr wrap="square" rtlCol="0">
            <a:spAutoFit/>
          </a:bodyPr>
          <a:lstStyle/>
          <a:p>
            <a:r>
              <a:rPr lang="en-US" sz="2800" dirty="0">
                <a:solidFill>
                  <a:srgbClr val="002060"/>
                </a:solidFill>
                <a:latin typeface="Times New Roman" panose="02020603050405020304" pitchFamily="18" charset="0"/>
                <a:cs typeface="Times New Roman" panose="02020603050405020304" pitchFamily="18" charset="0"/>
              </a:rPr>
              <a:t>Open your English book </a:t>
            </a:r>
            <a:r>
              <a:rPr lang="en-US" sz="2800">
                <a:solidFill>
                  <a:srgbClr val="002060"/>
                </a:solidFill>
                <a:latin typeface="Times New Roman" panose="02020603050405020304" pitchFamily="18" charset="0"/>
                <a:cs typeface="Times New Roman" panose="02020603050405020304" pitchFamily="18" charset="0"/>
              </a:rPr>
              <a:t>at </a:t>
            </a:r>
            <a:r>
              <a:rPr lang="en-US" sz="2800">
                <a:solidFill>
                  <a:srgbClr val="FF0000"/>
                </a:solidFill>
                <a:latin typeface="Times New Roman" panose="02020603050405020304" pitchFamily="18" charset="0"/>
                <a:cs typeface="Times New Roman" panose="02020603050405020304" pitchFamily="18" charset="0"/>
              </a:rPr>
              <a:t>page-109-110</a:t>
            </a:r>
            <a:endParaRPr lang="en-US" sz="3200" dirty="0">
              <a:solidFill>
                <a:srgbClr val="FF00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2705500F-7BB7-4E6D-C1E9-817DE0E976B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39189" y="1227458"/>
            <a:ext cx="3456051" cy="4525592"/>
          </a:xfrm>
          <a:prstGeom prst="rect">
            <a:avLst/>
          </a:prstGeom>
        </p:spPr>
      </p:pic>
      <p:pic>
        <p:nvPicPr>
          <p:cNvPr id="9" name="Picture 8" descr="Screen Clipping">
            <a:extLst>
              <a:ext uri="{FF2B5EF4-FFF2-40B4-BE49-F238E27FC236}">
                <a16:creationId xmlns:a16="http://schemas.microsoft.com/office/drawing/2014/main" id="{54C0DD55-3975-4F21-2A83-2E305549DB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084" y="1209713"/>
            <a:ext cx="3515156" cy="4696480"/>
          </a:xfrm>
          <a:prstGeom prst="rect">
            <a:avLst/>
          </a:prstGeom>
        </p:spPr>
      </p:pic>
    </p:spTree>
    <p:extLst>
      <p:ext uri="{BB962C8B-B14F-4D97-AF65-F5344CB8AC3E}">
        <p14:creationId xmlns:p14="http://schemas.microsoft.com/office/powerpoint/2010/main" val="170985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3" presetClass="path" presetSubtype="0" accel="50000" decel="50000" fill="hold" nodeType="clickEffect">
                                  <p:stCondLst>
                                    <p:cond delay="0"/>
                                  </p:stCondLst>
                                  <p:childTnLst>
                                    <p:animMotion origin="layout" path="M -1.48148E-6 -3.7037E-6 L 0.33854 -0.00231 " pathEditMode="relative" rAng="0" ptsTypes="AA">
                                      <p:cBhvr>
                                        <p:cTn id="13" dur="2000" fill="hold"/>
                                        <p:tgtEl>
                                          <p:spTgt spid="6"/>
                                        </p:tgtEl>
                                        <p:attrNameLst>
                                          <p:attrName>ppt_x</p:attrName>
                                          <p:attrName>ppt_y</p:attrName>
                                        </p:attrNameLst>
                                      </p:cBhvr>
                                      <p:rCtr x="16921" y="-116"/>
                                    </p:animMotion>
                                  </p:childTnLst>
                                </p:cTn>
                              </p:par>
                            </p:childTnLst>
                          </p:cTn>
                        </p:par>
                      </p:childTnLst>
                    </p:cTn>
                  </p:par>
                  <p:par>
                    <p:cTn id="14" fill="hold">
                      <p:stCondLst>
                        <p:cond delay="indefinite"/>
                      </p:stCondLst>
                      <p:childTnLst>
                        <p:par>
                          <p:cTn id="15" fill="hold">
                            <p:stCondLst>
                              <p:cond delay="0"/>
                            </p:stCondLst>
                            <p:childTnLst>
                              <p:par>
                                <p:cTn id="16" presetID="63" presetClass="path" presetSubtype="0" accel="50000" decel="50000" fill="hold" nodeType="clickEffect">
                                  <p:stCondLst>
                                    <p:cond delay="0"/>
                                  </p:stCondLst>
                                  <p:childTnLst>
                                    <p:animMotion origin="layout" path="M -3.51852E-6 -4.81481E-6 L 0.59919 0.0007 " pathEditMode="relative" rAng="0" ptsTypes="AA">
                                      <p:cBhvr>
                                        <p:cTn id="17" dur="2000" fill="hold"/>
                                        <p:tgtEl>
                                          <p:spTgt spid="5"/>
                                        </p:tgtEl>
                                        <p:attrNameLst>
                                          <p:attrName>ppt_x</p:attrName>
                                          <p:attrName>ppt_y</p:attrName>
                                        </p:attrNameLst>
                                      </p:cBhvr>
                                      <p:rCtr x="29954"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2A17AF-43D1-4EC5-A3BD-5E1664C2104C}"/>
              </a:ext>
            </a:extLst>
          </p:cNvPr>
          <p:cNvSpPr/>
          <p:nvPr/>
        </p:nvSpPr>
        <p:spPr>
          <a:xfrm>
            <a:off x="5329312" y="906382"/>
            <a:ext cx="3057375" cy="620042"/>
          </a:xfrm>
          <a:prstGeom prst="rect">
            <a:avLst/>
          </a:prstGeom>
          <a:ln>
            <a:solidFill>
              <a:schemeClr val="accent6">
                <a:lumMod val="40000"/>
                <a:lumOff val="60000"/>
              </a:schemeClr>
            </a:solidFill>
          </a:ln>
        </p:spPr>
        <p:txBody>
          <a:bodyPr wrap="none">
            <a:spAutoFit/>
          </a:bodyPr>
          <a:lstStyle/>
          <a:p>
            <a:pPr algn="ctr"/>
            <a:r>
              <a:rPr lang="en-US" sz="3429">
                <a:latin typeface="Times New Roman" panose="02020603050405020304" pitchFamily="18" charset="0"/>
                <a:cs typeface="Times New Roman" panose="02020603050405020304" pitchFamily="18" charset="0"/>
              </a:rPr>
              <a:t>Individual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65F3320-14E9-40BB-B60B-2133DCFF0434}"/>
              </a:ext>
            </a:extLst>
          </p:cNvPr>
          <p:cNvSpPr/>
          <p:nvPr/>
        </p:nvSpPr>
        <p:spPr>
          <a:xfrm>
            <a:off x="3791142" y="1605072"/>
            <a:ext cx="5639685" cy="3258584"/>
          </a:xfrm>
          <a:prstGeom prst="rect">
            <a:avLst/>
          </a:prstGeom>
        </p:spPr>
        <p:txBody>
          <a:bodyPr wrap="none">
            <a:spAutoFit/>
          </a:bodyPr>
          <a:lstStyle/>
          <a:p>
            <a:r>
              <a:rPr lang="en-US" sz="3429" b="1" dirty="0">
                <a:latin typeface="Times New Roman" panose="02020603050405020304" pitchFamily="18" charset="0"/>
                <a:cs typeface="Times New Roman" panose="02020603050405020304" pitchFamily="18" charset="0"/>
              </a:rPr>
              <a:t>Make sentence by the words:</a:t>
            </a:r>
          </a:p>
          <a:p>
            <a:endParaRPr lang="en-US" sz="3429" b="1"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Grassy</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Field</a:t>
            </a:r>
            <a:endParaRPr lang="en-US" sz="3429" dirty="0">
              <a:latin typeface="Times New Roman" panose="02020603050405020304" pitchFamily="18" charset="0"/>
              <a:cs typeface="Times New Roman" panose="02020603050405020304" pitchFamily="18" charset="0"/>
            </a:endParaRPr>
          </a:p>
          <a:p>
            <a:pPr marL="707660" indent="-707660">
              <a:buAutoNum type="arabicPeriod"/>
            </a:pPr>
            <a:r>
              <a:rPr lang="en-US" sz="3429">
                <a:latin typeface="Times New Roman" panose="02020603050405020304" pitchFamily="18" charset="0"/>
                <a:cs typeface="Times New Roman" panose="02020603050405020304" pitchFamily="18" charset="0"/>
              </a:rPr>
              <a:t>Like</a:t>
            </a:r>
            <a:endParaRPr lang="en-US" sz="3429" dirty="0">
              <a:latin typeface="Times New Roman" panose="02020603050405020304" pitchFamily="18" charset="0"/>
              <a:cs typeface="Times New Roman" panose="02020603050405020304" pitchFamily="18" charset="0"/>
            </a:endParaRPr>
          </a:p>
          <a:p>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pic>
        <p:nvPicPr>
          <p:cNvPr id="4" name="Picture 2" descr="C:\Users\NAGPS\Desktop\School\IMG_20170916_111831.jpg">
            <a:extLst>
              <a:ext uri="{FF2B5EF4-FFF2-40B4-BE49-F238E27FC236}">
                <a16:creationId xmlns:a16="http://schemas.microsoft.com/office/drawing/2014/main" id="{EF113B36-2CF8-40BD-B334-BE917F3E63C4}"/>
              </a:ext>
            </a:extLst>
          </p:cNvPr>
          <p:cNvPicPr>
            <a:picLocks noChangeAspect="1" noChangeArrowheads="1"/>
          </p:cNvPicPr>
          <p:nvPr/>
        </p:nvPicPr>
        <p:blipFill>
          <a:blip r:embed="rId2" cstate="print"/>
          <a:srcRect/>
          <a:stretch>
            <a:fillRect/>
          </a:stretch>
        </p:blipFill>
        <p:spPr bwMode="auto">
          <a:xfrm>
            <a:off x="10020198" y="891129"/>
            <a:ext cx="1868920" cy="2491894"/>
          </a:xfrm>
          <a:prstGeom prst="ellipse">
            <a:avLst/>
          </a:prstGeom>
          <a:ln>
            <a:noFill/>
          </a:ln>
          <a:effectLst>
            <a:softEdge rad="112500"/>
          </a:effectLst>
        </p:spPr>
      </p:pic>
      <p:sp>
        <p:nvSpPr>
          <p:cNvPr id="5" name="Date Placeholder 4">
            <a:extLst>
              <a:ext uri="{FF2B5EF4-FFF2-40B4-BE49-F238E27FC236}">
                <a16:creationId xmlns:a16="http://schemas.microsoft.com/office/drawing/2014/main" id="{5984E03E-41C6-4906-AB59-09CC65AC139C}"/>
              </a:ext>
            </a:extLst>
          </p:cNvPr>
          <p:cNvSpPr>
            <a:spLocks noGrp="1"/>
          </p:cNvSpPr>
          <p:nvPr>
            <p:ph type="dt" sz="half" idx="10"/>
          </p:nvPr>
        </p:nvSpPr>
        <p:spPr/>
        <p:txBody>
          <a:bodyPr/>
          <a:lstStyle/>
          <a:p>
            <a:fld id="{67A103CC-FC69-4FFA-8A0D-1BD1F3D1B569}" type="datetime1">
              <a:rPr lang="en-US" smtClean="0"/>
              <a:t>02-Sep-26</a:t>
            </a:fld>
            <a:endParaRPr lang="en-US"/>
          </a:p>
        </p:txBody>
      </p:sp>
      <p:sp>
        <p:nvSpPr>
          <p:cNvPr id="6" name="Footer Placeholder 5">
            <a:extLst>
              <a:ext uri="{FF2B5EF4-FFF2-40B4-BE49-F238E27FC236}">
                <a16:creationId xmlns:a16="http://schemas.microsoft.com/office/drawing/2014/main" id="{00C70214-A909-40AC-B6F0-050920AC32EB}"/>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69E1DB6A-7D12-4221-8002-AB31CA60DFC7}"/>
              </a:ext>
            </a:extLst>
          </p:cNvPr>
          <p:cNvSpPr>
            <a:spLocks noGrp="1"/>
          </p:cNvSpPr>
          <p:nvPr>
            <p:ph type="sldNum" sz="quarter" idx="12"/>
          </p:nvPr>
        </p:nvSpPr>
        <p:spPr/>
        <p:txBody>
          <a:bodyPr/>
          <a:lstStyle/>
          <a:p>
            <a:fld id="{916A0175-5D69-42F5-B0AC-8D3343A0CFEE}" type="slidenum">
              <a:rPr lang="en-US" smtClean="0"/>
              <a:t>12</a:t>
            </a:fld>
            <a:endParaRPr lang="en-US"/>
          </a:p>
        </p:txBody>
      </p:sp>
    </p:spTree>
    <p:extLst>
      <p:ext uri="{BB962C8B-B14F-4D97-AF65-F5344CB8AC3E}">
        <p14:creationId xmlns:p14="http://schemas.microsoft.com/office/powerpoint/2010/main" val="132902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80">
                                          <p:stCondLst>
                                            <p:cond delay="0"/>
                                          </p:stCondLst>
                                        </p:cTn>
                                        <p:tgtEl>
                                          <p:spTgt spid="3"/>
                                        </p:tgtEl>
                                      </p:cBhvr>
                                    </p:animEffect>
                                    <p:anim calcmode="lin" valueType="num">
                                      <p:cBhvr>
                                        <p:cTn id="2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gtEl>
                                      </p:cBhvr>
                                      <p:to x="100000" y="60000"/>
                                    </p:animScale>
                                    <p:animScale>
                                      <p:cBhvr>
                                        <p:cTn id="28" dur="166" decel="50000">
                                          <p:stCondLst>
                                            <p:cond delay="676"/>
                                          </p:stCondLst>
                                        </p:cTn>
                                        <p:tgtEl>
                                          <p:spTgt spid="3"/>
                                        </p:tgtEl>
                                      </p:cBhvr>
                                      <p:to x="100000" y="100000"/>
                                    </p:animScale>
                                    <p:animScale>
                                      <p:cBhvr>
                                        <p:cTn id="29" dur="26">
                                          <p:stCondLst>
                                            <p:cond delay="1312"/>
                                          </p:stCondLst>
                                        </p:cTn>
                                        <p:tgtEl>
                                          <p:spTgt spid="3"/>
                                        </p:tgtEl>
                                      </p:cBhvr>
                                      <p:to x="100000" y="80000"/>
                                    </p:animScale>
                                    <p:animScale>
                                      <p:cBhvr>
                                        <p:cTn id="30" dur="166" decel="50000">
                                          <p:stCondLst>
                                            <p:cond delay="1338"/>
                                          </p:stCondLst>
                                        </p:cTn>
                                        <p:tgtEl>
                                          <p:spTgt spid="3"/>
                                        </p:tgtEl>
                                      </p:cBhvr>
                                      <p:to x="100000" y="100000"/>
                                    </p:animScale>
                                    <p:animScale>
                                      <p:cBhvr>
                                        <p:cTn id="31" dur="26">
                                          <p:stCondLst>
                                            <p:cond delay="1642"/>
                                          </p:stCondLst>
                                        </p:cTn>
                                        <p:tgtEl>
                                          <p:spTgt spid="3"/>
                                        </p:tgtEl>
                                      </p:cBhvr>
                                      <p:to x="100000" y="90000"/>
                                    </p:animScale>
                                    <p:animScale>
                                      <p:cBhvr>
                                        <p:cTn id="32" dur="166" decel="50000">
                                          <p:stCondLst>
                                            <p:cond delay="1668"/>
                                          </p:stCondLst>
                                        </p:cTn>
                                        <p:tgtEl>
                                          <p:spTgt spid="3"/>
                                        </p:tgtEl>
                                      </p:cBhvr>
                                      <p:to x="100000" y="100000"/>
                                    </p:animScale>
                                    <p:animScale>
                                      <p:cBhvr>
                                        <p:cTn id="33" dur="26">
                                          <p:stCondLst>
                                            <p:cond delay="1808"/>
                                          </p:stCondLst>
                                        </p:cTn>
                                        <p:tgtEl>
                                          <p:spTgt spid="3"/>
                                        </p:tgtEl>
                                      </p:cBhvr>
                                      <p:to x="100000" y="95000"/>
                                    </p:animScale>
                                    <p:animScale>
                                      <p:cBhvr>
                                        <p:cTn id="34"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9286FF-9846-4F6C-9D2D-D5E598997345}"/>
              </a:ext>
            </a:extLst>
          </p:cNvPr>
          <p:cNvSpPr/>
          <p:nvPr/>
        </p:nvSpPr>
        <p:spPr>
          <a:xfrm>
            <a:off x="782425" y="684814"/>
            <a:ext cx="12217137" cy="2123658"/>
          </a:xfrm>
          <a:prstGeom prst="rect">
            <a:avLst/>
          </a:prstGeom>
          <a:noFill/>
          <a:ln>
            <a:noFill/>
          </a:ln>
        </p:spPr>
        <p:txBody>
          <a:bodyPr wrap="square">
            <a:spAutoFit/>
          </a:bodyPr>
          <a:lstStyle/>
          <a:p>
            <a:pPr algn="just"/>
            <a:r>
              <a:rPr lang="en-US" sz="1600">
                <a:latin typeface="Times New Roman" panose="02020603050405020304" pitchFamily="18" charset="0"/>
                <a:cs typeface="Times New Roman" panose="02020603050405020304" pitchFamily="18" charset="0"/>
              </a:rPr>
              <a:t>An ant and a grasshopper are two good friends. They live in a grassy field. It is a sunny summer morning. The grasshopper is enjoying the sun. He is dancing and singing happily. He does not usually like to work.  </a:t>
            </a:r>
          </a:p>
          <a:p>
            <a:pPr algn="just"/>
            <a:r>
              <a:rPr lang="en-US" sz="1600">
                <a:latin typeface="Times New Roman" panose="02020603050405020304" pitchFamily="18" charset="0"/>
                <a:cs typeface="Times New Roman" panose="02020603050405020304" pitchFamily="18" charset="0"/>
              </a:rPr>
              <a:t>Now the ant is passing by the grasshopper. She is carrying an ear of corn to her house. She is storing food for the winter. The grasshopper laughs at her and says, “Hey Ant! Why do you work hard all the time? Come and join me. Let’s enjoy the sun.” The ant replies, “Oh Grasshopper! Winter is coming. Let’s collect some corns together.” The grasshopper does not listen to her. So, the ant goes her way and continues her work. </a:t>
            </a:r>
          </a:p>
          <a:p>
            <a:pPr algn="just"/>
            <a:r>
              <a:rPr lang="en-US" sz="1600">
                <a:latin typeface="Times New Roman" panose="02020603050405020304" pitchFamily="18" charset="0"/>
                <a:cs typeface="Times New Roman" panose="02020603050405020304" pitchFamily="18" charset="0"/>
              </a:rPr>
              <a:t>After the summer, the winter begins. The days become very cold. The leaves start to fall everywhere. The grasshopper finds no food to eat. He starves, and he becomes sad.</a:t>
            </a:r>
          </a:p>
          <a:p>
            <a:pPr algn="just"/>
            <a:endParaRPr lang="en-US" sz="200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D9C0F5CE-F83A-4CA8-8820-B3C205BFB9B7}"/>
              </a:ext>
            </a:extLst>
          </p:cNvPr>
          <p:cNvSpPr/>
          <p:nvPr/>
        </p:nvSpPr>
        <p:spPr>
          <a:xfrm>
            <a:off x="1473722" y="2419354"/>
            <a:ext cx="9799340" cy="3609963"/>
          </a:xfrm>
          <a:prstGeom prst="rect">
            <a:avLst/>
          </a:prstGeom>
        </p:spPr>
        <p:txBody>
          <a:bodyPr wrap="square">
            <a:spAutoFit/>
          </a:bodyPr>
          <a:lstStyle/>
          <a:p>
            <a:pPr marL="435483" indent="-435483">
              <a:buFont typeface="+mj-lt"/>
              <a:buAutoNum type="arabicPeriod"/>
            </a:pPr>
            <a:r>
              <a:rPr lang="en-US" sz="2286">
                <a:latin typeface="Book Antiqua" pitchFamily="18" charset="0"/>
              </a:rPr>
              <a:t>Who are good friends?</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Where do they live?</a:t>
            </a:r>
          </a:p>
          <a:p>
            <a:pPr marL="435483" indent="-435483">
              <a:buFont typeface="+mj-lt"/>
              <a:buAutoNum type="arabicPeriod"/>
            </a:pPr>
            <a:endParaRPr lang="en-US" sz="2286">
              <a:latin typeface="Book Antiqua" pitchFamily="18" charset="0"/>
            </a:endParaRPr>
          </a:p>
          <a:p>
            <a:pPr marL="435483" indent="-435483">
              <a:buFont typeface="+mj-lt"/>
              <a:buAutoNum type="arabicPeriod"/>
            </a:pPr>
            <a:r>
              <a:rPr lang="en-US" sz="2286">
                <a:latin typeface="Book Antiqua" pitchFamily="18" charset="0"/>
              </a:rPr>
              <a:t>Who are enjoying the sun?</a:t>
            </a: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Who laughs at her?</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a:p>
            <a:pPr marL="435483" indent="-435483">
              <a:buFont typeface="+mj-lt"/>
              <a:buAutoNum type="arabicPeriod"/>
            </a:pPr>
            <a:r>
              <a:rPr lang="en-US" sz="2286">
                <a:latin typeface="Book Antiqua" pitchFamily="18" charset="0"/>
              </a:rPr>
              <a:t>Who is comming?</a:t>
            </a:r>
            <a:endParaRPr lang="en-US" sz="2286" dirty="0">
              <a:latin typeface="Book Antiqua" pitchFamily="18" charset="0"/>
            </a:endParaRPr>
          </a:p>
          <a:p>
            <a:pPr marL="435483" indent="-435483">
              <a:buFont typeface="+mj-lt"/>
              <a:buAutoNum type="arabicPeriod"/>
            </a:pPr>
            <a:endParaRPr lang="en-US" sz="2286" dirty="0">
              <a:latin typeface="Book Antiqua" pitchFamily="18" charset="0"/>
            </a:endParaRPr>
          </a:p>
        </p:txBody>
      </p:sp>
      <p:sp>
        <p:nvSpPr>
          <p:cNvPr id="8" name="TextBox 7">
            <a:extLst>
              <a:ext uri="{FF2B5EF4-FFF2-40B4-BE49-F238E27FC236}">
                <a16:creationId xmlns:a16="http://schemas.microsoft.com/office/drawing/2014/main" id="{7D682EB8-FFE0-408C-B12B-F63E4FE3A2CB}"/>
              </a:ext>
            </a:extLst>
          </p:cNvPr>
          <p:cNvSpPr txBox="1"/>
          <p:nvPr/>
        </p:nvSpPr>
        <p:spPr>
          <a:xfrm>
            <a:off x="2000713" y="2806545"/>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9" name="TextBox 8">
            <a:extLst>
              <a:ext uri="{FF2B5EF4-FFF2-40B4-BE49-F238E27FC236}">
                <a16:creationId xmlns:a16="http://schemas.microsoft.com/office/drawing/2014/main" id="{E471752E-AFF3-48D4-B931-1ED5AABE743E}"/>
              </a:ext>
            </a:extLst>
          </p:cNvPr>
          <p:cNvSpPr txBox="1"/>
          <p:nvPr/>
        </p:nvSpPr>
        <p:spPr>
          <a:xfrm>
            <a:off x="2000713" y="3482034"/>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0" name="TextBox 9">
            <a:extLst>
              <a:ext uri="{FF2B5EF4-FFF2-40B4-BE49-F238E27FC236}">
                <a16:creationId xmlns:a16="http://schemas.microsoft.com/office/drawing/2014/main" id="{BB5BDDDD-489E-483C-83A6-C617B993AEEB}"/>
              </a:ext>
            </a:extLst>
          </p:cNvPr>
          <p:cNvSpPr txBox="1"/>
          <p:nvPr/>
        </p:nvSpPr>
        <p:spPr>
          <a:xfrm>
            <a:off x="2000713" y="4202386"/>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2" name="TextBox 11">
            <a:extLst>
              <a:ext uri="{FF2B5EF4-FFF2-40B4-BE49-F238E27FC236}">
                <a16:creationId xmlns:a16="http://schemas.microsoft.com/office/drawing/2014/main" id="{94B54E83-29F5-4863-8863-0311CB2BEAA5}"/>
              </a:ext>
            </a:extLst>
          </p:cNvPr>
          <p:cNvSpPr txBox="1"/>
          <p:nvPr/>
        </p:nvSpPr>
        <p:spPr>
          <a:xfrm>
            <a:off x="2000713" y="5571919"/>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3" name="TextBox 12">
            <a:extLst>
              <a:ext uri="{FF2B5EF4-FFF2-40B4-BE49-F238E27FC236}">
                <a16:creationId xmlns:a16="http://schemas.microsoft.com/office/drawing/2014/main" id="{1C14E141-21C2-4B52-AC14-F32A58A21B3D}"/>
              </a:ext>
            </a:extLst>
          </p:cNvPr>
          <p:cNvSpPr txBox="1"/>
          <p:nvPr/>
        </p:nvSpPr>
        <p:spPr>
          <a:xfrm>
            <a:off x="2000713" y="4891503"/>
            <a:ext cx="917239" cy="343812"/>
          </a:xfrm>
          <a:prstGeom prst="rect">
            <a:avLst/>
          </a:prstGeom>
          <a:ln/>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Answer</a:t>
            </a:r>
          </a:p>
        </p:txBody>
      </p:sp>
      <p:sp>
        <p:nvSpPr>
          <p:cNvPr id="14" name="TextBox 13">
            <a:extLst>
              <a:ext uri="{FF2B5EF4-FFF2-40B4-BE49-F238E27FC236}">
                <a16:creationId xmlns:a16="http://schemas.microsoft.com/office/drawing/2014/main" id="{1E16B3D7-99BA-4CF4-B984-D8A8BBA3C82B}"/>
              </a:ext>
            </a:extLst>
          </p:cNvPr>
          <p:cNvSpPr txBox="1"/>
          <p:nvPr/>
        </p:nvSpPr>
        <p:spPr>
          <a:xfrm>
            <a:off x="2975584" y="2807656"/>
            <a:ext cx="3685624" cy="343812"/>
          </a:xfrm>
          <a:prstGeom prst="rect">
            <a:avLst/>
          </a:prstGeom>
          <a:solidFill>
            <a:schemeClr val="accent1">
              <a:lumMod val="40000"/>
              <a:lumOff val="60000"/>
            </a:schemeClr>
          </a:solidFill>
          <a:ln/>
        </p:spPr>
        <p:style>
          <a:lnRef idx="1">
            <a:schemeClr val="accent6"/>
          </a:lnRef>
          <a:fillRef idx="3">
            <a:schemeClr val="accent6"/>
          </a:fillRef>
          <a:effectRef idx="2">
            <a:schemeClr val="accent6"/>
          </a:effectRef>
          <a:fontRef idx="minor">
            <a:schemeClr val="lt1"/>
          </a:fontRef>
        </p:style>
        <p:txBody>
          <a:bodyPr wrap="none" rtlCol="0">
            <a:spAutoFit/>
          </a:bodyPr>
          <a:lstStyle/>
          <a:p>
            <a:r>
              <a:rPr lang="en-US" sz="1634" dirty="0">
                <a:solidFill>
                  <a:schemeClr val="tx1"/>
                </a:solidFill>
                <a:latin typeface="Book Antiqua" pitchFamily="18" charset="0"/>
              </a:rPr>
              <a:t>Please click answer button for answer</a:t>
            </a:r>
          </a:p>
        </p:txBody>
      </p:sp>
      <p:sp>
        <p:nvSpPr>
          <p:cNvPr id="15" name="Rectangle 14">
            <a:extLst>
              <a:ext uri="{FF2B5EF4-FFF2-40B4-BE49-F238E27FC236}">
                <a16:creationId xmlns:a16="http://schemas.microsoft.com/office/drawing/2014/main" id="{5FC2DBE1-EFB9-4BF4-8A24-3BA823616040}"/>
              </a:ext>
            </a:extLst>
          </p:cNvPr>
          <p:cNvSpPr/>
          <p:nvPr/>
        </p:nvSpPr>
        <p:spPr>
          <a:xfrm>
            <a:off x="782425" y="723514"/>
            <a:ext cx="2193159" cy="2978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6" name="Rectangle 15">
            <a:extLst>
              <a:ext uri="{FF2B5EF4-FFF2-40B4-BE49-F238E27FC236}">
                <a16:creationId xmlns:a16="http://schemas.microsoft.com/office/drawing/2014/main" id="{A42773FE-06C1-4BD7-BE27-47F5A3D256B3}"/>
              </a:ext>
            </a:extLst>
          </p:cNvPr>
          <p:cNvSpPr/>
          <p:nvPr/>
        </p:nvSpPr>
        <p:spPr>
          <a:xfrm>
            <a:off x="5775559" y="722066"/>
            <a:ext cx="1219129" cy="27846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7" name="Rectangle 16">
            <a:extLst>
              <a:ext uri="{FF2B5EF4-FFF2-40B4-BE49-F238E27FC236}">
                <a16:creationId xmlns:a16="http://schemas.microsoft.com/office/drawing/2014/main" id="{E54DCCF7-B18A-4E5B-ADC9-F4785780A1E4}"/>
              </a:ext>
            </a:extLst>
          </p:cNvPr>
          <p:cNvSpPr/>
          <p:nvPr/>
        </p:nvSpPr>
        <p:spPr>
          <a:xfrm>
            <a:off x="9580919" y="691309"/>
            <a:ext cx="1439015" cy="31872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9" name="Rectangle 18">
            <a:extLst>
              <a:ext uri="{FF2B5EF4-FFF2-40B4-BE49-F238E27FC236}">
                <a16:creationId xmlns:a16="http://schemas.microsoft.com/office/drawing/2014/main" id="{3E12EE20-8676-4FFF-AA96-1EF9FFD06436}"/>
              </a:ext>
            </a:extLst>
          </p:cNvPr>
          <p:cNvSpPr/>
          <p:nvPr/>
        </p:nvSpPr>
        <p:spPr>
          <a:xfrm>
            <a:off x="12081044" y="1427921"/>
            <a:ext cx="711129" cy="31872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TextBox 20">
            <a:extLst>
              <a:ext uri="{FF2B5EF4-FFF2-40B4-BE49-F238E27FC236}">
                <a16:creationId xmlns:a16="http://schemas.microsoft.com/office/drawing/2014/main" id="{0C789C9B-2254-4C08-B98D-63FCE67D9C8F}"/>
              </a:ext>
            </a:extLst>
          </p:cNvPr>
          <p:cNvSpPr txBox="1"/>
          <p:nvPr/>
        </p:nvSpPr>
        <p:spPr>
          <a:xfrm>
            <a:off x="8786540" y="3306022"/>
            <a:ext cx="2486522" cy="502766"/>
          </a:xfrm>
          <a:prstGeom prst="rect">
            <a:avLst/>
          </a:prstGeom>
          <a:noFill/>
          <a:ln>
            <a:solidFill>
              <a:schemeClr val="accent6">
                <a:lumMod val="50000"/>
              </a:schemeClr>
            </a:solid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667" dirty="0">
                <a:solidFill>
                  <a:schemeClr val="tx1"/>
                </a:solidFill>
                <a:latin typeface="Book Antiqua" pitchFamily="18" charset="0"/>
              </a:rPr>
              <a:t>Pair Work</a:t>
            </a:r>
          </a:p>
        </p:txBody>
      </p:sp>
      <p:sp>
        <p:nvSpPr>
          <p:cNvPr id="22" name="Rectangle 21">
            <a:extLst>
              <a:ext uri="{FF2B5EF4-FFF2-40B4-BE49-F238E27FC236}">
                <a16:creationId xmlns:a16="http://schemas.microsoft.com/office/drawing/2014/main" id="{88260185-05A5-4973-93B0-6D2BDB49372B}"/>
              </a:ext>
            </a:extLst>
          </p:cNvPr>
          <p:cNvSpPr/>
          <p:nvPr/>
        </p:nvSpPr>
        <p:spPr>
          <a:xfrm>
            <a:off x="9171234" y="3960461"/>
            <a:ext cx="1717137" cy="343812"/>
          </a:xfrm>
          <a:prstGeom prst="rect">
            <a:avLst/>
          </a:prstGeom>
        </p:spPr>
        <p:txBody>
          <a:bodyPr wrap="none">
            <a:spAutoFit/>
          </a:bodyPr>
          <a:lstStyle/>
          <a:p>
            <a:pPr algn="ctr"/>
            <a:r>
              <a:rPr lang="en-US" sz="1634" dirty="0">
                <a:latin typeface="Book Antiqua" pitchFamily="18" charset="0"/>
              </a:rPr>
              <a:t>Time: 5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3" name="Rectangle 22">
            <a:extLst>
              <a:ext uri="{FF2B5EF4-FFF2-40B4-BE49-F238E27FC236}">
                <a16:creationId xmlns:a16="http://schemas.microsoft.com/office/drawing/2014/main" id="{9B3ACA64-7111-4A6A-B31B-8FC13FD131A0}"/>
              </a:ext>
            </a:extLst>
          </p:cNvPr>
          <p:cNvSpPr/>
          <p:nvPr/>
        </p:nvSpPr>
        <p:spPr>
          <a:xfrm>
            <a:off x="10714148" y="1188860"/>
            <a:ext cx="1439016" cy="31872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 name="Date Placeholder 1">
            <a:extLst>
              <a:ext uri="{FF2B5EF4-FFF2-40B4-BE49-F238E27FC236}">
                <a16:creationId xmlns:a16="http://schemas.microsoft.com/office/drawing/2014/main" id="{6408FF4D-1862-4567-9EF4-55100FB6022B}"/>
              </a:ext>
            </a:extLst>
          </p:cNvPr>
          <p:cNvSpPr>
            <a:spLocks noGrp="1"/>
          </p:cNvSpPr>
          <p:nvPr>
            <p:ph type="dt" sz="half" idx="10"/>
          </p:nvPr>
        </p:nvSpPr>
        <p:spPr/>
        <p:txBody>
          <a:bodyPr/>
          <a:lstStyle/>
          <a:p>
            <a:fld id="{5F6AD9E0-71B2-4C62-B28E-33B2971E0CB3}" type="datetime1">
              <a:rPr lang="en-US" smtClean="0"/>
              <a:t>02-Sep-26</a:t>
            </a:fld>
            <a:endParaRPr lang="en-US"/>
          </a:p>
        </p:txBody>
      </p:sp>
      <p:sp>
        <p:nvSpPr>
          <p:cNvPr id="3" name="Footer Placeholder 2">
            <a:extLst>
              <a:ext uri="{FF2B5EF4-FFF2-40B4-BE49-F238E27FC236}">
                <a16:creationId xmlns:a16="http://schemas.microsoft.com/office/drawing/2014/main" id="{20CBC5EC-FD2F-44C0-9E33-8C3A45B9C61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3786594-07DA-4237-ABE2-756CD3AA2638}"/>
              </a:ext>
            </a:extLst>
          </p:cNvPr>
          <p:cNvSpPr>
            <a:spLocks noGrp="1"/>
          </p:cNvSpPr>
          <p:nvPr>
            <p:ph type="sldNum" sz="quarter" idx="12"/>
          </p:nvPr>
        </p:nvSpPr>
        <p:spPr/>
        <p:txBody>
          <a:bodyPr/>
          <a:lstStyle/>
          <a:p>
            <a:fld id="{916A0175-5D69-42F5-B0AC-8D3343A0CFEE}" type="slidenum">
              <a:rPr lang="en-US" smtClean="0"/>
              <a:t>13</a:t>
            </a:fld>
            <a:endParaRPr lang="en-US"/>
          </a:p>
        </p:txBody>
      </p:sp>
    </p:spTree>
    <p:extLst>
      <p:ext uri="{BB962C8B-B14F-4D97-AF65-F5344CB8AC3E}">
        <p14:creationId xmlns:p14="http://schemas.microsoft.com/office/powerpoint/2010/main" val="22752085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6" presetClass="entr" presetSubtype="16" repeatCount="300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2000"/>
                                        <p:tgtEl>
                                          <p:spTgt spid="15"/>
                                        </p:tgtEl>
                                      </p:cBhvr>
                                    </p:animEffect>
                                  </p:childTnLst>
                                </p:cTn>
                              </p:par>
                            </p:childTnLst>
                          </p:cTn>
                        </p:par>
                        <p:par>
                          <p:cTn id="8" fill="hold">
                            <p:stCondLst>
                              <p:cond delay="6000"/>
                            </p:stCondLst>
                            <p:childTnLst>
                              <p:par>
                                <p:cTn id="9" presetID="6" presetClass="exit" presetSubtype="16" fill="hold" grpId="1" nodeType="afterEffect">
                                  <p:stCondLst>
                                    <p:cond delay="0"/>
                                  </p:stCondLst>
                                  <p:childTnLst>
                                    <p:animEffect transition="out" filter="circle(in)">
                                      <p:cBhvr>
                                        <p:cTn id="10" dur="2000"/>
                                        <p:tgtEl>
                                          <p:spTgt spid="15"/>
                                        </p:tgtEl>
                                      </p:cBhvr>
                                    </p:animEffect>
                                    <p:set>
                                      <p:cBhvr>
                                        <p:cTn id="11" dur="1" fill="hold">
                                          <p:stCondLst>
                                            <p:cond delay="1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repeatCount="300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par>
                          <p:cTn id="18" fill="hold">
                            <p:stCondLst>
                              <p:cond delay="6000"/>
                            </p:stCondLst>
                            <p:childTnLst>
                              <p:par>
                                <p:cTn id="19" presetID="6" presetClass="exit" presetSubtype="16" fill="hold" grpId="1" nodeType="afterEffect">
                                  <p:stCondLst>
                                    <p:cond delay="0"/>
                                  </p:stCondLst>
                                  <p:childTnLst>
                                    <p:animEffect transition="out" filter="circle(in)">
                                      <p:cBhvr>
                                        <p:cTn id="20" dur="2000"/>
                                        <p:tgtEl>
                                          <p:spTgt spid="16"/>
                                        </p:tgtEl>
                                      </p:cBhvr>
                                    </p:animEffect>
                                    <p:set>
                                      <p:cBhvr>
                                        <p:cTn id="21" dur="1" fill="hold">
                                          <p:stCondLst>
                                            <p:cond delay="1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2" restart="whenNotActive" fill="hold" evtFilter="cancelBubble" nodeType="interactiveSeq">
                <p:stCondLst>
                  <p:cond evt="onClick" delay="0">
                    <p:tgtEl>
                      <p:spTgt spid="10"/>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repeatCount="300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in)">
                                      <p:cBhvr>
                                        <p:cTn id="27" dur="2000"/>
                                        <p:tgtEl>
                                          <p:spTgt spid="17"/>
                                        </p:tgtEl>
                                      </p:cBhvr>
                                    </p:animEffect>
                                  </p:childTnLst>
                                </p:cTn>
                              </p:par>
                            </p:childTnLst>
                          </p:cTn>
                        </p:par>
                        <p:par>
                          <p:cTn id="28" fill="hold">
                            <p:stCondLst>
                              <p:cond delay="6000"/>
                            </p:stCondLst>
                            <p:childTnLst>
                              <p:par>
                                <p:cTn id="29" presetID="6" presetClass="exit" presetSubtype="16" fill="hold" grpId="1" nodeType="afterEffect">
                                  <p:stCondLst>
                                    <p:cond delay="0"/>
                                  </p:stCondLst>
                                  <p:childTnLst>
                                    <p:animEffect transition="out" filter="circle(in)">
                                      <p:cBhvr>
                                        <p:cTn id="30" dur="2000"/>
                                        <p:tgtEl>
                                          <p:spTgt spid="17"/>
                                        </p:tgtEl>
                                      </p:cBhvr>
                                    </p:animEffect>
                                    <p:set>
                                      <p:cBhvr>
                                        <p:cTn id="31" dur="1" fill="hold">
                                          <p:stCondLst>
                                            <p:cond delay="1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repeatCount="300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circle(in)">
                                      <p:cBhvr>
                                        <p:cTn id="37" dur="2000"/>
                                        <p:tgtEl>
                                          <p:spTgt spid="19"/>
                                        </p:tgtEl>
                                      </p:cBhvr>
                                    </p:animEffect>
                                  </p:childTnLst>
                                </p:cTn>
                              </p:par>
                            </p:childTnLst>
                          </p:cTn>
                        </p:par>
                        <p:par>
                          <p:cTn id="38" fill="hold">
                            <p:stCondLst>
                              <p:cond delay="6000"/>
                            </p:stCondLst>
                            <p:childTnLst>
                              <p:par>
                                <p:cTn id="39" presetID="6" presetClass="exit" presetSubtype="16" fill="hold" grpId="1" nodeType="afterEffect">
                                  <p:stCondLst>
                                    <p:cond delay="0"/>
                                  </p:stCondLst>
                                  <p:childTnLst>
                                    <p:animEffect transition="out" filter="circle(in)">
                                      <p:cBhvr>
                                        <p:cTn id="40" dur="2000"/>
                                        <p:tgtEl>
                                          <p:spTgt spid="19"/>
                                        </p:tgtEl>
                                      </p:cBhvr>
                                    </p:animEffect>
                                    <p:set>
                                      <p:cBhvr>
                                        <p:cTn id="41" dur="1" fill="hold">
                                          <p:stCondLst>
                                            <p:cond delay="1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42" restart="whenNotActive" fill="hold" evtFilter="cancelBubble" nodeType="interactiveSeq">
                <p:stCondLst>
                  <p:cond evt="onClick" delay="0">
                    <p:tgtEl>
                      <p:spTgt spid="13"/>
                    </p:tgtEl>
                  </p:cond>
                </p:stCondLst>
                <p:endSync evt="end" delay="0">
                  <p:rtn val="all"/>
                </p:endSync>
                <p:childTnLst>
                  <p:par>
                    <p:cTn id="43" fill="hold">
                      <p:stCondLst>
                        <p:cond delay="0"/>
                      </p:stCondLst>
                      <p:childTnLst>
                        <p:par>
                          <p:cTn id="44" fill="hold">
                            <p:stCondLst>
                              <p:cond delay="0"/>
                            </p:stCondLst>
                            <p:childTnLst>
                              <p:par>
                                <p:cTn id="45" presetID="6" presetClass="entr" presetSubtype="16" repeatCount="300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circle(in)">
                                      <p:cBhvr>
                                        <p:cTn id="47" dur="2000"/>
                                        <p:tgtEl>
                                          <p:spTgt spid="23"/>
                                        </p:tgtEl>
                                      </p:cBhvr>
                                    </p:animEffect>
                                  </p:childTnLst>
                                </p:cTn>
                              </p:par>
                            </p:childTnLst>
                          </p:cTn>
                        </p:par>
                        <p:par>
                          <p:cTn id="48" fill="hold">
                            <p:stCondLst>
                              <p:cond delay="6000"/>
                            </p:stCondLst>
                            <p:childTnLst>
                              <p:par>
                                <p:cTn id="49" presetID="6" presetClass="exit" presetSubtype="16" fill="hold" grpId="1" nodeType="afterEffect">
                                  <p:stCondLst>
                                    <p:cond delay="0"/>
                                  </p:stCondLst>
                                  <p:childTnLst>
                                    <p:animEffect transition="out" filter="circle(in)">
                                      <p:cBhvr>
                                        <p:cTn id="50" dur="2000"/>
                                        <p:tgtEl>
                                          <p:spTgt spid="23"/>
                                        </p:tgtEl>
                                      </p:cBhvr>
                                    </p:animEffect>
                                    <p:set>
                                      <p:cBhvr>
                                        <p:cTn id="51" dur="1" fill="hold">
                                          <p:stCondLst>
                                            <p:cond delay="1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5" grpId="0" animBg="1"/>
      <p:bldP spid="15" grpId="1" animBg="1"/>
      <p:bldP spid="16" grpId="0" animBg="1"/>
      <p:bldP spid="16" grpId="1" animBg="1"/>
      <p:bldP spid="17" grpId="0" animBg="1"/>
      <p:bldP spid="17" grpId="1" animBg="1"/>
      <p:bldP spid="19" grpId="0" animBg="1"/>
      <p:bldP spid="19" grpId="1" animBg="1"/>
      <p:bldP spid="23" grpId="0" animBg="1"/>
      <p:bldP spid="2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8EA56DF-4D8D-403E-89CA-24B17CDEA649}"/>
              </a:ext>
            </a:extLst>
          </p:cNvPr>
          <p:cNvSpPr/>
          <p:nvPr/>
        </p:nvSpPr>
        <p:spPr>
          <a:xfrm>
            <a:off x="5522539" y="788459"/>
            <a:ext cx="2670924" cy="620042"/>
          </a:xfrm>
          <a:prstGeom prst="rect">
            <a:avLst/>
          </a:prstGeom>
          <a:ln>
            <a:solidFill>
              <a:schemeClr val="accent6">
                <a:lumMod val="40000"/>
                <a:lumOff val="60000"/>
              </a:schemeClr>
            </a:solidFill>
          </a:ln>
        </p:spPr>
        <p:txBody>
          <a:bodyPr wrap="none">
            <a:spAutoFit/>
          </a:bodyPr>
          <a:lstStyle/>
          <a:p>
            <a:pPr algn="ctr"/>
            <a:r>
              <a:rPr lang="en-US" sz="3429" dirty="0">
                <a:latin typeface="Book Antiqua" pitchFamily="18" charset="0"/>
              </a:rPr>
              <a:t>Group Work</a:t>
            </a:r>
            <a:endParaRPr lang="en-US" sz="3429"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grpSp>
        <p:nvGrpSpPr>
          <p:cNvPr id="7" name="Group 6">
            <a:extLst>
              <a:ext uri="{FF2B5EF4-FFF2-40B4-BE49-F238E27FC236}">
                <a16:creationId xmlns:a16="http://schemas.microsoft.com/office/drawing/2014/main" id="{4950661C-BE7A-4F8E-A7D0-A5630B72A55E}"/>
              </a:ext>
            </a:extLst>
          </p:cNvPr>
          <p:cNvGrpSpPr/>
          <p:nvPr/>
        </p:nvGrpSpPr>
        <p:grpSpPr>
          <a:xfrm>
            <a:off x="1149534" y="1330822"/>
            <a:ext cx="8991396" cy="1696376"/>
            <a:chOff x="333828" y="1222421"/>
            <a:chExt cx="9439925" cy="1780998"/>
          </a:xfrm>
        </p:grpSpPr>
        <p:sp>
          <p:nvSpPr>
            <p:cNvPr id="8" name="Pentagon 1">
              <a:extLst>
                <a:ext uri="{FF2B5EF4-FFF2-40B4-BE49-F238E27FC236}">
                  <a16:creationId xmlns:a16="http://schemas.microsoft.com/office/drawing/2014/main" id="{6FF5FD6E-956F-4FA5-A729-615AC13D66EF}"/>
                </a:ext>
              </a:extLst>
            </p:cNvPr>
            <p:cNvSpPr/>
            <p:nvPr/>
          </p:nvSpPr>
          <p:spPr>
            <a:xfrm>
              <a:off x="333828" y="1522065"/>
              <a:ext cx="4005943" cy="1152681"/>
            </a:xfrm>
            <a:prstGeom prst="homePlate">
              <a:avLst/>
            </a:prstGeom>
            <a:solidFill>
              <a:schemeClr val="accent6">
                <a:lumMod val="60000"/>
                <a:lumOff val="40000"/>
              </a:schemeClr>
            </a:solidFill>
            <a:ln>
              <a:solidFill>
                <a:schemeClr val="accent6">
                  <a:lumMod val="40000"/>
                  <a:lumOff val="6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29">
                  <a:solidFill>
                    <a:schemeClr val="tx1"/>
                  </a:solidFill>
                  <a:latin typeface="Book Antiqua" pitchFamily="18" charset="0"/>
                </a:rPr>
                <a:t>The Ant and the Grasshopper</a:t>
              </a:r>
              <a:endParaRPr lang="en-US" sz="3429" dirty="0">
                <a:solidFill>
                  <a:schemeClr val="tx1"/>
                </a:solidFill>
                <a:latin typeface="Book Antiqua" pitchFamily="18" charset="0"/>
              </a:endParaRPr>
            </a:p>
          </p:txBody>
        </p:sp>
        <p:pic>
          <p:nvPicPr>
            <p:cNvPr id="9" name="Picture 8">
              <a:extLst>
                <a:ext uri="{FF2B5EF4-FFF2-40B4-BE49-F238E27FC236}">
                  <a16:creationId xmlns:a16="http://schemas.microsoft.com/office/drawing/2014/main" id="{E6D07E95-4853-47C6-B5B4-3EA653C78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4899" b="24899"/>
            <a:stretch/>
          </p:blipFill>
          <p:spPr bwMode="auto">
            <a:xfrm flipH="1">
              <a:off x="4425516" y="1462565"/>
              <a:ext cx="1818272" cy="1212181"/>
            </a:xfrm>
            <a:prstGeom prst="ellipse">
              <a:avLst/>
            </a:prstGeom>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6F368214-8EBE-49E5-983A-E9A76702AF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634" b="1634"/>
            <a:stretch/>
          </p:blipFill>
          <p:spPr bwMode="auto">
            <a:xfrm>
              <a:off x="7347634" y="1222421"/>
              <a:ext cx="1406051" cy="1780998"/>
            </a:xfrm>
            <a:prstGeom prst="ellipse">
              <a:avLst/>
            </a:prstGeom>
            <a:ln>
              <a:solidFill>
                <a:schemeClr val="accent6">
                  <a:lumMod val="50000"/>
                </a:schemeClr>
              </a:solidFill>
              <a:prstDash val="dash"/>
            </a:ln>
            <a:effectLst/>
          </p:spPr>
        </p:pic>
        <p:sp>
          <p:nvSpPr>
            <p:cNvPr id="11" name="Right Arrow 20">
              <a:extLst>
                <a:ext uri="{FF2B5EF4-FFF2-40B4-BE49-F238E27FC236}">
                  <a16:creationId xmlns:a16="http://schemas.microsoft.com/office/drawing/2014/main" id="{33C3887C-EBC0-48A8-8944-04D7A4352E82}"/>
                </a:ext>
              </a:extLst>
            </p:cNvPr>
            <p:cNvSpPr/>
            <p:nvPr/>
          </p:nvSpPr>
          <p:spPr>
            <a:xfrm>
              <a:off x="6375884" y="1780687"/>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12" name="Right Arrow 35">
              <a:extLst>
                <a:ext uri="{FF2B5EF4-FFF2-40B4-BE49-F238E27FC236}">
                  <a16:creationId xmlns:a16="http://schemas.microsoft.com/office/drawing/2014/main" id="{7D4AE45E-6FB7-4076-BC46-06A981BF2F07}"/>
                </a:ext>
              </a:extLst>
            </p:cNvPr>
            <p:cNvSpPr/>
            <p:nvPr/>
          </p:nvSpPr>
          <p:spPr>
            <a:xfrm>
              <a:off x="9066193" y="1837261"/>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3" name="Group 12">
            <a:extLst>
              <a:ext uri="{FF2B5EF4-FFF2-40B4-BE49-F238E27FC236}">
                <a16:creationId xmlns:a16="http://schemas.microsoft.com/office/drawing/2014/main" id="{C9A098C2-956F-4AFD-AA01-C57234BEF044}"/>
              </a:ext>
            </a:extLst>
          </p:cNvPr>
          <p:cNvGrpSpPr/>
          <p:nvPr/>
        </p:nvGrpSpPr>
        <p:grpSpPr>
          <a:xfrm>
            <a:off x="10503725" y="1248924"/>
            <a:ext cx="1731878" cy="4155909"/>
            <a:chOff x="9851292" y="1207907"/>
            <a:chExt cx="1818271" cy="4363223"/>
          </a:xfrm>
        </p:grpSpPr>
        <p:pic>
          <p:nvPicPr>
            <p:cNvPr id="14" name="Picture 8">
              <a:extLst>
                <a:ext uri="{FF2B5EF4-FFF2-40B4-BE49-F238E27FC236}">
                  <a16:creationId xmlns:a16="http://schemas.microsoft.com/office/drawing/2014/main" id="{B3AF7525-DF3F-47E8-A26D-8991A4AC39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9851292" y="4207427"/>
              <a:ext cx="1818271" cy="1363703"/>
            </a:xfrm>
            <a:prstGeom prst="ellipse">
              <a:avLst/>
            </a:prstGeom>
            <a:noFill/>
            <a:ln w="12700">
              <a:solidFill>
                <a:schemeClr val="accent6">
                  <a:lumMod val="50000"/>
                </a:schemeClr>
              </a:solidFill>
              <a:prstDash val="dash"/>
            </a:ln>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2FE2ABF5-155C-40ED-B324-F8CC6EC04D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0823" b="10823"/>
            <a:stretch/>
          </p:blipFill>
          <p:spPr bwMode="auto">
            <a:xfrm>
              <a:off x="9851292" y="1207907"/>
              <a:ext cx="1794507" cy="1780998"/>
            </a:xfrm>
            <a:prstGeom prst="ellipse">
              <a:avLst/>
            </a:prstGeom>
            <a:ln w="3175">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16" name="Right Arrow 22">
              <a:extLst>
                <a:ext uri="{FF2B5EF4-FFF2-40B4-BE49-F238E27FC236}">
                  <a16:creationId xmlns:a16="http://schemas.microsoft.com/office/drawing/2014/main" id="{DC7E91C7-6427-4EDE-8E3A-D638BE76B785}"/>
                </a:ext>
              </a:extLst>
            </p:cNvPr>
            <p:cNvSpPr/>
            <p:nvPr/>
          </p:nvSpPr>
          <p:spPr>
            <a:xfrm rot="5400000">
              <a:off x="10406646" y="3209730"/>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grpSp>
        <p:nvGrpSpPr>
          <p:cNvPr id="17" name="Group 16">
            <a:extLst>
              <a:ext uri="{FF2B5EF4-FFF2-40B4-BE49-F238E27FC236}">
                <a16:creationId xmlns:a16="http://schemas.microsoft.com/office/drawing/2014/main" id="{DE9D4780-53C1-4EF9-96E4-7551331DFD74}"/>
              </a:ext>
            </a:extLst>
          </p:cNvPr>
          <p:cNvGrpSpPr/>
          <p:nvPr/>
        </p:nvGrpSpPr>
        <p:grpSpPr>
          <a:xfrm>
            <a:off x="5079540" y="4024470"/>
            <a:ext cx="5065544" cy="1716383"/>
            <a:chOff x="4742093" y="4078444"/>
            <a:chExt cx="4987019" cy="1802003"/>
          </a:xfrm>
        </p:grpSpPr>
        <p:pic>
          <p:nvPicPr>
            <p:cNvPr id="18" name="Picture 2">
              <a:extLst>
                <a:ext uri="{FF2B5EF4-FFF2-40B4-BE49-F238E27FC236}">
                  <a16:creationId xmlns:a16="http://schemas.microsoft.com/office/drawing/2014/main" id="{5CED98DF-C1AF-47CB-A592-8E419B69D8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4228" r="14228"/>
            <a:stretch/>
          </p:blipFill>
          <p:spPr bwMode="auto">
            <a:xfrm>
              <a:off x="7083444" y="4251085"/>
              <a:ext cx="1818272" cy="1363704"/>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C4996148-35DD-49D4-ABAD-AE879360BFE4}"/>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4742093" y="4078444"/>
              <a:ext cx="1395573" cy="1802003"/>
            </a:xfrm>
            <a:prstGeom prst="ellipse">
              <a:avLst/>
            </a:prstGeom>
            <a:noFill/>
            <a:ln>
              <a:solidFill>
                <a:schemeClr val="accent6">
                  <a:lumMod val="50000"/>
                </a:schemeClr>
              </a:solidFill>
              <a:prstDash val="dash"/>
            </a:ln>
            <a:effectLst/>
            <a:extLst>
              <a:ext uri="{909E8E84-426E-40DD-AFC4-6F175D3DCCD1}">
                <a14:hiddenFill xmlns:a14="http://schemas.microsoft.com/office/drawing/2010/main">
                  <a:solidFill>
                    <a:srgbClr val="FFFFFF"/>
                  </a:solidFill>
                </a14:hiddenFill>
              </a:ext>
            </a:extLst>
          </p:spPr>
        </p:pic>
        <p:sp>
          <p:nvSpPr>
            <p:cNvPr id="20" name="Right Arrow 36">
              <a:extLst>
                <a:ext uri="{FF2B5EF4-FFF2-40B4-BE49-F238E27FC236}">
                  <a16:creationId xmlns:a16="http://schemas.microsoft.com/office/drawing/2014/main" id="{BA9A860D-3F53-4908-BBC9-C70B808E5E9E}"/>
                </a:ext>
              </a:extLst>
            </p:cNvPr>
            <p:cNvSpPr/>
            <p:nvPr/>
          </p:nvSpPr>
          <p:spPr>
            <a:xfrm rot="10800000">
              <a:off x="9021552" y="4639573"/>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sp>
          <p:nvSpPr>
            <p:cNvPr id="21" name="Right Arrow 37">
              <a:extLst>
                <a:ext uri="{FF2B5EF4-FFF2-40B4-BE49-F238E27FC236}">
                  <a16:creationId xmlns:a16="http://schemas.microsoft.com/office/drawing/2014/main" id="{83856A75-00A5-4C24-92C8-AD1022C30A9B}"/>
                </a:ext>
              </a:extLst>
            </p:cNvPr>
            <p:cNvSpPr/>
            <p:nvPr/>
          </p:nvSpPr>
          <p:spPr>
            <a:xfrm rot="10800000">
              <a:off x="6257503" y="4650259"/>
              <a:ext cx="707560" cy="586727"/>
            </a:xfrm>
            <a:prstGeom prst="rightArrow">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4"/>
            </a:p>
          </p:txBody>
        </p:sp>
      </p:grpSp>
      <p:sp>
        <p:nvSpPr>
          <p:cNvPr id="22" name="Rectangle 21">
            <a:extLst>
              <a:ext uri="{FF2B5EF4-FFF2-40B4-BE49-F238E27FC236}">
                <a16:creationId xmlns:a16="http://schemas.microsoft.com/office/drawing/2014/main" id="{CFD50B15-E1F4-4562-9047-613D728081C9}"/>
              </a:ext>
            </a:extLst>
          </p:cNvPr>
          <p:cNvSpPr/>
          <p:nvPr/>
        </p:nvSpPr>
        <p:spPr>
          <a:xfrm>
            <a:off x="10355508" y="744353"/>
            <a:ext cx="1821332" cy="343812"/>
          </a:xfrm>
          <a:prstGeom prst="rect">
            <a:avLst/>
          </a:prstGeom>
        </p:spPr>
        <p:txBody>
          <a:bodyPr wrap="none">
            <a:spAutoFit/>
          </a:bodyPr>
          <a:lstStyle/>
          <a:p>
            <a:pPr algn="ctr"/>
            <a:r>
              <a:rPr lang="en-US" sz="1634" dirty="0">
                <a:latin typeface="Book Antiqua" pitchFamily="18" charset="0"/>
              </a:rPr>
              <a:t>Time: 10 minute's</a:t>
            </a:r>
            <a:endParaRPr lang="en-US" sz="1634" b="1" dirty="0">
              <a:ln>
                <a:solidFill>
                  <a:schemeClr val="tx1"/>
                </a:solidFill>
              </a:ln>
              <a:solidFill>
                <a:schemeClr val="tx1">
                  <a:lumMod val="95000"/>
                  <a:lumOff val="5000"/>
                </a:schemeClr>
              </a:solidFill>
              <a:effectLst>
                <a:glow rad="139700">
                  <a:schemeClr val="accent5">
                    <a:satMod val="175000"/>
                    <a:alpha val="40000"/>
                  </a:schemeClr>
                </a:glow>
                <a:outerShdw blurRad="50800" algn="tl" rotWithShape="0">
                  <a:srgbClr val="000000"/>
                </a:outerShdw>
              </a:effectLst>
              <a:latin typeface="Book Antiqua" pitchFamily="18" charset="0"/>
            </a:endParaRPr>
          </a:p>
        </p:txBody>
      </p:sp>
      <p:sp>
        <p:nvSpPr>
          <p:cNvPr id="2" name="Date Placeholder 1">
            <a:extLst>
              <a:ext uri="{FF2B5EF4-FFF2-40B4-BE49-F238E27FC236}">
                <a16:creationId xmlns:a16="http://schemas.microsoft.com/office/drawing/2014/main" id="{0A326882-E0AB-476F-9220-78B07792DDE6}"/>
              </a:ext>
            </a:extLst>
          </p:cNvPr>
          <p:cNvSpPr>
            <a:spLocks noGrp="1"/>
          </p:cNvSpPr>
          <p:nvPr>
            <p:ph type="dt" sz="half" idx="10"/>
          </p:nvPr>
        </p:nvSpPr>
        <p:spPr/>
        <p:txBody>
          <a:bodyPr/>
          <a:lstStyle/>
          <a:p>
            <a:fld id="{D4DD7904-77C6-402B-8511-9FDEE9535171}" type="datetime1">
              <a:rPr lang="en-US" smtClean="0"/>
              <a:t>02-Sep-26</a:t>
            </a:fld>
            <a:endParaRPr lang="en-US"/>
          </a:p>
        </p:txBody>
      </p:sp>
      <p:sp>
        <p:nvSpPr>
          <p:cNvPr id="3" name="Footer Placeholder 2">
            <a:extLst>
              <a:ext uri="{FF2B5EF4-FFF2-40B4-BE49-F238E27FC236}">
                <a16:creationId xmlns:a16="http://schemas.microsoft.com/office/drawing/2014/main" id="{17044D19-B47F-4BA4-BA05-C77F861BD327}"/>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1405C291-542E-45E1-8631-D39BF57669AE}"/>
              </a:ext>
            </a:extLst>
          </p:cNvPr>
          <p:cNvSpPr>
            <a:spLocks noGrp="1"/>
          </p:cNvSpPr>
          <p:nvPr>
            <p:ph type="sldNum" sz="quarter" idx="12"/>
          </p:nvPr>
        </p:nvSpPr>
        <p:spPr/>
        <p:txBody>
          <a:bodyPr/>
          <a:lstStyle/>
          <a:p>
            <a:fld id="{916A0175-5D69-42F5-B0AC-8D3343A0CFEE}" type="slidenum">
              <a:rPr lang="en-US" smtClean="0"/>
              <a:t>14</a:t>
            </a:fld>
            <a:endParaRPr lang="en-US"/>
          </a:p>
        </p:txBody>
      </p:sp>
    </p:spTree>
    <p:extLst>
      <p:ext uri="{BB962C8B-B14F-4D97-AF65-F5344CB8AC3E}">
        <p14:creationId xmlns:p14="http://schemas.microsoft.com/office/powerpoint/2010/main" val="422132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1000"/>
                                        <p:tgtEl>
                                          <p:spTgt spid="13"/>
                                        </p:tgtEl>
                                      </p:cBhvr>
                                    </p:animEffect>
                                  </p:childTnLst>
                                </p:cTn>
                              </p:par>
                            </p:childTnLst>
                          </p:cTn>
                        </p:par>
                        <p:par>
                          <p:cTn id="12" fill="hold">
                            <p:stCondLst>
                              <p:cond delay="2000"/>
                            </p:stCondLst>
                            <p:childTnLst>
                              <p:par>
                                <p:cTn id="13" presetID="22" presetClass="entr" presetSubtype="2"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right)">
                                      <p:cBhvr>
                                        <p:cTn id="1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A431D6D-BB0B-419E-AF1C-F44D80B3AEAD}"/>
              </a:ext>
            </a:extLst>
          </p:cNvPr>
          <p:cNvSpPr/>
          <p:nvPr/>
        </p:nvSpPr>
        <p:spPr>
          <a:xfrm>
            <a:off x="5405061" y="828878"/>
            <a:ext cx="4123245"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Individual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AE8D0A83-727F-4666-8EA9-4D51B8B1F052}"/>
              </a:ext>
            </a:extLst>
          </p:cNvPr>
          <p:cNvSpPr/>
          <p:nvPr/>
        </p:nvSpPr>
        <p:spPr>
          <a:xfrm>
            <a:off x="2115069" y="1562802"/>
            <a:ext cx="9999853" cy="584775"/>
          </a:xfrm>
          <a:prstGeom prst="rect">
            <a:avLst/>
          </a:prstGeom>
        </p:spPr>
        <p:txBody>
          <a:bodyPr wrap="none">
            <a:spAutoFit/>
          </a:bodyPr>
          <a:lstStyle/>
          <a:p>
            <a:pPr>
              <a:buFont typeface="Wingdings" pitchFamily="2" charset="2"/>
              <a:buChar char="Ø"/>
            </a:pPr>
            <a:r>
              <a:rPr lang="en-US" sz="3200">
                <a:latin typeface="Book Antiqua" pitchFamily="18" charset="0"/>
                <a:cs typeface="NikoshBAN" panose="02000000000000000000" pitchFamily="2" charset="0"/>
              </a:rPr>
              <a:t>Read the sentences. Write T for True and F for False.</a:t>
            </a:r>
            <a:endParaRPr lang="en-US" sz="3200"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C32E70F4-29F8-4045-AB2A-9049C583E895}"/>
              </a:ext>
            </a:extLst>
          </p:cNvPr>
          <p:cNvSpPr/>
          <p:nvPr/>
        </p:nvSpPr>
        <p:spPr>
          <a:xfrm>
            <a:off x="920702" y="2299583"/>
            <a:ext cx="10555454" cy="2862322"/>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600">
                <a:latin typeface="Times New Roman" panose="02020603050405020304" pitchFamily="18" charset="0"/>
                <a:cs typeface="Times New Roman" panose="02020603050405020304" pitchFamily="18" charset="0"/>
              </a:rPr>
              <a:t>An ant and a grasshopper are two good friends.____</a:t>
            </a:r>
            <a:endParaRPr lang="en-US" sz="3600"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They live in a grassy house.____</a:t>
            </a:r>
            <a:endParaRPr lang="en-US" sz="3600"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It is a sunny summer evening._____</a:t>
            </a:r>
            <a:endParaRPr lang="en-US" sz="3600"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The grasshopper is enjoying the sun.____</a:t>
            </a:r>
            <a:endParaRPr lang="en-US" sz="3600" dirty="0">
              <a:latin typeface="Times New Roman" panose="02020603050405020304" pitchFamily="18" charset="0"/>
              <a:cs typeface="Times New Roman" panose="02020603050405020304" pitchFamily="18" charset="0"/>
            </a:endParaRPr>
          </a:p>
          <a:p>
            <a:pPr marL="707660" indent="-707660">
              <a:buAutoNum type="arabicPeriod"/>
            </a:pPr>
            <a:r>
              <a:rPr lang="en-US" sz="3600">
                <a:latin typeface="Times New Roman" panose="02020603050405020304" pitchFamily="18" charset="0"/>
                <a:cs typeface="Times New Roman" panose="02020603050405020304" pitchFamily="18" charset="0"/>
              </a:rPr>
              <a:t>He does not usually like to work.___</a:t>
            </a:r>
            <a:endParaRPr lang="en-US" sz="3600" dirty="0">
              <a:latin typeface="Times New Roman" panose="02020603050405020304" pitchFamily="18" charset="0"/>
              <a:cs typeface="Times New Roman" panose="02020603050405020304" pitchFamily="18" charset="0"/>
            </a:endParaRPr>
          </a:p>
        </p:txBody>
      </p:sp>
      <p:sp>
        <p:nvSpPr>
          <p:cNvPr id="2" name="Date Placeholder 1">
            <a:extLst>
              <a:ext uri="{FF2B5EF4-FFF2-40B4-BE49-F238E27FC236}">
                <a16:creationId xmlns:a16="http://schemas.microsoft.com/office/drawing/2014/main" id="{B9A841F4-602D-42BB-9DC4-5E4A9412EFAC}"/>
              </a:ext>
            </a:extLst>
          </p:cNvPr>
          <p:cNvSpPr>
            <a:spLocks noGrp="1"/>
          </p:cNvSpPr>
          <p:nvPr>
            <p:ph type="dt" sz="half" idx="10"/>
          </p:nvPr>
        </p:nvSpPr>
        <p:spPr/>
        <p:txBody>
          <a:bodyPr/>
          <a:lstStyle/>
          <a:p>
            <a:fld id="{DD1E8DA6-80DF-453F-927D-BF7D32EEE40A}" type="datetime1">
              <a:rPr lang="en-US" smtClean="0"/>
              <a:t>02-Sep-26</a:t>
            </a:fld>
            <a:endParaRPr lang="en-US"/>
          </a:p>
        </p:txBody>
      </p:sp>
      <p:sp>
        <p:nvSpPr>
          <p:cNvPr id="3" name="Footer Placeholder 2">
            <a:extLst>
              <a:ext uri="{FF2B5EF4-FFF2-40B4-BE49-F238E27FC236}">
                <a16:creationId xmlns:a16="http://schemas.microsoft.com/office/drawing/2014/main" id="{D83726A7-54B3-4005-BC2D-6392114694CB}"/>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8145428B-42FE-4AF4-AE70-772217F33D58}"/>
              </a:ext>
            </a:extLst>
          </p:cNvPr>
          <p:cNvSpPr>
            <a:spLocks noGrp="1"/>
          </p:cNvSpPr>
          <p:nvPr>
            <p:ph type="sldNum" sz="quarter" idx="12"/>
          </p:nvPr>
        </p:nvSpPr>
        <p:spPr/>
        <p:txBody>
          <a:bodyPr/>
          <a:lstStyle/>
          <a:p>
            <a:fld id="{916A0175-5D69-42F5-B0AC-8D3343A0CFEE}" type="slidenum">
              <a:rPr lang="en-US" smtClean="0"/>
              <a:t>15</a:t>
            </a:fld>
            <a:endParaRPr lang="en-US"/>
          </a:p>
        </p:txBody>
      </p:sp>
      <p:sp>
        <p:nvSpPr>
          <p:cNvPr id="5" name="Rectangle 4">
            <a:extLst>
              <a:ext uri="{FF2B5EF4-FFF2-40B4-BE49-F238E27FC236}">
                <a16:creationId xmlns:a16="http://schemas.microsoft.com/office/drawing/2014/main" id="{40E3795B-2A82-E032-102F-6440715E9274}"/>
              </a:ext>
            </a:extLst>
          </p:cNvPr>
          <p:cNvSpPr/>
          <p:nvPr/>
        </p:nvSpPr>
        <p:spPr>
          <a:xfrm>
            <a:off x="10549118" y="2507710"/>
            <a:ext cx="506330" cy="3537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60D080D4-29AA-6C71-0C60-8DDC022C2D2D}"/>
              </a:ext>
            </a:extLst>
          </p:cNvPr>
          <p:cNvSpPr/>
          <p:nvPr/>
        </p:nvSpPr>
        <p:spPr>
          <a:xfrm>
            <a:off x="7899640" y="4798243"/>
            <a:ext cx="344394" cy="1225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DA0C5CDC-6C4E-91C8-397B-257FB24F658B}"/>
              </a:ext>
            </a:extLst>
          </p:cNvPr>
          <p:cNvSpPr/>
          <p:nvPr/>
        </p:nvSpPr>
        <p:spPr>
          <a:xfrm>
            <a:off x="7183016" y="3100530"/>
            <a:ext cx="363012"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F</a:t>
            </a:r>
            <a:endParaRPr lang="en-US" sz="2800">
              <a:ln w="0"/>
              <a:solidFill>
                <a:schemeClr val="tx1"/>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0221A68D-DFFC-9E18-376E-78C12B9DA257}"/>
              </a:ext>
            </a:extLst>
          </p:cNvPr>
          <p:cNvSpPr/>
          <p:nvPr/>
        </p:nvSpPr>
        <p:spPr>
          <a:xfrm>
            <a:off x="7650167" y="3613440"/>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F</a:t>
            </a:r>
            <a:endParaRPr lang="en-US" sz="2800">
              <a:ln w="0"/>
              <a:solidFill>
                <a:schemeClr val="tx1"/>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2ECEF868-6858-8B81-EC65-5B6FBC788DAA}"/>
              </a:ext>
            </a:extLst>
          </p:cNvPr>
          <p:cNvSpPr/>
          <p:nvPr/>
        </p:nvSpPr>
        <p:spPr>
          <a:xfrm>
            <a:off x="8762582" y="4197424"/>
            <a:ext cx="249473" cy="2346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n w="0"/>
                <a:solidFill>
                  <a:schemeClr val="tx1"/>
                </a:solidFill>
                <a:effectLst>
                  <a:outerShdw blurRad="38100" dist="19050" dir="2700000" algn="tl" rotWithShape="0">
                    <a:schemeClr val="dk1">
                      <a:alpha val="40000"/>
                    </a:schemeClr>
                  </a:outerShdw>
                </a:effectLst>
                <a:latin typeface="Book Antiqua" pitchFamily="18" charset="0"/>
                <a:cs typeface="NikoshBAN" panose="02000000000000000000" pitchFamily="2" charset="0"/>
              </a:rPr>
              <a:t>T</a:t>
            </a:r>
            <a:endParaRPr lang="en-US" sz="280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9911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9675CC-D840-4327-BA15-214863C32F37}"/>
              </a:ext>
            </a:extLst>
          </p:cNvPr>
          <p:cNvGrpSpPr/>
          <p:nvPr/>
        </p:nvGrpSpPr>
        <p:grpSpPr>
          <a:xfrm>
            <a:off x="2905178" y="538261"/>
            <a:ext cx="8114756" cy="777158"/>
            <a:chOff x="3689519" y="16441"/>
            <a:chExt cx="4770706" cy="815926"/>
          </a:xfrm>
        </p:grpSpPr>
        <p:sp>
          <p:nvSpPr>
            <p:cNvPr id="8" name="Oval 7">
              <a:extLst>
                <a:ext uri="{FF2B5EF4-FFF2-40B4-BE49-F238E27FC236}">
                  <a16:creationId xmlns:a16="http://schemas.microsoft.com/office/drawing/2014/main" id="{DA0BC541-5B79-4145-A0A3-323CF43C64A1}"/>
                </a:ext>
              </a:extLst>
            </p:cNvPr>
            <p:cNvSpPr/>
            <p:nvPr/>
          </p:nvSpPr>
          <p:spPr>
            <a:xfrm>
              <a:off x="3689519" y="16441"/>
              <a:ext cx="4770706" cy="815926"/>
            </a:xfrm>
            <a:prstGeom prst="ellipse">
              <a:avLst/>
            </a:prstGeom>
            <a:gradFill>
              <a:gsLst>
                <a:gs pos="0">
                  <a:srgbClr val="35CB52"/>
                </a:gs>
                <a:gs pos="95000">
                  <a:srgbClr val="E3ADDB"/>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15"/>
            </a:p>
          </p:txBody>
        </p:sp>
        <p:sp>
          <p:nvSpPr>
            <p:cNvPr id="9" name="TextBox 8">
              <a:extLst>
                <a:ext uri="{FF2B5EF4-FFF2-40B4-BE49-F238E27FC236}">
                  <a16:creationId xmlns:a16="http://schemas.microsoft.com/office/drawing/2014/main" id="{CA73FD2E-0A05-4B8D-8097-18ADC5C4C2C6}"/>
                </a:ext>
              </a:extLst>
            </p:cNvPr>
            <p:cNvSpPr txBox="1"/>
            <p:nvPr/>
          </p:nvSpPr>
          <p:spPr>
            <a:xfrm>
              <a:off x="4685687" y="90447"/>
              <a:ext cx="2778369" cy="613946"/>
            </a:xfrm>
            <a:prstGeom prst="rect">
              <a:avLst/>
            </a:prstGeom>
            <a:noFill/>
          </p:spPr>
          <p:txBody>
            <a:bodyPr wrap="square" rtlCol="0">
              <a:spAutoFit/>
            </a:bodyPr>
            <a:lstStyle/>
            <a:p>
              <a:r>
                <a:rPr lang="en-US" sz="3200">
                  <a:latin typeface="Times New Roman" panose="02020603050405020304" pitchFamily="18" charset="0"/>
                  <a:cs typeface="Times New Roman" panose="02020603050405020304" pitchFamily="18" charset="0"/>
                </a:rPr>
                <a:t>Choose the correct answer.</a:t>
              </a:r>
              <a:endParaRPr lang="en-US" sz="3200" dirty="0">
                <a:latin typeface="Times New Roman" panose="02020603050405020304" pitchFamily="18" charset="0"/>
                <a:cs typeface="Times New Roman" panose="02020603050405020304" pitchFamily="18" charset="0"/>
              </a:endParaRPr>
            </a:p>
          </p:txBody>
        </p:sp>
      </p:grpSp>
      <p:sp>
        <p:nvSpPr>
          <p:cNvPr id="10" name="TextBox 9">
            <a:extLst>
              <a:ext uri="{FF2B5EF4-FFF2-40B4-BE49-F238E27FC236}">
                <a16:creationId xmlns:a16="http://schemas.microsoft.com/office/drawing/2014/main" id="{A9A6044D-5392-4A5D-8D79-D7C3EA0E4E82}"/>
              </a:ext>
            </a:extLst>
          </p:cNvPr>
          <p:cNvSpPr txBox="1"/>
          <p:nvPr/>
        </p:nvSpPr>
        <p:spPr>
          <a:xfrm>
            <a:off x="1887066" y="1306809"/>
            <a:ext cx="7838578" cy="584775"/>
          </a:xfrm>
          <a:prstGeom prst="rect">
            <a:avLst/>
          </a:prstGeom>
          <a:no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3200">
                <a:latin typeface="Times New Roman" panose="02020603050405020304" pitchFamily="18" charset="0"/>
                <a:cs typeface="Times New Roman" panose="02020603050405020304" pitchFamily="18" charset="0"/>
              </a:rPr>
              <a:t>1. It is a sunny summer.....</a:t>
            </a:r>
            <a:endParaRPr lang="en-US" sz="32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0D064309-8456-4446-B1DA-DCC8B279AC2B}"/>
              </a:ext>
            </a:extLst>
          </p:cNvPr>
          <p:cNvSpPr txBox="1"/>
          <p:nvPr/>
        </p:nvSpPr>
        <p:spPr>
          <a:xfrm>
            <a:off x="1887065" y="2088826"/>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a</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afternoon</a:t>
            </a:r>
            <a:endParaRPr lang="en-US" sz="32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73844B2B-14ED-4ECA-B1D4-1AF5CD130A69}"/>
              </a:ext>
            </a:extLst>
          </p:cNvPr>
          <p:cNvSpPr txBox="1"/>
          <p:nvPr/>
        </p:nvSpPr>
        <p:spPr>
          <a:xfrm>
            <a:off x="5370878" y="2083967"/>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b</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morning</a:t>
            </a:r>
            <a:endParaRPr lang="en-US" sz="32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E479F1CC-9392-41BE-ACFB-443A9C49321F}"/>
              </a:ext>
            </a:extLst>
          </p:cNvPr>
          <p:cNvSpPr txBox="1"/>
          <p:nvPr/>
        </p:nvSpPr>
        <p:spPr>
          <a:xfrm>
            <a:off x="1887065" y="2976136"/>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NikoshBAN" pitchFamily="2" charset="0"/>
                <a:cs typeface="NikoshBAN" pitchFamily="2" charset="0"/>
              </a:rPr>
              <a:t>c</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night</a:t>
            </a:r>
            <a:endParaRPr lang="en-US" sz="32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C71A428C-8D2A-490F-9C05-6B1DE95D6A5F}"/>
              </a:ext>
            </a:extLst>
          </p:cNvPr>
          <p:cNvSpPr txBox="1"/>
          <p:nvPr/>
        </p:nvSpPr>
        <p:spPr>
          <a:xfrm>
            <a:off x="5370878" y="2976136"/>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d</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evening</a:t>
            </a:r>
            <a:endParaRPr lang="en-US" sz="320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16A1DF6A-3002-439B-87FD-13B8C119ED48}"/>
              </a:ext>
            </a:extLst>
          </p:cNvPr>
          <p:cNvSpPr txBox="1"/>
          <p:nvPr/>
        </p:nvSpPr>
        <p:spPr>
          <a:xfrm>
            <a:off x="1887066" y="3701930"/>
            <a:ext cx="10235804" cy="584775"/>
          </a:xfrm>
          <a:prstGeom prst="rect">
            <a:avLst/>
          </a:prstGeom>
          <a:noFill/>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3200">
                <a:latin typeface="Times New Roman" panose="02020603050405020304" pitchFamily="18" charset="0"/>
                <a:cs typeface="Times New Roman" panose="02020603050405020304" pitchFamily="18" charset="0"/>
              </a:rPr>
              <a:t>2. The grasshopper is enjoying the..........</a:t>
            </a:r>
            <a:endParaRPr lang="en-US" sz="32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8B274FEB-A9FA-4671-A4FB-C456D2D1FA36}"/>
              </a:ext>
            </a:extLst>
          </p:cNvPr>
          <p:cNvSpPr txBox="1"/>
          <p:nvPr/>
        </p:nvSpPr>
        <p:spPr>
          <a:xfrm>
            <a:off x="1887065" y="4451370"/>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a</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star</a:t>
            </a:r>
            <a:endParaRPr lang="en-US" sz="3200"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9C4FB80B-DCA9-43F3-BC2F-15CB8AED2913}"/>
              </a:ext>
            </a:extLst>
          </p:cNvPr>
          <p:cNvSpPr txBox="1"/>
          <p:nvPr/>
        </p:nvSpPr>
        <p:spPr>
          <a:xfrm>
            <a:off x="5298299" y="4500304"/>
            <a:ext cx="2612859" cy="584775"/>
          </a:xfrm>
          <a:prstGeom prst="rect">
            <a:avLst/>
          </a:prstGeom>
          <a:gradFill>
            <a:gsLst>
              <a:gs pos="0">
                <a:srgbClr val="92D050"/>
              </a:gs>
              <a:gs pos="50000">
                <a:schemeClr val="accent3">
                  <a:lumMod val="105000"/>
                  <a:satMod val="103000"/>
                  <a:tint val="73000"/>
                </a:schemeClr>
              </a:gs>
              <a:gs pos="100000">
                <a:schemeClr val="accent3">
                  <a:lumMod val="105000"/>
                  <a:satMod val="109000"/>
                  <a:tint val="81000"/>
                </a:schemeClr>
              </a:gs>
            </a:gsLst>
          </a:gradFill>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b</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moon</a:t>
            </a:r>
            <a:endParaRPr lang="en-US" sz="32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FFADBE3B-4E5C-461F-BDA8-1481058970C4}"/>
              </a:ext>
            </a:extLst>
          </p:cNvPr>
          <p:cNvSpPr txBox="1"/>
          <p:nvPr/>
        </p:nvSpPr>
        <p:spPr>
          <a:xfrm>
            <a:off x="1887065" y="5249744"/>
            <a:ext cx="254028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NikoshBAN" pitchFamily="2" charset="0"/>
                <a:cs typeface="NikoshBAN" pitchFamily="2" charset="0"/>
              </a:rPr>
              <a:t>c</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sky</a:t>
            </a:r>
            <a:endParaRPr lang="en-US" sz="3200"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627EE3EF-74B5-4AD1-A45D-D7815030F36E}"/>
              </a:ext>
            </a:extLst>
          </p:cNvPr>
          <p:cNvSpPr txBox="1"/>
          <p:nvPr/>
        </p:nvSpPr>
        <p:spPr>
          <a:xfrm>
            <a:off x="5298298" y="5249744"/>
            <a:ext cx="2612859"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a:latin typeface="NikoshBAN" pitchFamily="2" charset="0"/>
                <a:cs typeface="NikoshBAN" pitchFamily="2" charset="0"/>
              </a:rPr>
              <a:t>(</a:t>
            </a:r>
            <a:r>
              <a:rPr lang="en-US" sz="3200">
                <a:latin typeface="Times New Roman" panose="02020603050405020304" pitchFamily="18" charset="0"/>
                <a:cs typeface="NikoshBAN" pitchFamily="2" charset="0"/>
              </a:rPr>
              <a:t>d</a:t>
            </a:r>
            <a:r>
              <a:rPr lang="bn-IN" sz="3200">
                <a:latin typeface="NikoshBAN" pitchFamily="2" charset="0"/>
                <a:cs typeface="NikoshBAN" pitchFamily="2" charset="0"/>
              </a:rPr>
              <a:t>) </a:t>
            </a:r>
            <a:r>
              <a:rPr lang="en-US" sz="3200">
                <a:latin typeface="Times New Roman" panose="02020603050405020304" pitchFamily="18" charset="0"/>
                <a:cs typeface="Times New Roman" panose="02020603050405020304" pitchFamily="18" charset="0"/>
              </a:rPr>
              <a:t>sun</a:t>
            </a:r>
            <a:endParaRPr lang="en-US" sz="3200" dirty="0">
              <a:latin typeface="Times New Roman" panose="02020603050405020304" pitchFamily="18" charset="0"/>
              <a:cs typeface="Times New Roman" panose="02020603050405020304" pitchFamily="18" charset="0"/>
            </a:endParaRPr>
          </a:p>
        </p:txBody>
      </p:sp>
      <p:sp>
        <p:nvSpPr>
          <p:cNvPr id="21" name="Left Arrow Callout 16">
            <a:extLst>
              <a:ext uri="{FF2B5EF4-FFF2-40B4-BE49-F238E27FC236}">
                <a16:creationId xmlns:a16="http://schemas.microsoft.com/office/drawing/2014/main" id="{77BA6942-C17A-46B9-8872-4A5A279656D4}"/>
              </a:ext>
            </a:extLst>
          </p:cNvPr>
          <p:cNvSpPr/>
          <p:nvPr/>
        </p:nvSpPr>
        <p:spPr>
          <a:xfrm>
            <a:off x="8346635" y="2032602"/>
            <a:ext cx="1758899" cy="1451589"/>
          </a:xfrm>
          <a:prstGeom prst="leftArrowCallout">
            <a:avLst/>
          </a:prstGeom>
          <a:noFill/>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286">
                <a:latin typeface="NikoshBAN" pitchFamily="2" charset="0"/>
                <a:cs typeface="NikoshBAN" pitchFamily="2" charset="0"/>
              </a:rPr>
              <a:t>Match them</a:t>
            </a:r>
            <a:endParaRPr lang="en-US" sz="2286" dirty="0">
              <a:latin typeface="NikoshBAN" pitchFamily="2" charset="0"/>
              <a:cs typeface="NikoshBAN" pitchFamily="2" charset="0"/>
            </a:endParaRPr>
          </a:p>
        </p:txBody>
      </p:sp>
      <p:sp>
        <p:nvSpPr>
          <p:cNvPr id="22" name="Left Arrow Callout 17">
            <a:extLst>
              <a:ext uri="{FF2B5EF4-FFF2-40B4-BE49-F238E27FC236}">
                <a16:creationId xmlns:a16="http://schemas.microsoft.com/office/drawing/2014/main" id="{1F0F2AA7-16CE-41A1-9A86-5C0A024EB77A}"/>
              </a:ext>
            </a:extLst>
          </p:cNvPr>
          <p:cNvSpPr/>
          <p:nvPr/>
        </p:nvSpPr>
        <p:spPr>
          <a:xfrm>
            <a:off x="8346635" y="4536592"/>
            <a:ext cx="1758899" cy="1451589"/>
          </a:xfrm>
          <a:prstGeom prst="leftArrowCallout">
            <a:avLst/>
          </a:prstGeom>
          <a:no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286">
                <a:latin typeface="NikoshBAN" pitchFamily="2" charset="0"/>
                <a:cs typeface="NikoshBAN" pitchFamily="2" charset="0"/>
              </a:rPr>
              <a:t>Match them</a:t>
            </a:r>
            <a:endParaRPr lang="en-US" sz="2286" dirty="0">
              <a:latin typeface="NikoshBAN" pitchFamily="2" charset="0"/>
              <a:cs typeface="NikoshBAN" pitchFamily="2" charset="0"/>
            </a:endParaRPr>
          </a:p>
        </p:txBody>
      </p:sp>
      <p:sp>
        <p:nvSpPr>
          <p:cNvPr id="25" name="Rectangle 24">
            <a:extLst>
              <a:ext uri="{FF2B5EF4-FFF2-40B4-BE49-F238E27FC236}">
                <a16:creationId xmlns:a16="http://schemas.microsoft.com/office/drawing/2014/main" id="{4005A9A9-00F6-4D1E-81A9-FEE3176FAC39}"/>
              </a:ext>
            </a:extLst>
          </p:cNvPr>
          <p:cNvSpPr/>
          <p:nvPr/>
        </p:nvSpPr>
        <p:spPr>
          <a:xfrm>
            <a:off x="5225720" y="1678878"/>
            <a:ext cx="775473" cy="1499513"/>
          </a:xfrm>
          <a:prstGeom prst="rect">
            <a:avLst/>
          </a:prstGeom>
        </p:spPr>
        <p:txBody>
          <a:bodyPr wrap="square">
            <a:spAutoFit/>
          </a:bodyPr>
          <a:lstStyle/>
          <a:p>
            <a:r>
              <a:rPr lang="en-US" sz="9144" b="1" dirty="0">
                <a:solidFill>
                  <a:srgbClr val="FF0000"/>
                </a:solidFill>
                <a:sym typeface="Wingdings 2"/>
              </a:rPr>
              <a:t></a:t>
            </a:r>
            <a:endParaRPr lang="en-US" sz="9144" b="1" dirty="0">
              <a:solidFill>
                <a:srgbClr val="FF0000"/>
              </a:solidFill>
            </a:endParaRPr>
          </a:p>
        </p:txBody>
      </p:sp>
      <p:sp>
        <p:nvSpPr>
          <p:cNvPr id="26" name="Rectangle 25">
            <a:extLst>
              <a:ext uri="{FF2B5EF4-FFF2-40B4-BE49-F238E27FC236}">
                <a16:creationId xmlns:a16="http://schemas.microsoft.com/office/drawing/2014/main" id="{53372F2F-8528-4C18-9337-2D3D4EEEF0B2}"/>
              </a:ext>
            </a:extLst>
          </p:cNvPr>
          <p:cNvSpPr/>
          <p:nvPr/>
        </p:nvSpPr>
        <p:spPr>
          <a:xfrm>
            <a:off x="5225720" y="4869283"/>
            <a:ext cx="775473" cy="1499513"/>
          </a:xfrm>
          <a:prstGeom prst="rect">
            <a:avLst/>
          </a:prstGeom>
        </p:spPr>
        <p:txBody>
          <a:bodyPr wrap="square">
            <a:spAutoFit/>
          </a:bodyPr>
          <a:lstStyle/>
          <a:p>
            <a:r>
              <a:rPr lang="en-US" sz="9144" b="1">
                <a:solidFill>
                  <a:srgbClr val="FF0000"/>
                </a:solidFill>
                <a:sym typeface="Wingdings 2"/>
              </a:rPr>
              <a:t></a:t>
            </a:r>
            <a:endParaRPr lang="en-US" sz="9144" b="1" dirty="0">
              <a:solidFill>
                <a:srgbClr val="FF0000"/>
              </a:solidFill>
            </a:endParaRPr>
          </a:p>
        </p:txBody>
      </p:sp>
      <p:sp>
        <p:nvSpPr>
          <p:cNvPr id="4" name="Slide Number Placeholder 3">
            <a:extLst>
              <a:ext uri="{FF2B5EF4-FFF2-40B4-BE49-F238E27FC236}">
                <a16:creationId xmlns:a16="http://schemas.microsoft.com/office/drawing/2014/main" id="{DE23A953-165A-4E8C-A594-A07AC423FE24}"/>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16</a:t>
            </a:fld>
            <a:endParaRPr lang="en-US"/>
          </a:p>
        </p:txBody>
      </p:sp>
      <p:sp>
        <p:nvSpPr>
          <p:cNvPr id="23" name="Date Placeholder 22">
            <a:extLst>
              <a:ext uri="{FF2B5EF4-FFF2-40B4-BE49-F238E27FC236}">
                <a16:creationId xmlns:a16="http://schemas.microsoft.com/office/drawing/2014/main" id="{2EB1A804-573D-E37E-404D-9EF24972A86B}"/>
              </a:ext>
            </a:extLst>
          </p:cNvPr>
          <p:cNvSpPr>
            <a:spLocks noGrp="1"/>
          </p:cNvSpPr>
          <p:nvPr>
            <p:ph type="dt" sz="half" idx="10"/>
          </p:nvPr>
        </p:nvSpPr>
        <p:spPr/>
        <p:txBody>
          <a:bodyPr/>
          <a:lstStyle/>
          <a:p>
            <a:fld id="{488C2429-AC08-4F22-9F63-9B131B75B4FC}" type="datetime1">
              <a:rPr lang="en-US" smtClean="0"/>
              <a:t>02-Sep-26</a:t>
            </a:fld>
            <a:endParaRPr lang="en-US"/>
          </a:p>
        </p:txBody>
      </p:sp>
      <p:sp>
        <p:nvSpPr>
          <p:cNvPr id="24" name="Footer Placeholder 23">
            <a:extLst>
              <a:ext uri="{FF2B5EF4-FFF2-40B4-BE49-F238E27FC236}">
                <a16:creationId xmlns:a16="http://schemas.microsoft.com/office/drawing/2014/main" id="{326B64CC-F9E0-466D-F98A-6ADBFF40704D}"/>
              </a:ext>
            </a:extLst>
          </p:cNvPr>
          <p:cNvSpPr>
            <a:spLocks noGrp="1"/>
          </p:cNvSpPr>
          <p:nvPr>
            <p:ph type="ftr" sz="quarter" idx="11"/>
          </p:nvPr>
        </p:nvSpPr>
        <p:spPr/>
        <p:txBody>
          <a:bodyPr/>
          <a:lstStyle/>
          <a:p>
            <a:r>
              <a:rPr lang="en-US"/>
              <a:t>Belayet Hossain, Assistant Teacher, 05 No South Jonardondi GPS, Kalkini, Madaripur.</a:t>
            </a:r>
          </a:p>
        </p:txBody>
      </p:sp>
    </p:spTree>
    <p:extLst>
      <p:ext uri="{BB962C8B-B14F-4D97-AF65-F5344CB8AC3E}">
        <p14:creationId xmlns:p14="http://schemas.microsoft.com/office/powerpoint/2010/main" val="189811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edge">
                                      <p:cBhvr>
                                        <p:cTn id="7" dur="2000"/>
                                        <p:tgtEl>
                                          <p:spTgt spid="7"/>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edge">
                                      <p:cBhvr>
                                        <p:cTn id="10" dur="2000"/>
                                        <p:tgtEl>
                                          <p:spTgt spid="10"/>
                                        </p:tgtEl>
                                      </p:cBhvr>
                                    </p:animEffect>
                                  </p:childTnLst>
                                </p:cTn>
                              </p:par>
                              <p:par>
                                <p:cTn id="11" presetID="2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edge">
                                      <p:cBhvr>
                                        <p:cTn id="13" dur="2000"/>
                                        <p:tgtEl>
                                          <p:spTgt spid="11"/>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edge">
                                      <p:cBhvr>
                                        <p:cTn id="16" dur="2000"/>
                                        <p:tgtEl>
                                          <p:spTgt spid="12"/>
                                        </p:tgtEl>
                                      </p:cBhvr>
                                    </p:animEffect>
                                  </p:childTnLst>
                                </p:cTn>
                              </p:par>
                              <p:par>
                                <p:cTn id="17" presetID="2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edge">
                                      <p:cBhvr>
                                        <p:cTn id="19" dur="2000"/>
                                        <p:tgtEl>
                                          <p:spTgt spid="13"/>
                                        </p:tgtEl>
                                      </p:cBhvr>
                                    </p:animEffect>
                                  </p:childTnLst>
                                </p:cTn>
                              </p:par>
                              <p:par>
                                <p:cTn id="20" presetID="2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edge">
                                      <p:cBhvr>
                                        <p:cTn id="22" dur="2000"/>
                                        <p:tgtEl>
                                          <p:spTgt spid="14"/>
                                        </p:tgtEl>
                                      </p:cBhvr>
                                    </p:animEffect>
                                  </p:childTnLst>
                                </p:cTn>
                              </p:par>
                              <p:par>
                                <p:cTn id="23" presetID="20"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edge">
                                      <p:cBhvr>
                                        <p:cTn id="25" dur="2000"/>
                                        <p:tgtEl>
                                          <p:spTgt spid="15"/>
                                        </p:tgtEl>
                                      </p:cBhvr>
                                    </p:animEffect>
                                  </p:childTnLst>
                                </p:cTn>
                              </p:par>
                              <p:par>
                                <p:cTn id="26" presetID="2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edge">
                                      <p:cBhvr>
                                        <p:cTn id="28" dur="2000"/>
                                        <p:tgtEl>
                                          <p:spTgt spid="16"/>
                                        </p:tgtEl>
                                      </p:cBhvr>
                                    </p:animEffect>
                                  </p:childTnLst>
                                </p:cTn>
                              </p:par>
                              <p:par>
                                <p:cTn id="29" presetID="2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edge">
                                      <p:cBhvr>
                                        <p:cTn id="31" dur="2000"/>
                                        <p:tgtEl>
                                          <p:spTgt spid="17"/>
                                        </p:tgtEl>
                                      </p:cBhvr>
                                    </p:animEffect>
                                  </p:childTnLst>
                                </p:cTn>
                              </p:par>
                              <p:par>
                                <p:cTn id="32" presetID="2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edge">
                                      <p:cBhvr>
                                        <p:cTn id="34" dur="2000"/>
                                        <p:tgtEl>
                                          <p:spTgt spid="19"/>
                                        </p:tgtEl>
                                      </p:cBhvr>
                                    </p:animEffect>
                                  </p:childTnLst>
                                </p:cTn>
                              </p:par>
                              <p:par>
                                <p:cTn id="35" presetID="2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edge">
                                      <p:cBhvr>
                                        <p:cTn id="37" dur="20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3" presetClass="entr" presetSubtype="16"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23" presetClass="entr" presetSubtype="16"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subTnLst>
                                    <p:audio>
                                      <p:cMediaNode>
                                        <p:cTn display="0" masterRel="sameClick">
                                          <p:stCondLst>
                                            <p:cond evt="begin" delay="0">
                                              <p:tn val="52"/>
                                            </p:cond>
                                          </p:stCondLst>
                                          <p:endCondLst>
                                            <p:cond evt="onStopAudio" delay="0">
                                              <p:tgtEl>
                                                <p:sldTgt/>
                                              </p:tgtEl>
                                            </p:cond>
                                          </p:endCondLst>
                                        </p:cTn>
                                        <p:tgtEl>
                                          <p:sndTgt r:embed="rId2" name="applause.wav"/>
                                        </p:tgtEl>
                                      </p:cMediaNode>
                                    </p:audio>
                                  </p:sub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subTnLst>
                                    <p:audio>
                                      <p:cMediaNode>
                                        <p:cTn display="0" masterRel="sameClick">
                                          <p:stCondLst>
                                            <p:cond evt="begin" delay="0">
                                              <p:tn val="57"/>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32DE0-96D7-DF4F-B692-774FC0450B3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498528B-17A7-CC38-B5E9-7D0A627D165F}"/>
              </a:ext>
            </a:extLst>
          </p:cNvPr>
          <p:cNvSpPr/>
          <p:nvPr/>
        </p:nvSpPr>
        <p:spPr>
          <a:xfrm>
            <a:off x="5405061" y="828878"/>
            <a:ext cx="2666114"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Pair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sp>
        <p:nvSpPr>
          <p:cNvPr id="7" name="Rectangle 6">
            <a:extLst>
              <a:ext uri="{FF2B5EF4-FFF2-40B4-BE49-F238E27FC236}">
                <a16:creationId xmlns:a16="http://schemas.microsoft.com/office/drawing/2014/main" id="{ECB66802-9E1A-6427-84C2-A88A856883D3}"/>
              </a:ext>
            </a:extLst>
          </p:cNvPr>
          <p:cNvSpPr/>
          <p:nvPr/>
        </p:nvSpPr>
        <p:spPr>
          <a:xfrm>
            <a:off x="999287" y="1643972"/>
            <a:ext cx="3796232" cy="620042"/>
          </a:xfrm>
          <a:prstGeom prst="rect">
            <a:avLst/>
          </a:prstGeom>
        </p:spPr>
        <p:txBody>
          <a:bodyPr wrap="none">
            <a:spAutoFit/>
          </a:bodyPr>
          <a:lstStyle/>
          <a:p>
            <a:pPr>
              <a:buFont typeface="Wingdings" pitchFamily="2" charset="2"/>
              <a:buChar char="Ø"/>
            </a:pPr>
            <a:r>
              <a:rPr lang="en-US" sz="3429">
                <a:latin typeface="Book Antiqua" pitchFamily="18" charset="0"/>
                <a:cs typeface="NikoshBAN" panose="02000000000000000000" pitchFamily="2" charset="0"/>
              </a:rPr>
              <a:t>Ask and answer.</a:t>
            </a:r>
            <a:endParaRPr lang="en-US" sz="3429" dirty="0">
              <a:latin typeface="Book Antiqua" pitchFamily="18" charset="0"/>
              <a:cs typeface="NikoshBAN" panose="02000000000000000000" pitchFamily="2" charset="0"/>
            </a:endParaRPr>
          </a:p>
        </p:txBody>
      </p:sp>
      <p:sp>
        <p:nvSpPr>
          <p:cNvPr id="8" name="Rectangle 7">
            <a:extLst>
              <a:ext uri="{FF2B5EF4-FFF2-40B4-BE49-F238E27FC236}">
                <a16:creationId xmlns:a16="http://schemas.microsoft.com/office/drawing/2014/main" id="{B66D4F80-1DA7-41E0-9216-F436C5888109}"/>
              </a:ext>
            </a:extLst>
          </p:cNvPr>
          <p:cNvSpPr/>
          <p:nvPr/>
        </p:nvSpPr>
        <p:spPr>
          <a:xfrm>
            <a:off x="1112196" y="2132038"/>
            <a:ext cx="11810605" cy="2730876"/>
          </a:xfrm>
          <a:prstGeom prst="rect">
            <a:avLst/>
          </a:prstGeom>
          <a:ln>
            <a:solidFill>
              <a:schemeClr val="accent6">
                <a:lumMod val="60000"/>
                <a:lumOff val="40000"/>
              </a:schemeClr>
            </a:solidFill>
          </a:ln>
        </p:spPr>
        <p:txBody>
          <a:bodyPr wrap="none">
            <a:spAutoFit/>
          </a:bodyPr>
          <a:lstStyle/>
          <a:p>
            <a:pPr marL="707660" indent="-707660">
              <a:buAutoNum type="arabicPeriod"/>
            </a:pPr>
            <a:r>
              <a:rPr lang="en-US" sz="3429" dirty="0">
                <a:latin typeface="Book Antiqua" pitchFamily="18" charset="0"/>
                <a:cs typeface="NikoshBAN" panose="02000000000000000000" pitchFamily="2" charset="0"/>
              </a:rPr>
              <a:t>What </a:t>
            </a:r>
            <a:r>
              <a:rPr lang="en-US" sz="3429">
                <a:latin typeface="Book Antiqua" pitchFamily="18" charset="0"/>
                <a:cs typeface="NikoshBAN" panose="02000000000000000000" pitchFamily="2" charset="0"/>
              </a:rPr>
              <a:t>is the story about?</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What is the grasshopper doing in the summer morning?</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What is the ant doing in the summer?</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How does the grasshopper pass the winter?</a:t>
            </a:r>
            <a:endParaRPr lang="en-US" sz="3429" dirty="0">
              <a:latin typeface="Book Antiqua" pitchFamily="18" charset="0"/>
              <a:cs typeface="NikoshBAN" panose="02000000000000000000" pitchFamily="2" charset="0"/>
            </a:endParaRPr>
          </a:p>
          <a:p>
            <a:pPr marL="707660" indent="-707660">
              <a:buAutoNum type="arabicPeriod"/>
            </a:pPr>
            <a:r>
              <a:rPr lang="en-US" sz="3429">
                <a:latin typeface="Book Antiqua" pitchFamily="18" charset="0"/>
                <a:cs typeface="NikoshBAN" panose="02000000000000000000" pitchFamily="2" charset="0"/>
              </a:rPr>
              <a:t>How does the ant pass the winter?</a:t>
            </a:r>
            <a:endParaRPr lang="en-US" sz="3429"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24CF2892-89F9-24D2-824C-19C799C9E4DB}"/>
              </a:ext>
            </a:extLst>
          </p:cNvPr>
          <p:cNvSpPr>
            <a:spLocks noGrp="1"/>
          </p:cNvSpPr>
          <p:nvPr>
            <p:ph type="dt" sz="half" idx="10"/>
          </p:nvPr>
        </p:nvSpPr>
        <p:spPr/>
        <p:txBody>
          <a:bodyPr/>
          <a:lstStyle/>
          <a:p>
            <a:fld id="{9B7A6A2E-D660-45B7-A016-FA852951B4B1}" type="datetime1">
              <a:rPr lang="en-US" smtClean="0"/>
              <a:t>02-Sep-26</a:t>
            </a:fld>
            <a:endParaRPr lang="en-US"/>
          </a:p>
        </p:txBody>
      </p:sp>
      <p:sp>
        <p:nvSpPr>
          <p:cNvPr id="3" name="Footer Placeholder 2">
            <a:extLst>
              <a:ext uri="{FF2B5EF4-FFF2-40B4-BE49-F238E27FC236}">
                <a16:creationId xmlns:a16="http://schemas.microsoft.com/office/drawing/2014/main" id="{48580551-813F-3B4A-B3FA-01444FF36508}"/>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EF9DEC3F-DBA1-F398-305B-4489E9C57112}"/>
              </a:ext>
            </a:extLst>
          </p:cNvPr>
          <p:cNvSpPr>
            <a:spLocks noGrp="1"/>
          </p:cNvSpPr>
          <p:nvPr>
            <p:ph type="sldNum" sz="quarter" idx="12"/>
          </p:nvPr>
        </p:nvSpPr>
        <p:spPr/>
        <p:txBody>
          <a:bodyPr/>
          <a:lstStyle/>
          <a:p>
            <a:fld id="{916A0175-5D69-42F5-B0AC-8D3343A0CFEE}" type="slidenum">
              <a:rPr lang="en-US" smtClean="0"/>
              <a:t>17</a:t>
            </a:fld>
            <a:endParaRPr lang="en-US"/>
          </a:p>
        </p:txBody>
      </p:sp>
    </p:spTree>
    <p:extLst>
      <p:ext uri="{BB962C8B-B14F-4D97-AF65-F5344CB8AC3E}">
        <p14:creationId xmlns:p14="http://schemas.microsoft.com/office/powerpoint/2010/main" val="363542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8AC311-394A-FDA8-7159-67B8833BD800}"/>
              </a:ext>
            </a:extLst>
          </p:cNvPr>
          <p:cNvSpPr>
            <a:spLocks noGrp="1"/>
          </p:cNvSpPr>
          <p:nvPr>
            <p:ph type="dt" sz="half" idx="10"/>
          </p:nvPr>
        </p:nvSpPr>
        <p:spPr/>
        <p:txBody>
          <a:bodyPr/>
          <a:lstStyle/>
          <a:p>
            <a:fld id="{DA646DC2-813C-41FD-AA64-C31DDE97AD5C}" type="datetime1">
              <a:rPr lang="en-US" smtClean="0"/>
              <a:t>02-Sep-26</a:t>
            </a:fld>
            <a:endParaRPr lang="en-US"/>
          </a:p>
        </p:txBody>
      </p:sp>
      <p:sp>
        <p:nvSpPr>
          <p:cNvPr id="3" name="Footer Placeholder 2">
            <a:extLst>
              <a:ext uri="{FF2B5EF4-FFF2-40B4-BE49-F238E27FC236}">
                <a16:creationId xmlns:a16="http://schemas.microsoft.com/office/drawing/2014/main" id="{080613E2-90EA-677E-AAF1-3CC2D6540110}"/>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3E28D9CF-04BB-4623-C607-8F2E23F7931D}"/>
              </a:ext>
            </a:extLst>
          </p:cNvPr>
          <p:cNvSpPr>
            <a:spLocks noGrp="1"/>
          </p:cNvSpPr>
          <p:nvPr>
            <p:ph type="sldNum" sz="quarter" idx="12"/>
          </p:nvPr>
        </p:nvSpPr>
        <p:spPr/>
        <p:txBody>
          <a:bodyPr/>
          <a:lstStyle/>
          <a:p>
            <a:fld id="{916A0175-5D69-42F5-B0AC-8D3343A0CFEE}" type="slidenum">
              <a:rPr lang="en-US" smtClean="0"/>
              <a:t>18</a:t>
            </a:fld>
            <a:endParaRPr lang="en-US"/>
          </a:p>
        </p:txBody>
      </p:sp>
      <p:sp>
        <p:nvSpPr>
          <p:cNvPr id="5" name="Rectangle 4">
            <a:extLst>
              <a:ext uri="{FF2B5EF4-FFF2-40B4-BE49-F238E27FC236}">
                <a16:creationId xmlns:a16="http://schemas.microsoft.com/office/drawing/2014/main" id="{23EA266F-8358-6D87-1CDC-D22B3E87176C}"/>
              </a:ext>
            </a:extLst>
          </p:cNvPr>
          <p:cNvSpPr/>
          <p:nvPr/>
        </p:nvSpPr>
        <p:spPr>
          <a:xfrm>
            <a:off x="2377445" y="1352762"/>
            <a:ext cx="8961107" cy="954107"/>
          </a:xfrm>
          <a:prstGeom prst="rect">
            <a:avLst/>
          </a:prstGeom>
        </p:spPr>
        <p:txBody>
          <a:bodyPr wrap="none">
            <a:spAutoFit/>
          </a:bodyPr>
          <a:lstStyle/>
          <a:p>
            <a:r>
              <a:rPr lang="en-US" sz="2800">
                <a:ln w="17780" cmpd="sng">
                  <a:solidFill>
                    <a:schemeClr val="tx1"/>
                  </a:solidFill>
                  <a:prstDash val="solid"/>
                  <a:miter lim="800000"/>
                </a:ln>
                <a:latin typeface="NikoshBAN" panose="02000000000000000000" pitchFamily="2" charset="0"/>
                <a:cs typeface="NikoshBAN" panose="02000000000000000000" pitchFamily="2" charset="0"/>
              </a:rPr>
              <a:t>Match the words in column A with the words of </a:t>
            </a:r>
          </a:p>
          <a:p>
            <a:r>
              <a:rPr lang="en-US" sz="2800">
                <a:ln w="17780" cmpd="sng">
                  <a:solidFill>
                    <a:schemeClr val="tx1"/>
                  </a:solidFill>
                  <a:prstDash val="solid"/>
                  <a:miter lim="800000"/>
                </a:ln>
                <a:latin typeface="NikoshBAN" panose="02000000000000000000" pitchFamily="2" charset="0"/>
                <a:cs typeface="NikoshBAN" panose="02000000000000000000" pitchFamily="2" charset="0"/>
              </a:rPr>
              <a:t>similar meaning in column B. One is done for you.</a:t>
            </a:r>
            <a:endParaRPr lang="en-US" sz="2800" dirty="0">
              <a:ln w="17780" cmpd="sng">
                <a:solidFill>
                  <a:schemeClr val="tx1"/>
                </a:solidFill>
                <a:prstDash val="solid"/>
                <a:miter lim="800000"/>
              </a:ln>
              <a:latin typeface="NikoshBAN" panose="02000000000000000000" pitchFamily="2" charset="0"/>
              <a:cs typeface="NikoshBAN" panose="02000000000000000000" pitchFamily="2" charset="0"/>
            </a:endParaRPr>
          </a:p>
        </p:txBody>
      </p:sp>
      <p:graphicFrame>
        <p:nvGraphicFramePr>
          <p:cNvPr id="6" name="Table 5">
            <a:extLst>
              <a:ext uri="{FF2B5EF4-FFF2-40B4-BE49-F238E27FC236}">
                <a16:creationId xmlns:a16="http://schemas.microsoft.com/office/drawing/2014/main" id="{A7E8DAB1-13C3-26C0-4A69-2A9B58C50E0C}"/>
              </a:ext>
            </a:extLst>
          </p:cNvPr>
          <p:cNvGraphicFramePr>
            <a:graphicFrameLocks noGrp="1"/>
          </p:cNvGraphicFramePr>
          <p:nvPr>
            <p:extLst>
              <p:ext uri="{D42A27DB-BD31-4B8C-83A1-F6EECF244321}">
                <p14:modId xmlns:p14="http://schemas.microsoft.com/office/powerpoint/2010/main" val="3806967423"/>
              </p:ext>
            </p:extLst>
          </p:nvPr>
        </p:nvGraphicFramePr>
        <p:xfrm>
          <a:off x="2245707" y="2573046"/>
          <a:ext cx="9224582" cy="2743200"/>
        </p:xfrm>
        <a:graphic>
          <a:graphicData uri="http://schemas.openxmlformats.org/drawingml/2006/table">
            <a:tbl>
              <a:tblPr firstRow="1" bandRow="1">
                <a:tableStyleId>{5C22544A-7EE6-4342-B048-85BDC9FD1C3A}</a:tableStyleId>
              </a:tblPr>
              <a:tblGrid>
                <a:gridCol w="4612291">
                  <a:extLst>
                    <a:ext uri="{9D8B030D-6E8A-4147-A177-3AD203B41FA5}">
                      <a16:colId xmlns:a16="http://schemas.microsoft.com/office/drawing/2014/main" val="991896587"/>
                    </a:ext>
                  </a:extLst>
                </a:gridCol>
                <a:gridCol w="4612291">
                  <a:extLst>
                    <a:ext uri="{9D8B030D-6E8A-4147-A177-3AD203B41FA5}">
                      <a16:colId xmlns:a16="http://schemas.microsoft.com/office/drawing/2014/main" val="207141502"/>
                    </a:ext>
                  </a:extLst>
                </a:gridCol>
              </a:tblGrid>
              <a:tr h="370840">
                <a:tc>
                  <a:txBody>
                    <a:bodyPr/>
                    <a:lstStyle/>
                    <a:p>
                      <a:pPr algn="ctr"/>
                      <a:r>
                        <a:rPr lang="en-US" sz="2800"/>
                        <a:t>A</a:t>
                      </a:r>
                    </a:p>
                  </a:txBody>
                  <a:tcPr/>
                </a:tc>
                <a:tc>
                  <a:txBody>
                    <a:bodyPr/>
                    <a:lstStyle/>
                    <a:p>
                      <a:pPr algn="ctr"/>
                      <a:r>
                        <a:rPr lang="en-US" sz="2800"/>
                        <a:t>B</a:t>
                      </a:r>
                    </a:p>
                  </a:txBody>
                  <a:tcPr/>
                </a:tc>
                <a:extLst>
                  <a:ext uri="{0D108BD9-81ED-4DB2-BD59-A6C34878D82A}">
                    <a16:rowId xmlns:a16="http://schemas.microsoft.com/office/drawing/2014/main" val="3629407322"/>
                  </a:ext>
                </a:extLst>
              </a:tr>
              <a:tr h="370840">
                <a:tc>
                  <a:txBody>
                    <a:bodyPr/>
                    <a:lstStyle/>
                    <a:p>
                      <a:pPr algn="l"/>
                      <a:r>
                        <a:rPr lang="en-US" sz="2800">
                          <a:latin typeface="Times New Roman" panose="02020603050405020304" pitchFamily="18" charset="0"/>
                          <a:cs typeface="Times New Roman" panose="02020603050405020304" pitchFamily="18" charset="0"/>
                        </a:rPr>
                        <a:t>house</a:t>
                      </a:r>
                    </a:p>
                    <a:p>
                      <a:pPr algn="l"/>
                      <a:r>
                        <a:rPr lang="en-US" sz="2800">
                          <a:latin typeface="Times New Roman" panose="02020603050405020304" pitchFamily="18" charset="0"/>
                          <a:cs typeface="Times New Roman" panose="02020603050405020304" pitchFamily="18" charset="0"/>
                        </a:rPr>
                        <a:t>like</a:t>
                      </a:r>
                    </a:p>
                    <a:p>
                      <a:pPr algn="l"/>
                      <a:r>
                        <a:rPr lang="en-US" sz="2800">
                          <a:latin typeface="Times New Roman" panose="02020603050405020304" pitchFamily="18" charset="0"/>
                          <a:cs typeface="Times New Roman" panose="02020603050405020304" pitchFamily="18" charset="0"/>
                        </a:rPr>
                        <a:t>hard</a:t>
                      </a:r>
                    </a:p>
                    <a:p>
                      <a:pPr algn="l"/>
                      <a:r>
                        <a:rPr lang="en-US" sz="2800">
                          <a:latin typeface="Times New Roman" panose="02020603050405020304" pitchFamily="18" charset="0"/>
                          <a:cs typeface="Times New Roman" panose="02020603050405020304" pitchFamily="18" charset="0"/>
                        </a:rPr>
                        <a:t>replie</a:t>
                      </a:r>
                    </a:p>
                    <a:p>
                      <a:pPr algn="l"/>
                      <a:r>
                        <a:rPr lang="en-US" sz="2800">
                          <a:latin typeface="Times New Roman" panose="02020603050405020304" pitchFamily="18" charset="0"/>
                          <a:cs typeface="Times New Roman" panose="02020603050405020304" pitchFamily="18" charset="0"/>
                        </a:rPr>
                        <a:t>why</a:t>
                      </a:r>
                    </a:p>
                  </a:txBody>
                  <a:tcPr/>
                </a:tc>
                <a:tc>
                  <a:txBody>
                    <a:bodyPr/>
                    <a:lstStyle/>
                    <a:p>
                      <a:pPr algn="l"/>
                      <a:r>
                        <a:rPr lang="en-US" sz="2800">
                          <a:latin typeface="Times New Roman" panose="02020603050405020304" pitchFamily="18" charset="0"/>
                          <a:cs typeface="Times New Roman" panose="02020603050405020304" pitchFamily="18" charset="0"/>
                        </a:rPr>
                        <a:t>reason</a:t>
                      </a:r>
                    </a:p>
                    <a:p>
                      <a:pPr algn="l"/>
                      <a:r>
                        <a:rPr lang="en-US" sz="2800">
                          <a:latin typeface="Times New Roman" panose="02020603050405020304" pitchFamily="18" charset="0"/>
                          <a:cs typeface="Times New Roman" panose="02020603050405020304" pitchFamily="18" charset="0"/>
                        </a:rPr>
                        <a:t>difficult</a:t>
                      </a:r>
                    </a:p>
                    <a:p>
                      <a:pPr algn="l"/>
                      <a:r>
                        <a:rPr lang="en-US" sz="2800">
                          <a:latin typeface="Times New Roman" panose="02020603050405020304" pitchFamily="18" charset="0"/>
                          <a:cs typeface="Times New Roman" panose="02020603050405020304" pitchFamily="18" charset="0"/>
                        </a:rPr>
                        <a:t>home</a:t>
                      </a:r>
                    </a:p>
                    <a:p>
                      <a:pPr algn="l"/>
                      <a:r>
                        <a:rPr lang="en-US" sz="2800">
                          <a:latin typeface="Times New Roman" panose="02020603050405020304" pitchFamily="18" charset="0"/>
                          <a:cs typeface="Times New Roman" panose="02020603050405020304" pitchFamily="18" charset="0"/>
                        </a:rPr>
                        <a:t>choose</a:t>
                      </a:r>
                    </a:p>
                    <a:p>
                      <a:pPr algn="l"/>
                      <a:r>
                        <a:rPr lang="en-US" sz="2800">
                          <a:latin typeface="Times New Roman" panose="02020603050405020304" pitchFamily="18" charset="0"/>
                          <a:cs typeface="Times New Roman" panose="02020603050405020304" pitchFamily="18" charset="0"/>
                        </a:rPr>
                        <a:t>answer</a:t>
                      </a:r>
                    </a:p>
                  </a:txBody>
                  <a:tcPr/>
                </a:tc>
                <a:extLst>
                  <a:ext uri="{0D108BD9-81ED-4DB2-BD59-A6C34878D82A}">
                    <a16:rowId xmlns:a16="http://schemas.microsoft.com/office/drawing/2014/main" val="824799554"/>
                  </a:ext>
                </a:extLst>
              </a:tr>
            </a:tbl>
          </a:graphicData>
        </a:graphic>
      </p:graphicFrame>
      <p:sp>
        <p:nvSpPr>
          <p:cNvPr id="7" name="Rectangle 6">
            <a:extLst>
              <a:ext uri="{FF2B5EF4-FFF2-40B4-BE49-F238E27FC236}">
                <a16:creationId xmlns:a16="http://schemas.microsoft.com/office/drawing/2014/main" id="{2DB219C9-3D0F-F1EE-9958-3745A10831BF}"/>
              </a:ext>
            </a:extLst>
          </p:cNvPr>
          <p:cNvSpPr/>
          <p:nvPr/>
        </p:nvSpPr>
        <p:spPr>
          <a:xfrm>
            <a:off x="5524941" y="674115"/>
            <a:ext cx="2666114"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Pair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cxnSp>
        <p:nvCxnSpPr>
          <p:cNvPr id="9" name="Straight Arrow Connector 8">
            <a:extLst>
              <a:ext uri="{FF2B5EF4-FFF2-40B4-BE49-F238E27FC236}">
                <a16:creationId xmlns:a16="http://schemas.microsoft.com/office/drawing/2014/main" id="{6F342758-4B26-5187-5975-1BAB0BC69F3E}"/>
              </a:ext>
            </a:extLst>
          </p:cNvPr>
          <p:cNvCxnSpPr>
            <a:cxnSpLocks/>
          </p:cNvCxnSpPr>
          <p:nvPr/>
        </p:nvCxnSpPr>
        <p:spPr>
          <a:xfrm>
            <a:off x="3204275" y="3372281"/>
            <a:ext cx="3680444" cy="90164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9FE1AAD8-0B1B-7333-2383-C8BDD092F993}"/>
              </a:ext>
            </a:extLst>
          </p:cNvPr>
          <p:cNvCxnSpPr>
            <a:cxnSpLocks/>
          </p:cNvCxnSpPr>
          <p:nvPr/>
        </p:nvCxnSpPr>
        <p:spPr>
          <a:xfrm>
            <a:off x="3289955" y="3823101"/>
            <a:ext cx="3667026" cy="85019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75BE5A66-4510-E4E9-1018-6F9AF9D5E8CA}"/>
              </a:ext>
            </a:extLst>
          </p:cNvPr>
          <p:cNvCxnSpPr>
            <a:cxnSpLocks/>
          </p:cNvCxnSpPr>
          <p:nvPr/>
        </p:nvCxnSpPr>
        <p:spPr>
          <a:xfrm flipV="1">
            <a:off x="3204275" y="3823101"/>
            <a:ext cx="3653723" cy="45082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1D3E84D9-CA17-3C31-FFCF-847B5FB88EF5}"/>
              </a:ext>
            </a:extLst>
          </p:cNvPr>
          <p:cNvCxnSpPr>
            <a:cxnSpLocks/>
          </p:cNvCxnSpPr>
          <p:nvPr/>
        </p:nvCxnSpPr>
        <p:spPr>
          <a:xfrm>
            <a:off x="3132013" y="4673296"/>
            <a:ext cx="3824968" cy="48573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53F32333-8D83-77A0-5999-C636E11A127D}"/>
              </a:ext>
            </a:extLst>
          </p:cNvPr>
          <p:cNvCxnSpPr>
            <a:cxnSpLocks/>
          </p:cNvCxnSpPr>
          <p:nvPr/>
        </p:nvCxnSpPr>
        <p:spPr>
          <a:xfrm flipV="1">
            <a:off x="3132013" y="3372281"/>
            <a:ext cx="3824968" cy="171819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4863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EBF71E-15C4-0883-7F83-42F10BAE0930}"/>
              </a:ext>
            </a:extLst>
          </p:cNvPr>
          <p:cNvSpPr>
            <a:spLocks noGrp="1"/>
          </p:cNvSpPr>
          <p:nvPr>
            <p:ph type="dt" sz="half" idx="10"/>
          </p:nvPr>
        </p:nvSpPr>
        <p:spPr/>
        <p:txBody>
          <a:bodyPr/>
          <a:lstStyle/>
          <a:p>
            <a:fld id="{DA646DC2-813C-41FD-AA64-C31DDE97AD5C}" type="datetime1">
              <a:rPr lang="en-US" smtClean="0"/>
              <a:t>02-Sep-26</a:t>
            </a:fld>
            <a:endParaRPr lang="en-US"/>
          </a:p>
        </p:txBody>
      </p:sp>
      <p:sp>
        <p:nvSpPr>
          <p:cNvPr id="3" name="Footer Placeholder 2">
            <a:extLst>
              <a:ext uri="{FF2B5EF4-FFF2-40B4-BE49-F238E27FC236}">
                <a16:creationId xmlns:a16="http://schemas.microsoft.com/office/drawing/2014/main" id="{B618CFAB-9783-5D38-0113-6CF29E737A18}"/>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ABA502DC-68A9-D740-F766-051D9A4C5583}"/>
              </a:ext>
            </a:extLst>
          </p:cNvPr>
          <p:cNvSpPr>
            <a:spLocks noGrp="1"/>
          </p:cNvSpPr>
          <p:nvPr>
            <p:ph type="sldNum" sz="quarter" idx="12"/>
          </p:nvPr>
        </p:nvSpPr>
        <p:spPr/>
        <p:txBody>
          <a:bodyPr/>
          <a:lstStyle/>
          <a:p>
            <a:fld id="{916A0175-5D69-42F5-B0AC-8D3343A0CFEE}" type="slidenum">
              <a:rPr lang="en-US" smtClean="0"/>
              <a:t>19</a:t>
            </a:fld>
            <a:endParaRPr lang="en-US"/>
          </a:p>
        </p:txBody>
      </p:sp>
      <p:sp>
        <p:nvSpPr>
          <p:cNvPr id="6" name="TextBox 5">
            <a:extLst>
              <a:ext uri="{FF2B5EF4-FFF2-40B4-BE49-F238E27FC236}">
                <a16:creationId xmlns:a16="http://schemas.microsoft.com/office/drawing/2014/main" id="{B5F4EB5E-142D-068E-1053-AA8102FC72A0}"/>
              </a:ext>
            </a:extLst>
          </p:cNvPr>
          <p:cNvSpPr txBox="1"/>
          <p:nvPr/>
        </p:nvSpPr>
        <p:spPr>
          <a:xfrm>
            <a:off x="841652" y="1507525"/>
            <a:ext cx="11792932" cy="1077218"/>
          </a:xfrm>
          <a:prstGeom prst="rect">
            <a:avLst/>
          </a:prstGeom>
          <a:noFill/>
        </p:spPr>
        <p:txBody>
          <a:bodyPr wrap="square">
            <a:spAutoFit/>
          </a:bodyPr>
          <a:lstStyle/>
          <a:p>
            <a:pPr algn="ctr"/>
            <a:r>
              <a:rPr lang="en-US" sz="3200">
                <a:ln w="17780" cmpd="sng">
                  <a:solidFill>
                    <a:schemeClr val="tx1"/>
                  </a:solidFill>
                  <a:prstDash val="solid"/>
                  <a:miter lim="800000"/>
                </a:ln>
                <a:latin typeface="NikoshBAN" panose="02000000000000000000" pitchFamily="2" charset="0"/>
                <a:cs typeface="NikoshBAN" panose="02000000000000000000" pitchFamily="2" charset="0"/>
              </a:rPr>
              <a:t>Let’s read the text in section A again. List the nouns, pronouns and verbs in the following table. </a:t>
            </a:r>
          </a:p>
        </p:txBody>
      </p:sp>
      <p:sp>
        <p:nvSpPr>
          <p:cNvPr id="7" name="Rectangle 6">
            <a:extLst>
              <a:ext uri="{FF2B5EF4-FFF2-40B4-BE49-F238E27FC236}">
                <a16:creationId xmlns:a16="http://schemas.microsoft.com/office/drawing/2014/main" id="{8C59C2B7-182A-4ABE-32C9-FAA09376CB79}"/>
              </a:ext>
            </a:extLst>
          </p:cNvPr>
          <p:cNvSpPr/>
          <p:nvPr/>
        </p:nvSpPr>
        <p:spPr>
          <a:xfrm>
            <a:off x="5405061" y="828878"/>
            <a:ext cx="2666114" cy="678647"/>
          </a:xfrm>
          <a:prstGeom prst="rect">
            <a:avLst/>
          </a:prstGeom>
        </p:spPr>
        <p:txBody>
          <a:bodyPr wrap="none">
            <a:spAutoFit/>
          </a:bodyPr>
          <a:lstStyle/>
          <a:p>
            <a:r>
              <a:rPr lang="en-US" sz="3810">
                <a:ln w="17780" cmpd="sng">
                  <a:solidFill>
                    <a:schemeClr val="tx1"/>
                  </a:solidFill>
                  <a:prstDash val="solid"/>
                  <a:miter lim="800000"/>
                </a:ln>
                <a:latin typeface="NikoshBAN" panose="02000000000000000000" pitchFamily="2" charset="0"/>
                <a:cs typeface="NikoshBAN" panose="02000000000000000000" pitchFamily="2" charset="0"/>
              </a:rPr>
              <a:t>Pair </a:t>
            </a:r>
            <a:r>
              <a:rPr lang="en-US" sz="3810" dirty="0">
                <a:ln w="17780" cmpd="sng">
                  <a:solidFill>
                    <a:schemeClr val="tx1"/>
                  </a:solidFill>
                  <a:prstDash val="solid"/>
                  <a:miter lim="800000"/>
                </a:ln>
                <a:latin typeface="NikoshBAN" panose="02000000000000000000" pitchFamily="2" charset="0"/>
                <a:cs typeface="NikoshBAN" panose="02000000000000000000" pitchFamily="2" charset="0"/>
              </a:rPr>
              <a:t>Work</a:t>
            </a:r>
          </a:p>
        </p:txBody>
      </p:sp>
      <p:graphicFrame>
        <p:nvGraphicFramePr>
          <p:cNvPr id="8" name="Table 7">
            <a:extLst>
              <a:ext uri="{FF2B5EF4-FFF2-40B4-BE49-F238E27FC236}">
                <a16:creationId xmlns:a16="http://schemas.microsoft.com/office/drawing/2014/main" id="{6ED489FA-4AD4-1E4B-B263-300AE34C3C3E}"/>
              </a:ext>
            </a:extLst>
          </p:cNvPr>
          <p:cNvGraphicFramePr>
            <a:graphicFrameLocks noGrp="1"/>
          </p:cNvGraphicFramePr>
          <p:nvPr>
            <p:extLst>
              <p:ext uri="{D42A27DB-BD31-4B8C-83A1-F6EECF244321}">
                <p14:modId xmlns:p14="http://schemas.microsoft.com/office/powerpoint/2010/main" val="3285269028"/>
              </p:ext>
            </p:extLst>
          </p:nvPr>
        </p:nvGraphicFramePr>
        <p:xfrm>
          <a:off x="2166118" y="2655654"/>
          <a:ext cx="9144000" cy="26212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622224337"/>
                    </a:ext>
                  </a:extLst>
                </a:gridCol>
                <a:gridCol w="3048000">
                  <a:extLst>
                    <a:ext uri="{9D8B030D-6E8A-4147-A177-3AD203B41FA5}">
                      <a16:colId xmlns:a16="http://schemas.microsoft.com/office/drawing/2014/main" val="624686493"/>
                    </a:ext>
                  </a:extLst>
                </a:gridCol>
                <a:gridCol w="3048000">
                  <a:extLst>
                    <a:ext uri="{9D8B030D-6E8A-4147-A177-3AD203B41FA5}">
                      <a16:colId xmlns:a16="http://schemas.microsoft.com/office/drawing/2014/main" val="46220474"/>
                    </a:ext>
                  </a:extLst>
                </a:gridCol>
              </a:tblGrid>
              <a:tr h="370840">
                <a:tc>
                  <a:txBody>
                    <a:bodyPr/>
                    <a:lstStyle/>
                    <a:p>
                      <a:pPr algn="ctr"/>
                      <a:r>
                        <a:rPr lang="en-US" sz="3200"/>
                        <a:t>Noun</a:t>
                      </a:r>
                    </a:p>
                  </a:txBody>
                  <a:tcPr/>
                </a:tc>
                <a:tc>
                  <a:txBody>
                    <a:bodyPr/>
                    <a:lstStyle/>
                    <a:p>
                      <a:pPr algn="ctr"/>
                      <a:r>
                        <a:rPr lang="en-US" sz="3200"/>
                        <a:t>Pronoun</a:t>
                      </a:r>
                    </a:p>
                  </a:txBody>
                  <a:tcPr/>
                </a:tc>
                <a:tc>
                  <a:txBody>
                    <a:bodyPr/>
                    <a:lstStyle/>
                    <a:p>
                      <a:pPr algn="ctr"/>
                      <a:r>
                        <a:rPr lang="en-US" sz="3200"/>
                        <a:t>Verb</a:t>
                      </a:r>
                    </a:p>
                  </a:txBody>
                  <a:tcPr/>
                </a:tc>
                <a:extLst>
                  <a:ext uri="{0D108BD9-81ED-4DB2-BD59-A6C34878D82A}">
                    <a16:rowId xmlns:a16="http://schemas.microsoft.com/office/drawing/2014/main" val="928668151"/>
                  </a:ext>
                </a:extLst>
              </a:tr>
              <a:tr h="370840">
                <a:tc>
                  <a:txBody>
                    <a:bodyPr/>
                    <a:lstStyle/>
                    <a:p>
                      <a:pPr algn="ctr"/>
                      <a:r>
                        <a:rPr lang="en-US" sz="3200"/>
                        <a:t>Sun</a:t>
                      </a:r>
                    </a:p>
                  </a:txBody>
                  <a:tcPr/>
                </a:tc>
                <a:tc>
                  <a:txBody>
                    <a:bodyPr/>
                    <a:lstStyle/>
                    <a:p>
                      <a:pPr algn="ctr"/>
                      <a:r>
                        <a:rPr lang="en-US" sz="3200"/>
                        <a:t>he</a:t>
                      </a:r>
                    </a:p>
                    <a:p>
                      <a:pPr algn="ctr"/>
                      <a:endParaRPr lang="en-US" sz="3200"/>
                    </a:p>
                    <a:p>
                      <a:pPr algn="ctr"/>
                      <a:endParaRPr lang="en-US" sz="3200"/>
                    </a:p>
                    <a:p>
                      <a:pPr algn="ctr"/>
                      <a:endParaRPr lang="en-US" sz="3200"/>
                    </a:p>
                  </a:txBody>
                  <a:tcPr/>
                </a:tc>
                <a:tc>
                  <a:txBody>
                    <a:bodyPr/>
                    <a:lstStyle/>
                    <a:p>
                      <a:pPr algn="ctr"/>
                      <a:r>
                        <a:rPr lang="en-US" sz="3200"/>
                        <a:t>passing</a:t>
                      </a:r>
                    </a:p>
                  </a:txBody>
                  <a:tcPr/>
                </a:tc>
                <a:extLst>
                  <a:ext uri="{0D108BD9-81ED-4DB2-BD59-A6C34878D82A}">
                    <a16:rowId xmlns:a16="http://schemas.microsoft.com/office/drawing/2014/main" val="1953638725"/>
                  </a:ext>
                </a:extLst>
              </a:tr>
            </a:tbl>
          </a:graphicData>
        </a:graphic>
      </p:graphicFrame>
    </p:spTree>
    <p:extLst>
      <p:ext uri="{BB962C8B-B14F-4D97-AF65-F5344CB8AC3E}">
        <p14:creationId xmlns:p14="http://schemas.microsoft.com/office/powerpoint/2010/main" val="318683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5EAB377-AD28-4947-8DED-8E3405629369}"/>
              </a:ext>
            </a:extLst>
          </p:cNvPr>
          <p:cNvSpPr/>
          <p:nvPr/>
        </p:nvSpPr>
        <p:spPr>
          <a:xfrm>
            <a:off x="5777213" y="651981"/>
            <a:ext cx="2720617" cy="707886"/>
          </a:xfrm>
          <a:prstGeom prst="rect">
            <a:avLst/>
          </a:prstGeom>
        </p:spPr>
        <p:txBody>
          <a:bodyPr wrap="none">
            <a:spAutoFit/>
          </a:bodyPr>
          <a:lstStyle/>
          <a:p>
            <a:r>
              <a:rPr lang="en-US" sz="4000" b="1"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71E2D031-BB5B-41A2-8889-D746CF0C6D8C}"/>
              </a:ext>
            </a:extLst>
          </p:cNvPr>
          <p:cNvSpPr/>
          <p:nvPr/>
        </p:nvSpPr>
        <p:spPr>
          <a:xfrm>
            <a:off x="4066143" y="1198844"/>
            <a:ext cx="6142759" cy="1030410"/>
          </a:xfrm>
          <a:prstGeom prst="rect">
            <a:avLst/>
          </a:prstGeom>
        </p:spPr>
        <p:txBody>
          <a:bodyPr wrap="square">
            <a:spAutoFit/>
          </a:bodyPr>
          <a:lstStyle/>
          <a:p>
            <a:pPr algn="just"/>
            <a:r>
              <a:rPr lang="en-US" sz="3048" dirty="0">
                <a:latin typeface="Book Antiqua" pitchFamily="18" charset="0"/>
                <a:cs typeface="NikoshBAN" panose="02000000000000000000" pitchFamily="2" charset="0"/>
              </a:rPr>
              <a:t>Look attentively. Now we play a game. Everybody close your eyes.</a:t>
            </a:r>
          </a:p>
        </p:txBody>
      </p:sp>
      <p:sp>
        <p:nvSpPr>
          <p:cNvPr id="8" name="Rectangle 7">
            <a:extLst>
              <a:ext uri="{FF2B5EF4-FFF2-40B4-BE49-F238E27FC236}">
                <a16:creationId xmlns:a16="http://schemas.microsoft.com/office/drawing/2014/main" id="{03D994BF-1FEC-438E-A812-97CB52F5E9DF}"/>
              </a:ext>
            </a:extLst>
          </p:cNvPr>
          <p:cNvSpPr/>
          <p:nvPr/>
        </p:nvSpPr>
        <p:spPr>
          <a:xfrm>
            <a:off x="4966205" y="2140867"/>
            <a:ext cx="4342856" cy="561372"/>
          </a:xfrm>
          <a:prstGeom prst="rect">
            <a:avLst/>
          </a:prstGeom>
        </p:spPr>
        <p:txBody>
          <a:bodyPr wrap="none">
            <a:spAutoFit/>
          </a:bodyPr>
          <a:lstStyle/>
          <a:p>
            <a:r>
              <a:rPr lang="en-US" sz="3048" dirty="0">
                <a:latin typeface="Book Antiqua" pitchFamily="18" charset="0"/>
                <a:cs typeface="NikoshBAN" panose="02000000000000000000" pitchFamily="2" charset="0"/>
              </a:rPr>
              <a:t>Which word is missing?</a:t>
            </a:r>
          </a:p>
        </p:txBody>
      </p:sp>
      <p:sp>
        <p:nvSpPr>
          <p:cNvPr id="9" name="Rectangle 8">
            <a:extLst>
              <a:ext uri="{FF2B5EF4-FFF2-40B4-BE49-F238E27FC236}">
                <a16:creationId xmlns:a16="http://schemas.microsoft.com/office/drawing/2014/main" id="{3F6C66B4-19C6-43E0-A55F-7092F64D96D6}"/>
              </a:ext>
            </a:extLst>
          </p:cNvPr>
          <p:cNvSpPr/>
          <p:nvPr/>
        </p:nvSpPr>
        <p:spPr>
          <a:xfrm>
            <a:off x="5634961" y="2583341"/>
            <a:ext cx="3015569" cy="561372"/>
          </a:xfrm>
          <a:prstGeom prst="rect">
            <a:avLst/>
          </a:prstGeom>
        </p:spPr>
        <p:txBody>
          <a:bodyPr wrap="none">
            <a:spAutoFit/>
          </a:bodyPr>
          <a:lstStyle/>
          <a:p>
            <a:r>
              <a:rPr lang="en-US" sz="3048" dirty="0">
                <a:latin typeface="Book Antiqua" pitchFamily="18" charset="0"/>
                <a:cs typeface="NikoshBAN" panose="02000000000000000000" pitchFamily="2" charset="0"/>
              </a:rPr>
              <a:t>Open your eyes.</a:t>
            </a:r>
          </a:p>
        </p:txBody>
      </p:sp>
      <p:sp>
        <p:nvSpPr>
          <p:cNvPr id="10" name="Rectangle 9">
            <a:extLst>
              <a:ext uri="{FF2B5EF4-FFF2-40B4-BE49-F238E27FC236}">
                <a16:creationId xmlns:a16="http://schemas.microsoft.com/office/drawing/2014/main" id="{E1C8268A-3407-4EE7-BD96-FCD5482B632E}"/>
              </a:ext>
            </a:extLst>
          </p:cNvPr>
          <p:cNvSpPr/>
          <p:nvPr/>
        </p:nvSpPr>
        <p:spPr>
          <a:xfrm>
            <a:off x="6169351" y="3229740"/>
            <a:ext cx="1377301" cy="737253"/>
          </a:xfrm>
          <a:prstGeom prst="rect">
            <a:avLst/>
          </a:prstGeom>
        </p:spPr>
        <p:txBody>
          <a:bodyPr wrap="none">
            <a:spAutoFit/>
          </a:bodyPr>
          <a:lstStyle/>
          <a:p>
            <a:pPr algn="ctr"/>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Now</a:t>
            </a:r>
            <a:endParaRPr lang="en-US" sz="4191" b="1" dirty="0">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endParaRPr>
          </a:p>
        </p:txBody>
      </p:sp>
      <p:sp>
        <p:nvSpPr>
          <p:cNvPr id="11" name="Rectangle 10">
            <a:extLst>
              <a:ext uri="{FF2B5EF4-FFF2-40B4-BE49-F238E27FC236}">
                <a16:creationId xmlns:a16="http://schemas.microsoft.com/office/drawing/2014/main" id="{DF56E251-9D37-43D5-907C-F7A2CBB61532}"/>
              </a:ext>
            </a:extLst>
          </p:cNvPr>
          <p:cNvSpPr/>
          <p:nvPr/>
        </p:nvSpPr>
        <p:spPr>
          <a:xfrm>
            <a:off x="6272743" y="3796050"/>
            <a:ext cx="1170513" cy="737253"/>
          </a:xfrm>
          <a:prstGeom prst="rect">
            <a:avLst/>
          </a:prstGeom>
        </p:spPr>
        <p:txBody>
          <a:bodyPr wrap="none">
            <a:spAutoFit/>
          </a:bodyPr>
          <a:lstStyle/>
          <a:p>
            <a:pPr algn="ctr"/>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Sun</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12" name="Rectangle 11">
            <a:extLst>
              <a:ext uri="{FF2B5EF4-FFF2-40B4-BE49-F238E27FC236}">
                <a16:creationId xmlns:a16="http://schemas.microsoft.com/office/drawing/2014/main" id="{2700B329-C2E9-45DB-9375-7987C365E0EA}"/>
              </a:ext>
            </a:extLst>
          </p:cNvPr>
          <p:cNvSpPr/>
          <p:nvPr/>
        </p:nvSpPr>
        <p:spPr>
          <a:xfrm>
            <a:off x="5974585" y="4362360"/>
            <a:ext cx="1766830" cy="737253"/>
          </a:xfrm>
          <a:prstGeom prst="rect">
            <a:avLst/>
          </a:prstGeom>
        </p:spPr>
        <p:txBody>
          <a:bodyPr wrap="none">
            <a:spAutoFit/>
          </a:bodyPr>
          <a:lstStyle/>
          <a:p>
            <a:pPr algn="ctr"/>
            <a:r>
              <a:rPr lang="en-US" sz="4191" b="1">
                <a:ln w="18000">
                  <a:solidFill>
                    <a:schemeClr val="tx1"/>
                  </a:solidFill>
                  <a:prstDash val="solid"/>
                  <a:miter lim="800000"/>
                </a:ln>
                <a:effectLst>
                  <a:outerShdw blurRad="25500" dist="23000" dir="7020000" algn="tl">
                    <a:srgbClr val="000000">
                      <a:alpha val="50000"/>
                    </a:srgbClr>
                  </a:outerShdw>
                </a:effectLst>
                <a:latin typeface="Book Antiqua" pitchFamily="18" charset="0"/>
                <a:cs typeface="NikoshBAN" panose="02000000000000000000" pitchFamily="2" charset="0"/>
              </a:rPr>
              <a:t>House</a:t>
            </a:r>
            <a:endParaRPr lang="en-US" sz="4191" dirty="0">
              <a:ln w="18000">
                <a:solidFill>
                  <a:schemeClr val="tx1"/>
                </a:solidFill>
                <a:prstDash val="solid"/>
                <a:miter lim="800000"/>
              </a:ln>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8EB4635D-82A4-49C4-8D98-FC5703B2BB46}"/>
              </a:ext>
            </a:extLst>
          </p:cNvPr>
          <p:cNvSpPr>
            <a:spLocks noGrp="1"/>
          </p:cNvSpPr>
          <p:nvPr>
            <p:ph type="dt" sz="half" idx="10"/>
          </p:nvPr>
        </p:nvSpPr>
        <p:spPr/>
        <p:txBody>
          <a:bodyPr/>
          <a:lstStyle/>
          <a:p>
            <a:fld id="{6DAFBB25-F713-43FD-BC9D-5EAE47CF8266}" type="datetime1">
              <a:rPr lang="en-US" smtClean="0"/>
              <a:t>02-Sep-26</a:t>
            </a:fld>
            <a:endParaRPr lang="en-US"/>
          </a:p>
        </p:txBody>
      </p:sp>
      <p:sp>
        <p:nvSpPr>
          <p:cNvPr id="3" name="Footer Placeholder 2">
            <a:extLst>
              <a:ext uri="{FF2B5EF4-FFF2-40B4-BE49-F238E27FC236}">
                <a16:creationId xmlns:a16="http://schemas.microsoft.com/office/drawing/2014/main" id="{185D5D05-5CEC-4F96-BB50-6B6D677AB41D}"/>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B9EDCDB0-C15E-410C-B0AB-56F5D0631A3A}"/>
              </a:ext>
            </a:extLst>
          </p:cNvPr>
          <p:cNvSpPr>
            <a:spLocks noGrp="1"/>
          </p:cNvSpPr>
          <p:nvPr>
            <p:ph type="sldNum" sz="quarter" idx="12"/>
          </p:nvPr>
        </p:nvSpPr>
        <p:spPr/>
        <p:txBody>
          <a:bodyPr/>
          <a:lstStyle/>
          <a:p>
            <a:fld id="{916A0175-5D69-42F5-B0AC-8D3343A0CFEE}" type="slidenum">
              <a:rPr lang="en-US" smtClean="0"/>
              <a:t>20</a:t>
            </a:fld>
            <a:endParaRPr lang="en-US"/>
          </a:p>
        </p:txBody>
      </p:sp>
    </p:spTree>
    <p:extLst>
      <p:ext uri="{BB962C8B-B14F-4D97-AF65-F5344CB8AC3E}">
        <p14:creationId xmlns:p14="http://schemas.microsoft.com/office/powerpoint/2010/main" val="26154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par>
                          <p:cTn id="10" fill="hold">
                            <p:stCondLst>
                              <p:cond delay="1000"/>
                            </p:stCondLst>
                            <p:childTnLst>
                              <p:par>
                                <p:cTn id="11" presetID="17" presetClass="exit" presetSubtype="10" fill="hold" grpId="0" nodeType="afterEffect">
                                  <p:stCondLst>
                                    <p:cond delay="0"/>
                                  </p:stCondLst>
                                  <p:childTnLst>
                                    <p:anim calcmode="lin" valueType="num">
                                      <p:cBhvr>
                                        <p:cTn id="12" dur="500"/>
                                        <p:tgtEl>
                                          <p:spTgt spid="12"/>
                                        </p:tgtEl>
                                        <p:attrNameLst>
                                          <p:attrName>ppt_w</p:attrName>
                                        </p:attrNameLst>
                                      </p:cBhvr>
                                      <p:tavLst>
                                        <p:tav tm="0">
                                          <p:val>
                                            <p:strVal val="ppt_w"/>
                                          </p:val>
                                        </p:tav>
                                        <p:tav tm="100000">
                                          <p:val>
                                            <p:fltVal val="0"/>
                                          </p:val>
                                        </p:tav>
                                      </p:tavLst>
                                    </p:anim>
                                    <p:anim calcmode="lin" valueType="num">
                                      <p:cBhvr>
                                        <p:cTn id="13" dur="500"/>
                                        <p:tgtEl>
                                          <p:spTgt spid="12"/>
                                        </p:tgtEl>
                                        <p:attrNameLst>
                                          <p:attrName>ppt_h</p:attrName>
                                        </p:attrNameLst>
                                      </p:cBhvr>
                                      <p:tavLst>
                                        <p:tav tm="0">
                                          <p:val>
                                            <p:strVal val="ppt_h"/>
                                          </p:val>
                                        </p:tav>
                                        <p:tav tm="100000">
                                          <p:val>
                                            <p:strVal val="ppt_h"/>
                                          </p:val>
                                        </p:tav>
                                      </p:tavLst>
                                    </p:anim>
                                    <p:set>
                                      <p:cBhvr>
                                        <p:cTn id="14" dur="1" fill="hold">
                                          <p:stCondLst>
                                            <p:cond delay="499"/>
                                          </p:stCondLst>
                                        </p:cTn>
                                        <p:tgtEl>
                                          <p:spTgt spid="1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34"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from="(-#ppt_w/2)" to="(#ppt_x)" calcmode="lin" valueType="num">
                                      <p:cBhvr>
                                        <p:cTn id="19" dur="600" fill="hold">
                                          <p:stCondLst>
                                            <p:cond delay="0"/>
                                          </p:stCondLst>
                                        </p:cTn>
                                        <p:tgtEl>
                                          <p:spTgt spid="9"/>
                                        </p:tgtEl>
                                        <p:attrNameLst>
                                          <p:attrName>ppt_x</p:attrName>
                                        </p:attrNameLst>
                                      </p:cBhvr>
                                    </p:anim>
                                    <p:anim from="0" to="-1.0" calcmode="lin" valueType="num">
                                      <p:cBhvr>
                                        <p:cTn id="20" dur="200" decel="50000" autoRev="1" fill="hold">
                                          <p:stCondLst>
                                            <p:cond delay="600"/>
                                          </p:stCondLst>
                                        </p:cTn>
                                        <p:tgtEl>
                                          <p:spTgt spid="9"/>
                                        </p:tgtEl>
                                        <p:attrNameLst>
                                          <p:attrName>xshear</p:attrName>
                                        </p:attrNameLst>
                                      </p:cBhvr>
                                    </p:anim>
                                    <p:animScale>
                                      <p:cBhvr>
                                        <p:cTn id="21" dur="200" decel="100000" autoRev="1" fill="hold">
                                          <p:stCondLst>
                                            <p:cond delay="600"/>
                                          </p:stCondLst>
                                        </p:cTn>
                                        <p:tgtEl>
                                          <p:spTgt spid="9"/>
                                        </p:tgtEl>
                                      </p:cBhvr>
                                      <p:from x="100000" y="100000"/>
                                      <p:to x="80000" y="100000"/>
                                    </p:animScale>
                                    <p:anim by="(#ppt_h/3+#ppt_w*0.1)" calcmode="lin" valueType="num">
                                      <p:cBhvr additive="sum">
                                        <p:cTn id="22" dur="200" decel="100000" autoRev="1" fill="hold">
                                          <p:stCondLst>
                                            <p:cond delay="600"/>
                                          </p:stCondLst>
                                        </p:cTn>
                                        <p:tgtEl>
                                          <p:spTgt spid="9"/>
                                        </p:tgtEl>
                                        <p:attrNameLst>
                                          <p:attrName>ppt_x</p:attrName>
                                        </p:attrNameLst>
                                      </p:cBhvr>
                                    </p:anim>
                                  </p:childTnLst>
                                </p:cTn>
                              </p:par>
                            </p:childTnLst>
                          </p:cTn>
                        </p:par>
                      </p:childTnLst>
                    </p:cTn>
                  </p:par>
                  <p:par>
                    <p:cTn id="23" fill="hold">
                      <p:stCondLst>
                        <p:cond delay="indefinite"/>
                      </p:stCondLst>
                      <p:childTnLst>
                        <p:par>
                          <p:cTn id="24" fill="hold">
                            <p:stCondLst>
                              <p:cond delay="0"/>
                            </p:stCondLst>
                            <p:childTnLst>
                              <p:par>
                                <p:cTn id="25" presetID="34" presetClass="exit" presetSubtype="0" fill="hold" grpId="1" nodeType="clickEffect">
                                  <p:stCondLst>
                                    <p:cond delay="0"/>
                                  </p:stCondLst>
                                  <p:childTnLst>
                                    <p:anim from="(ppt_x)" to="(ppt_x+1)" calcmode="lin" valueType="num">
                                      <p:cBhvr>
                                        <p:cTn id="26" dur="1000">
                                          <p:stCondLst>
                                            <p:cond delay="0"/>
                                          </p:stCondLst>
                                        </p:cTn>
                                        <p:tgtEl>
                                          <p:spTgt spid="9"/>
                                        </p:tgtEl>
                                        <p:attrNameLst>
                                          <p:attrName>ppt_x</p:attrName>
                                        </p:attrNameLst>
                                      </p:cBhvr>
                                    </p:anim>
                                    <p:anim from="0" to="-1.0" calcmode="lin" valueType="num">
                                      <p:cBhvr>
                                        <p:cTn id="27" dur="200" accel="50000">
                                          <p:stCondLst>
                                            <p:cond delay="0"/>
                                          </p:stCondLst>
                                        </p:cTn>
                                        <p:tgtEl>
                                          <p:spTgt spid="9"/>
                                        </p:tgtEl>
                                        <p:attrNameLst>
                                          <p:attrName>xshear</p:attrName>
                                        </p:attrNameLst>
                                      </p:cBhvr>
                                    </p:anim>
                                    <p:set>
                                      <p:cBhvr>
                                        <p:cTn id="28" dur="800">
                                          <p:stCondLst>
                                            <p:cond delay="200"/>
                                          </p:stCondLst>
                                        </p:cTn>
                                        <p:tgtEl>
                                          <p:spTgt spid="9"/>
                                        </p:tgtEl>
                                        <p:attrNameLst>
                                          <p:attrName>xshear</p:attrName>
                                        </p:attrNameLst>
                                      </p:cBhvr>
                                      <p:to>
                                        <p:strVal val="-1.0"/>
                                      </p:to>
                                    </p:set>
                                    <p:set>
                                      <p:cBhvr>
                                        <p:cTn id="29" dur="1" fill="hold">
                                          <p:stCondLst>
                                            <p:cond delay="999"/>
                                          </p:stCondLst>
                                        </p:cTn>
                                        <p:tgtEl>
                                          <p:spTgt spid="9"/>
                                        </p:tgtEl>
                                        <p:attrNameLst>
                                          <p:attrName>style.visibility</p:attrName>
                                        </p:attrNameLst>
                                      </p:cBhvr>
                                      <p:to>
                                        <p:strVal val="hidden"/>
                                      </p:to>
                                    </p:set>
                                  </p:childTnLst>
                                </p:cTn>
                              </p:par>
                            </p:childTnLst>
                          </p:cTn>
                        </p:par>
                        <p:par>
                          <p:cTn id="30" fill="hold">
                            <p:stCondLst>
                              <p:cond delay="1500"/>
                            </p:stCondLst>
                            <p:childTnLst>
                              <p:par>
                                <p:cTn id="31" presetID="34"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from="(-#ppt_w/2)" to="(#ppt_x)" calcmode="lin" valueType="num">
                                      <p:cBhvr>
                                        <p:cTn id="33" dur="600" fill="hold">
                                          <p:stCondLst>
                                            <p:cond delay="0"/>
                                          </p:stCondLst>
                                        </p:cTn>
                                        <p:tgtEl>
                                          <p:spTgt spid="8"/>
                                        </p:tgtEl>
                                        <p:attrNameLst>
                                          <p:attrName>ppt_x</p:attrName>
                                        </p:attrNameLst>
                                      </p:cBhvr>
                                    </p:anim>
                                    <p:anim from="0" to="-1.0" calcmode="lin" valueType="num">
                                      <p:cBhvr>
                                        <p:cTn id="34" dur="200" decel="50000" autoRev="1" fill="hold">
                                          <p:stCondLst>
                                            <p:cond delay="600"/>
                                          </p:stCondLst>
                                        </p:cTn>
                                        <p:tgtEl>
                                          <p:spTgt spid="8"/>
                                        </p:tgtEl>
                                        <p:attrNameLst>
                                          <p:attrName>xshear</p:attrName>
                                        </p:attrNameLst>
                                      </p:cBhvr>
                                    </p:anim>
                                    <p:animScale>
                                      <p:cBhvr>
                                        <p:cTn id="35" dur="200" decel="100000" autoRev="1" fill="hold">
                                          <p:stCondLst>
                                            <p:cond delay="600"/>
                                          </p:stCondLst>
                                        </p:cTn>
                                        <p:tgtEl>
                                          <p:spTgt spid="8"/>
                                        </p:tgtEl>
                                      </p:cBhvr>
                                      <p:from x="100000" y="100000"/>
                                      <p:to x="80000" y="100000"/>
                                    </p:animScale>
                                    <p:anim by="(#ppt_h/3+#ppt_w*0.1)" calcmode="lin" valueType="num">
                                      <p:cBhvr additive="sum">
                                        <p:cTn id="36" dur="200" decel="100000" autoRev="1" fill="hold">
                                          <p:stCondLst>
                                            <p:cond delay="600"/>
                                          </p:stCondLst>
                                        </p:cTn>
                                        <p:tgtEl>
                                          <p:spTgt spid="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9" grpId="1"/>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C6D45-3B61-A9E8-0BC8-DE5650D54A6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0ECDB79-70E3-02D6-5B3F-1F397C46EF0F}"/>
              </a:ext>
            </a:extLst>
          </p:cNvPr>
          <p:cNvSpPr/>
          <p:nvPr/>
        </p:nvSpPr>
        <p:spPr>
          <a:xfrm>
            <a:off x="5407923" y="1145614"/>
            <a:ext cx="2973891" cy="769441"/>
          </a:xfrm>
          <a:prstGeom prst="rect">
            <a:avLst/>
          </a:prstGeom>
        </p:spPr>
        <p:txBody>
          <a:bodyPr wrap="none">
            <a:spAutoFit/>
          </a:bodyPr>
          <a:lstStyle/>
          <a:p>
            <a:r>
              <a:rPr lang="en-US" sz="4400" b="1" dirty="0">
                <a:latin typeface="Book Antiqua" pitchFamily="18" charset="0"/>
                <a:cs typeface="NikoshBAN" panose="02000000000000000000" pitchFamily="2" charset="0"/>
              </a:rPr>
              <a:t>Evaluation</a:t>
            </a:r>
          </a:p>
        </p:txBody>
      </p:sp>
      <p:sp>
        <p:nvSpPr>
          <p:cNvPr id="7" name="Rectangle 6">
            <a:extLst>
              <a:ext uri="{FF2B5EF4-FFF2-40B4-BE49-F238E27FC236}">
                <a16:creationId xmlns:a16="http://schemas.microsoft.com/office/drawing/2014/main" id="{954F3F27-FA47-D1EF-6E5C-C703164FD768}"/>
              </a:ext>
            </a:extLst>
          </p:cNvPr>
          <p:cNvSpPr/>
          <p:nvPr/>
        </p:nvSpPr>
        <p:spPr>
          <a:xfrm>
            <a:off x="1476597" y="3148314"/>
            <a:ext cx="10836541" cy="561372"/>
          </a:xfrm>
          <a:prstGeom prst="rect">
            <a:avLst/>
          </a:prstGeom>
        </p:spPr>
        <p:txBody>
          <a:bodyPr wrap="square">
            <a:spAutoFit/>
          </a:bodyPr>
          <a:lstStyle/>
          <a:p>
            <a:pPr algn="ctr"/>
            <a:r>
              <a:rPr lang="en-US" sz="3048">
                <a:latin typeface="Book Antiqua" pitchFamily="18" charset="0"/>
                <a:cs typeface="NikoshBAN" panose="02000000000000000000" pitchFamily="2" charset="0"/>
              </a:rPr>
              <a:t>Write three sentences about The ant and the Grasshopper.</a:t>
            </a:r>
            <a:endParaRPr lang="en-US" sz="3048" dirty="0">
              <a:latin typeface="Book Antiqua" pitchFamily="18" charset="0"/>
              <a:cs typeface="NikoshBAN" panose="02000000000000000000" pitchFamily="2" charset="0"/>
            </a:endParaRPr>
          </a:p>
        </p:txBody>
      </p:sp>
      <p:sp>
        <p:nvSpPr>
          <p:cNvPr id="2" name="Date Placeholder 1">
            <a:extLst>
              <a:ext uri="{FF2B5EF4-FFF2-40B4-BE49-F238E27FC236}">
                <a16:creationId xmlns:a16="http://schemas.microsoft.com/office/drawing/2014/main" id="{FCD9A317-5323-29A8-026B-496AB3DDCB96}"/>
              </a:ext>
            </a:extLst>
          </p:cNvPr>
          <p:cNvSpPr>
            <a:spLocks noGrp="1"/>
          </p:cNvSpPr>
          <p:nvPr>
            <p:ph type="dt" sz="half" idx="10"/>
          </p:nvPr>
        </p:nvSpPr>
        <p:spPr/>
        <p:txBody>
          <a:bodyPr/>
          <a:lstStyle/>
          <a:p>
            <a:fld id="{44EDE8C3-F551-49AC-BB1D-4F0600C42865}" type="datetime1">
              <a:rPr lang="en-US" smtClean="0"/>
              <a:t>02-Sep-26</a:t>
            </a:fld>
            <a:endParaRPr lang="en-US"/>
          </a:p>
        </p:txBody>
      </p:sp>
      <p:sp>
        <p:nvSpPr>
          <p:cNvPr id="3" name="Footer Placeholder 2">
            <a:extLst>
              <a:ext uri="{FF2B5EF4-FFF2-40B4-BE49-F238E27FC236}">
                <a16:creationId xmlns:a16="http://schemas.microsoft.com/office/drawing/2014/main" id="{80562787-510B-F3AB-B5AC-D4F2B3867B9A}"/>
              </a:ext>
            </a:extLst>
          </p:cNvPr>
          <p:cNvSpPr>
            <a:spLocks noGrp="1"/>
          </p:cNvSpPr>
          <p:nvPr>
            <p:ph type="ftr" sz="quarter" idx="11"/>
          </p:nvPr>
        </p:nvSpPr>
        <p:spPr/>
        <p:txBody>
          <a:bodyPr/>
          <a:lstStyle/>
          <a:p>
            <a:r>
              <a:rPr lang="en-US"/>
              <a:t>Belayet Hossain, Assistant Teacher, 05 No South Jonardondi GPS, Kalkini, Madaripur.</a:t>
            </a:r>
          </a:p>
        </p:txBody>
      </p:sp>
      <p:sp>
        <p:nvSpPr>
          <p:cNvPr id="4" name="Slide Number Placeholder 3">
            <a:extLst>
              <a:ext uri="{FF2B5EF4-FFF2-40B4-BE49-F238E27FC236}">
                <a16:creationId xmlns:a16="http://schemas.microsoft.com/office/drawing/2014/main" id="{0B3A5938-D496-5CE6-0D0D-F30F7F43390D}"/>
              </a:ext>
            </a:extLst>
          </p:cNvPr>
          <p:cNvSpPr>
            <a:spLocks noGrp="1"/>
          </p:cNvSpPr>
          <p:nvPr>
            <p:ph type="sldNum" sz="quarter" idx="12"/>
          </p:nvPr>
        </p:nvSpPr>
        <p:spPr/>
        <p:txBody>
          <a:bodyPr/>
          <a:lstStyle/>
          <a:p>
            <a:fld id="{916A0175-5D69-42F5-B0AC-8D3343A0CFEE}" type="slidenum">
              <a:rPr lang="en-US" smtClean="0"/>
              <a:t>21</a:t>
            </a:fld>
            <a:endParaRPr lang="en-US"/>
          </a:p>
        </p:txBody>
      </p:sp>
    </p:spTree>
    <p:extLst>
      <p:ext uri="{BB962C8B-B14F-4D97-AF65-F5344CB8AC3E}">
        <p14:creationId xmlns:p14="http://schemas.microsoft.com/office/powerpoint/2010/main" val="402014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xit" presetSubtype="0" fill="hold" grpId="0" nodeType="clickEffect">
                                  <p:stCondLst>
                                    <p:cond delay="0"/>
                                  </p:stCondLst>
                                  <p:childTnLst>
                                    <p:anim from="(ppt_x)" to="(ppt_x+1)" calcmode="lin" valueType="num">
                                      <p:cBhvr>
                                        <p:cTn id="6" dur="1000">
                                          <p:stCondLst>
                                            <p:cond delay="0"/>
                                          </p:stCondLst>
                                        </p:cTn>
                                        <p:tgtEl>
                                          <p:spTgt spid="7"/>
                                        </p:tgtEl>
                                        <p:attrNameLst>
                                          <p:attrName>ppt_x</p:attrName>
                                        </p:attrNameLst>
                                      </p:cBhvr>
                                    </p:anim>
                                    <p:anim from="0" to="-1.0" calcmode="lin" valueType="num">
                                      <p:cBhvr>
                                        <p:cTn id="7" dur="200" accel="50000">
                                          <p:stCondLst>
                                            <p:cond delay="0"/>
                                          </p:stCondLst>
                                        </p:cTn>
                                        <p:tgtEl>
                                          <p:spTgt spid="7"/>
                                        </p:tgtEl>
                                        <p:attrNameLst>
                                          <p:attrName>xshear</p:attrName>
                                        </p:attrNameLst>
                                      </p:cBhvr>
                                    </p:anim>
                                    <p:set>
                                      <p:cBhvr>
                                        <p:cTn id="8" dur="800">
                                          <p:stCondLst>
                                            <p:cond delay="200"/>
                                          </p:stCondLst>
                                        </p:cTn>
                                        <p:tgtEl>
                                          <p:spTgt spid="7"/>
                                        </p:tgtEl>
                                        <p:attrNameLst>
                                          <p:attrName>xshear</p:attrName>
                                        </p:attrNameLst>
                                      </p:cBhvr>
                                      <p:to>
                                        <p:strVal val="-1.0"/>
                                      </p:to>
                                    </p:set>
                                    <p:set>
                                      <p:cBhvr>
                                        <p:cTn id="9"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V="1">
            <a:off x="1650319" y="256843"/>
            <a:ext cx="10698480" cy="37708"/>
          </a:xfrm>
          <a:prstGeom prst="line">
            <a:avLst/>
          </a:prstGeom>
          <a:ln w="28575">
            <a:solidFill>
              <a:srgbClr val="24AFDA"/>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924639" y="399068"/>
            <a:ext cx="10149840" cy="37708"/>
          </a:xfrm>
          <a:prstGeom prst="line">
            <a:avLst/>
          </a:prstGeom>
          <a:ln w="28575">
            <a:solidFill>
              <a:srgbClr val="8B3FF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564378" y="83505"/>
            <a:ext cx="11114202" cy="37708"/>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55507" y="3972067"/>
            <a:ext cx="12192000" cy="217287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36"/>
          <p:cNvSpPr/>
          <p:nvPr/>
        </p:nvSpPr>
        <p:spPr>
          <a:xfrm rot="10800000" flipH="1" flipV="1">
            <a:off x="6869715" y="4798103"/>
            <a:ext cx="2024190" cy="714675"/>
          </a:xfrm>
          <a:prstGeom prst="triangle">
            <a:avLst>
              <a:gd name="adj" fmla="val 86778"/>
            </a:avLst>
          </a:prstGeom>
          <a:solidFill>
            <a:schemeClr val="tx1">
              <a:alpha val="42000"/>
            </a:schemeClr>
          </a:solidFill>
          <a:ln>
            <a:noFill/>
          </a:ln>
          <a:effectLst>
            <a:outerShdw blurRad="1270000" dist="50800" dir="5400000" sx="70000" sy="70000" algn="ctr" rotWithShape="0">
              <a:srgbClr val="000000"/>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p:cNvSpPr/>
          <p:nvPr/>
        </p:nvSpPr>
        <p:spPr>
          <a:xfrm rot="16200000">
            <a:off x="5544258" y="2640189"/>
            <a:ext cx="1049867" cy="1577622"/>
          </a:xfrm>
          <a:prstGeom prst="triangle">
            <a:avLst/>
          </a:prstGeom>
          <a:solidFill>
            <a:srgbClr val="8200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p:cNvSpPr/>
          <p:nvPr/>
        </p:nvSpPr>
        <p:spPr>
          <a:xfrm rot="5400000" flipH="1">
            <a:off x="7121879" y="2640189"/>
            <a:ext cx="1049867" cy="1577622"/>
          </a:xfrm>
          <a:prstGeom prst="triangle">
            <a:avLst/>
          </a:prstGeom>
          <a:solidFill>
            <a:srgbClr val="5000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451698" y="3913944"/>
            <a:ext cx="2884357" cy="646331"/>
          </a:xfrm>
          <a:prstGeom prst="rect">
            <a:avLst/>
          </a:prstGeom>
          <a:noFill/>
        </p:spPr>
        <p:txBody>
          <a:bodyPr wrap="square" rtlCol="0">
            <a:spAutoFit/>
          </a:bodyPr>
          <a:lstStyle/>
          <a:p>
            <a:pPr algn="ctr"/>
            <a:r>
              <a:rPr lang="en-US" sz="3600" b="1">
                <a:solidFill>
                  <a:srgbClr val="3333FF"/>
                </a:solidFill>
                <a:latin typeface="Times New Roman" panose="02020603050405020304" pitchFamily="18" charset="0"/>
                <a:cs typeface="Times New Roman" panose="02020603050405020304" pitchFamily="18" charset="0"/>
              </a:rPr>
              <a:t>Thanks to All</a:t>
            </a:r>
            <a:endParaRPr lang="en-US" sz="3600" b="1" dirty="0">
              <a:solidFill>
                <a:srgbClr val="3333FF"/>
              </a:solidFill>
              <a:latin typeface="Times New Roman" panose="02020603050405020304" pitchFamily="18" charset="0"/>
              <a:cs typeface="Times New Roman" panose="02020603050405020304" pitchFamily="18" charset="0"/>
            </a:endParaRPr>
          </a:p>
        </p:txBody>
      </p:sp>
      <p:sp>
        <p:nvSpPr>
          <p:cNvPr id="41" name="Freeform 40"/>
          <p:cNvSpPr/>
          <p:nvPr/>
        </p:nvSpPr>
        <p:spPr>
          <a:xfrm>
            <a:off x="5280380" y="3429002"/>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FF1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flipH="1">
            <a:off x="6821052" y="3440209"/>
            <a:ext cx="1577621" cy="2130999"/>
          </a:xfrm>
          <a:custGeom>
            <a:avLst/>
            <a:gdLst>
              <a:gd name="connsiteX0" fmla="*/ 0 w 1577621"/>
              <a:gd name="connsiteY0" fmla="*/ 0 h 2130999"/>
              <a:gd name="connsiteX1" fmla="*/ 4 w 1577621"/>
              <a:gd name="connsiteY1" fmla="*/ 0 h 2130999"/>
              <a:gd name="connsiteX2" fmla="*/ 1577621 w 1577621"/>
              <a:gd name="connsiteY2" fmla="*/ 524932 h 2130999"/>
              <a:gd name="connsiteX3" fmla="*/ 1577621 w 1577621"/>
              <a:gd name="connsiteY3" fmla="*/ 2130999 h 2130999"/>
              <a:gd name="connsiteX4" fmla="*/ 0 w 1577621"/>
              <a:gd name="connsiteY4" fmla="*/ 1589127 h 213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7621" h="2130999">
                <a:moveTo>
                  <a:pt x="0" y="0"/>
                </a:moveTo>
                <a:lnTo>
                  <a:pt x="4" y="0"/>
                </a:lnTo>
                <a:lnTo>
                  <a:pt x="1577621" y="524932"/>
                </a:lnTo>
                <a:lnTo>
                  <a:pt x="1577621" y="2130999"/>
                </a:lnTo>
                <a:lnTo>
                  <a:pt x="0" y="1589127"/>
                </a:lnTo>
                <a:close/>
              </a:path>
            </a:pathLst>
          </a:custGeom>
          <a:solidFill>
            <a:srgbClr val="DE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flipH="1">
            <a:off x="7507130" y="3634253"/>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43"/>
          <p:cNvSpPr/>
          <p:nvPr/>
        </p:nvSpPr>
        <p:spPr>
          <a:xfrm>
            <a:off x="5703583" y="2321051"/>
            <a:ext cx="117607" cy="123331"/>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p:cNvSpPr/>
          <p:nvPr/>
        </p:nvSpPr>
        <p:spPr>
          <a:xfrm>
            <a:off x="5929510" y="3634254"/>
            <a:ext cx="279358" cy="1689231"/>
          </a:xfrm>
          <a:custGeom>
            <a:avLst/>
            <a:gdLst>
              <a:gd name="connsiteX0" fmla="*/ 0 w 279358"/>
              <a:gd name="connsiteY0" fmla="*/ 0 h 1689231"/>
              <a:gd name="connsiteX1" fmla="*/ 279358 w 279358"/>
              <a:gd name="connsiteY1" fmla="*/ 92953 h 1689231"/>
              <a:gd name="connsiteX2" fmla="*/ 279358 w 279358"/>
              <a:gd name="connsiteY2" fmla="*/ 1689231 h 1689231"/>
              <a:gd name="connsiteX3" fmla="*/ 0 w 279358"/>
              <a:gd name="connsiteY3" fmla="*/ 1593279 h 1689231"/>
            </a:gdLst>
            <a:ahLst/>
            <a:cxnLst>
              <a:cxn ang="0">
                <a:pos x="connsiteX0" y="connsiteY0"/>
              </a:cxn>
              <a:cxn ang="0">
                <a:pos x="connsiteX1" y="connsiteY1"/>
              </a:cxn>
              <a:cxn ang="0">
                <a:pos x="connsiteX2" y="connsiteY2"/>
              </a:cxn>
              <a:cxn ang="0">
                <a:pos x="connsiteX3" y="connsiteY3"/>
              </a:cxn>
            </a:cxnLst>
            <a:rect l="l" t="t" r="r" b="b"/>
            <a:pathLst>
              <a:path w="279358" h="1689231">
                <a:moveTo>
                  <a:pt x="0" y="0"/>
                </a:moveTo>
                <a:lnTo>
                  <a:pt x="279358" y="92953"/>
                </a:lnTo>
                <a:lnTo>
                  <a:pt x="279358" y="1689231"/>
                </a:lnTo>
                <a:lnTo>
                  <a:pt x="0" y="1593279"/>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flipH="1">
            <a:off x="7282035" y="218752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flipH="1">
            <a:off x="7958559" y="237347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5244949" y="3072998"/>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6285176" y="3467432"/>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rot="2472464" flipV="1">
            <a:off x="7988971" y="3876679"/>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0"/>
          <p:cNvSpPr/>
          <p:nvPr/>
        </p:nvSpPr>
        <p:spPr>
          <a:xfrm>
            <a:off x="5483336" y="3780411"/>
            <a:ext cx="229073" cy="124847"/>
          </a:xfrm>
          <a:custGeom>
            <a:avLst/>
            <a:gdLst>
              <a:gd name="connsiteX0" fmla="*/ 38620 w 229073"/>
              <a:gd name="connsiteY0" fmla="*/ 23 h 124847"/>
              <a:gd name="connsiteX1" fmla="*/ 10045 w 229073"/>
              <a:gd name="connsiteY1" fmla="*/ 95273 h 124847"/>
              <a:gd name="connsiteX2" fmla="*/ 210070 w 229073"/>
              <a:gd name="connsiteY2" fmla="*/ 123848 h 124847"/>
              <a:gd name="connsiteX3" fmla="*/ 210070 w 229073"/>
              <a:gd name="connsiteY3" fmla="*/ 66698 h 124847"/>
              <a:gd name="connsiteX4" fmla="*/ 114820 w 229073"/>
              <a:gd name="connsiteY4" fmla="*/ 85748 h 124847"/>
              <a:gd name="connsiteX5" fmla="*/ 38620 w 229073"/>
              <a:gd name="connsiteY5" fmla="*/ 23 h 12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073" h="124847">
                <a:moveTo>
                  <a:pt x="38620" y="23"/>
                </a:moveTo>
                <a:cubicBezTo>
                  <a:pt x="21158" y="1610"/>
                  <a:pt x="-18530" y="74636"/>
                  <a:pt x="10045" y="95273"/>
                </a:cubicBezTo>
                <a:cubicBezTo>
                  <a:pt x="38620" y="115910"/>
                  <a:pt x="176733" y="128610"/>
                  <a:pt x="210070" y="123848"/>
                </a:cubicBezTo>
                <a:cubicBezTo>
                  <a:pt x="243407" y="119086"/>
                  <a:pt x="225945" y="73048"/>
                  <a:pt x="210070" y="66698"/>
                </a:cubicBezTo>
                <a:cubicBezTo>
                  <a:pt x="194195" y="60348"/>
                  <a:pt x="141807" y="92098"/>
                  <a:pt x="114820" y="85748"/>
                </a:cubicBezTo>
                <a:cubicBezTo>
                  <a:pt x="87833" y="79398"/>
                  <a:pt x="56082" y="-1564"/>
                  <a:pt x="38620" y="23"/>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51"/>
          <p:cNvGrpSpPr/>
          <p:nvPr/>
        </p:nvGrpSpPr>
        <p:grpSpPr>
          <a:xfrm>
            <a:off x="5186674" y="2723166"/>
            <a:ext cx="3322323" cy="1156879"/>
            <a:chOff x="4431165" y="2900512"/>
            <a:chExt cx="3322323" cy="1156879"/>
          </a:xfrm>
        </p:grpSpPr>
        <p:sp>
          <p:nvSpPr>
            <p:cNvPr id="53" name="Freeform 52"/>
            <p:cNvSpPr/>
            <p:nvPr/>
          </p:nvSpPr>
          <p:spPr>
            <a:xfrm rot="16200000">
              <a:off x="5571065" y="1847824"/>
              <a:ext cx="1049867" cy="3155243"/>
            </a:xfrm>
            <a:custGeom>
              <a:avLst/>
              <a:gdLst>
                <a:gd name="connsiteX0" fmla="*/ 1049867 w 1049867"/>
                <a:gd name="connsiteY0" fmla="*/ 1577621 h 3155243"/>
                <a:gd name="connsiteX1" fmla="*/ 1049867 w 1049867"/>
                <a:gd name="connsiteY1" fmla="*/ 1577622 h 3155243"/>
                <a:gd name="connsiteX2" fmla="*/ 1049867 w 1049867"/>
                <a:gd name="connsiteY2" fmla="*/ 1577622 h 3155243"/>
                <a:gd name="connsiteX3" fmla="*/ 1049867 w 1049867"/>
                <a:gd name="connsiteY3" fmla="*/ 1577622 h 3155243"/>
                <a:gd name="connsiteX4" fmla="*/ 524934 w 1049867"/>
                <a:gd name="connsiteY4" fmla="*/ 3155243 h 3155243"/>
                <a:gd name="connsiteX5" fmla="*/ 0 w 1049867"/>
                <a:gd name="connsiteY5" fmla="*/ 1577622 h 3155243"/>
                <a:gd name="connsiteX6" fmla="*/ 0 w 1049867"/>
                <a:gd name="connsiteY6" fmla="*/ 1577622 h 3155243"/>
                <a:gd name="connsiteX7" fmla="*/ 0 w 1049867"/>
                <a:gd name="connsiteY7" fmla="*/ 1577622 h 3155243"/>
                <a:gd name="connsiteX8" fmla="*/ 0 w 1049867"/>
                <a:gd name="connsiteY8" fmla="*/ 1577621 h 3155243"/>
                <a:gd name="connsiteX9" fmla="*/ 0 w 1049867"/>
                <a:gd name="connsiteY9" fmla="*/ 1577621 h 3155243"/>
                <a:gd name="connsiteX10" fmla="*/ 524934 w 1049867"/>
                <a:gd name="connsiteY10" fmla="*/ 0 h 3155243"/>
                <a:gd name="connsiteX11" fmla="*/ 1049867 w 1049867"/>
                <a:gd name="connsiteY11" fmla="*/ 1577621 h 315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9867" h="3155243">
                  <a:moveTo>
                    <a:pt x="1049867" y="1577621"/>
                  </a:moveTo>
                  <a:lnTo>
                    <a:pt x="1049867" y="1577622"/>
                  </a:lnTo>
                  <a:lnTo>
                    <a:pt x="1049867" y="1577622"/>
                  </a:lnTo>
                  <a:lnTo>
                    <a:pt x="1049867" y="1577622"/>
                  </a:lnTo>
                  <a:lnTo>
                    <a:pt x="524934" y="3155243"/>
                  </a:lnTo>
                  <a:lnTo>
                    <a:pt x="0" y="1577622"/>
                  </a:lnTo>
                  <a:lnTo>
                    <a:pt x="0" y="1577622"/>
                  </a:lnTo>
                  <a:lnTo>
                    <a:pt x="0" y="1577622"/>
                  </a:lnTo>
                  <a:lnTo>
                    <a:pt x="0" y="1577621"/>
                  </a:lnTo>
                  <a:lnTo>
                    <a:pt x="0" y="1577621"/>
                  </a:lnTo>
                  <a:lnTo>
                    <a:pt x="524934" y="0"/>
                  </a:lnTo>
                  <a:lnTo>
                    <a:pt x="1049867" y="1577621"/>
                  </a:lnTo>
                  <a:close/>
                </a:path>
              </a:pathLst>
            </a:custGeom>
            <a:solidFill>
              <a:srgbClr val="480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53"/>
            <p:cNvSpPr/>
            <p:nvPr/>
          </p:nvSpPr>
          <p:spPr>
            <a:xfrm rot="6347464">
              <a:off x="5104816" y="2978995"/>
              <a:ext cx="404745" cy="1752048"/>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6 h 1755286"/>
                <a:gd name="connsiteX1" fmla="*/ 76768 w 399470"/>
                <a:gd name="connsiteY1" fmla="*/ 87343 h 1755286"/>
                <a:gd name="connsiteX2" fmla="*/ 354806 w 399470"/>
                <a:gd name="connsiteY2" fmla="*/ 8713 h 1755286"/>
                <a:gd name="connsiteX3" fmla="*/ 399470 w 399470"/>
                <a:gd name="connsiteY3" fmla="*/ 0 h 1755286"/>
                <a:gd name="connsiteX4" fmla="*/ 325634 w 399470"/>
                <a:gd name="connsiteY4" fmla="*/ 1666493 h 1755286"/>
                <a:gd name="connsiteX5" fmla="*/ 11660 w 399470"/>
                <a:gd name="connsiteY5" fmla="*/ 1755286 h 1755286"/>
                <a:gd name="connsiteX6" fmla="*/ 0 w 399470"/>
                <a:gd name="connsiteY6" fmla="*/ 1755286 h 1755286"/>
                <a:gd name="connsiteX0" fmla="*/ 0 w 386591"/>
                <a:gd name="connsiteY0" fmla="*/ 1751533 h 1751533"/>
                <a:gd name="connsiteX1" fmla="*/ 76768 w 386591"/>
                <a:gd name="connsiteY1" fmla="*/ 83590 h 1751533"/>
                <a:gd name="connsiteX2" fmla="*/ 354806 w 386591"/>
                <a:gd name="connsiteY2" fmla="*/ 4960 h 1751533"/>
                <a:gd name="connsiteX3" fmla="*/ 386591 w 386591"/>
                <a:gd name="connsiteY3" fmla="*/ 0 h 1751533"/>
                <a:gd name="connsiteX4" fmla="*/ 325634 w 386591"/>
                <a:gd name="connsiteY4" fmla="*/ 1662740 h 1751533"/>
                <a:gd name="connsiteX5" fmla="*/ 11660 w 386591"/>
                <a:gd name="connsiteY5" fmla="*/ 1751533 h 1751533"/>
                <a:gd name="connsiteX6" fmla="*/ 0 w 386591"/>
                <a:gd name="connsiteY6" fmla="*/ 1751533 h 1751533"/>
                <a:gd name="connsiteX0" fmla="*/ 0 w 396903"/>
                <a:gd name="connsiteY0" fmla="*/ 1754511 h 1754511"/>
                <a:gd name="connsiteX1" fmla="*/ 76768 w 396903"/>
                <a:gd name="connsiteY1" fmla="*/ 86568 h 1754511"/>
                <a:gd name="connsiteX2" fmla="*/ 354806 w 396903"/>
                <a:gd name="connsiteY2" fmla="*/ 7938 h 1754511"/>
                <a:gd name="connsiteX3" fmla="*/ 396903 w 396903"/>
                <a:gd name="connsiteY3" fmla="*/ 0 h 1754511"/>
                <a:gd name="connsiteX4" fmla="*/ 325634 w 396903"/>
                <a:gd name="connsiteY4" fmla="*/ 1665718 h 1754511"/>
                <a:gd name="connsiteX5" fmla="*/ 11660 w 396903"/>
                <a:gd name="connsiteY5" fmla="*/ 1754511 h 1754511"/>
                <a:gd name="connsiteX6" fmla="*/ 0 w 396903"/>
                <a:gd name="connsiteY6" fmla="*/ 1754511 h 1754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903" h="1754511">
                  <a:moveTo>
                    <a:pt x="0" y="1754511"/>
                  </a:moveTo>
                  <a:lnTo>
                    <a:pt x="76768" y="86568"/>
                  </a:lnTo>
                  <a:lnTo>
                    <a:pt x="354806" y="7938"/>
                  </a:lnTo>
                  <a:lnTo>
                    <a:pt x="396903" y="0"/>
                  </a:lnTo>
                  <a:lnTo>
                    <a:pt x="325634" y="1665718"/>
                  </a:lnTo>
                  <a:lnTo>
                    <a:pt x="11660" y="1754511"/>
                  </a:lnTo>
                  <a:lnTo>
                    <a:pt x="0" y="1754511"/>
                  </a:lnTo>
                  <a:close/>
                </a:path>
              </a:pathLst>
            </a:custGeom>
            <a:solidFill>
              <a:srgbClr val="74003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5252536" flipH="1">
              <a:off x="6685073" y="2986338"/>
              <a:ext cx="399470" cy="1737361"/>
            </a:xfrm>
            <a:custGeom>
              <a:avLst/>
              <a:gdLst>
                <a:gd name="connsiteX0" fmla="*/ 0 w 401934"/>
                <a:gd name="connsiteY0" fmla="*/ 1746573 h 1746573"/>
                <a:gd name="connsiteX1" fmla="*/ 76768 w 401934"/>
                <a:gd name="connsiteY1" fmla="*/ 78630 h 1746573"/>
                <a:gd name="connsiteX2" fmla="*/ 354806 w 401934"/>
                <a:gd name="connsiteY2" fmla="*/ 0 h 1746573"/>
                <a:gd name="connsiteX3" fmla="*/ 401934 w 401934"/>
                <a:gd name="connsiteY3" fmla="*/ 0 h 1746573"/>
                <a:gd name="connsiteX4" fmla="*/ 325634 w 401934"/>
                <a:gd name="connsiteY4" fmla="*/ 1657780 h 1746573"/>
                <a:gd name="connsiteX5" fmla="*/ 11660 w 401934"/>
                <a:gd name="connsiteY5" fmla="*/ 1746573 h 1746573"/>
                <a:gd name="connsiteX0" fmla="*/ 0 w 399470"/>
                <a:gd name="connsiteY0" fmla="*/ 1755284 h 1755284"/>
                <a:gd name="connsiteX1" fmla="*/ 76768 w 399470"/>
                <a:gd name="connsiteY1" fmla="*/ 87341 h 1755284"/>
                <a:gd name="connsiteX2" fmla="*/ 354806 w 399470"/>
                <a:gd name="connsiteY2" fmla="*/ 8711 h 1755284"/>
                <a:gd name="connsiteX3" fmla="*/ 399470 w 399470"/>
                <a:gd name="connsiteY3" fmla="*/ 0 h 1755284"/>
                <a:gd name="connsiteX4" fmla="*/ 325634 w 399470"/>
                <a:gd name="connsiteY4" fmla="*/ 1666491 h 1755284"/>
                <a:gd name="connsiteX5" fmla="*/ 11660 w 399470"/>
                <a:gd name="connsiteY5" fmla="*/ 1755284 h 1755284"/>
                <a:gd name="connsiteX6" fmla="*/ 0 w 399470"/>
                <a:gd name="connsiteY6" fmla="*/ 1755284 h 175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470" h="1755284">
                  <a:moveTo>
                    <a:pt x="0" y="1755284"/>
                  </a:moveTo>
                  <a:lnTo>
                    <a:pt x="76768" y="87341"/>
                  </a:lnTo>
                  <a:lnTo>
                    <a:pt x="354806" y="8711"/>
                  </a:lnTo>
                  <a:lnTo>
                    <a:pt x="399470" y="0"/>
                  </a:lnTo>
                  <a:lnTo>
                    <a:pt x="325634" y="1666491"/>
                  </a:lnTo>
                  <a:lnTo>
                    <a:pt x="11660" y="1755284"/>
                  </a:lnTo>
                  <a:lnTo>
                    <a:pt x="0" y="1755284"/>
                  </a:lnTo>
                  <a:close/>
                </a:path>
              </a:pathLst>
            </a:custGeom>
            <a:solidFill>
              <a:srgbClr val="3600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rot="16200000">
              <a:off x="5842997" y="2479623"/>
              <a:ext cx="647115" cy="1914721"/>
            </a:xfrm>
            <a:custGeom>
              <a:avLst/>
              <a:gdLst>
                <a:gd name="connsiteX0" fmla="*/ 647115 w 647115"/>
                <a:gd name="connsiteY0" fmla="*/ 1562570 h 1914721"/>
                <a:gd name="connsiteX1" fmla="*/ 529941 w 647115"/>
                <a:gd name="connsiteY1" fmla="*/ 1914721 h 1914721"/>
                <a:gd name="connsiteX2" fmla="*/ 0 w 647115"/>
                <a:gd name="connsiteY2" fmla="*/ 352151 h 1914721"/>
                <a:gd name="connsiteX3" fmla="*/ 117174 w 647115"/>
                <a:gd name="connsiteY3" fmla="*/ 0 h 1914721"/>
              </a:gdLst>
              <a:ahLst/>
              <a:cxnLst>
                <a:cxn ang="0">
                  <a:pos x="connsiteX0" y="connsiteY0"/>
                </a:cxn>
                <a:cxn ang="0">
                  <a:pos x="connsiteX1" y="connsiteY1"/>
                </a:cxn>
                <a:cxn ang="0">
                  <a:pos x="connsiteX2" y="connsiteY2"/>
                </a:cxn>
                <a:cxn ang="0">
                  <a:pos x="connsiteX3" y="connsiteY3"/>
                </a:cxn>
              </a:cxnLst>
              <a:rect l="l" t="t" r="r" b="b"/>
              <a:pathLst>
                <a:path w="647115" h="1914721">
                  <a:moveTo>
                    <a:pt x="647115" y="1562570"/>
                  </a:moveTo>
                  <a:lnTo>
                    <a:pt x="529941" y="1914721"/>
                  </a:lnTo>
                  <a:lnTo>
                    <a:pt x="0" y="352151"/>
                  </a:lnTo>
                  <a:lnTo>
                    <a:pt x="117174"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p:cNvSpPr/>
            <p:nvPr/>
          </p:nvSpPr>
          <p:spPr>
            <a:xfrm rot="16200000">
              <a:off x="5752934" y="2456900"/>
              <a:ext cx="658461" cy="1948820"/>
            </a:xfrm>
            <a:custGeom>
              <a:avLst/>
              <a:gdLst>
                <a:gd name="connsiteX0" fmla="*/ 658461 w 658461"/>
                <a:gd name="connsiteY0" fmla="*/ 386249 h 1948820"/>
                <a:gd name="connsiteX1" fmla="*/ 128520 w 658461"/>
                <a:gd name="connsiteY1" fmla="*/ 1948820 h 1948820"/>
                <a:gd name="connsiteX2" fmla="*/ 0 w 658461"/>
                <a:gd name="connsiteY2" fmla="*/ 1562571 h 1948820"/>
                <a:gd name="connsiteX3" fmla="*/ 529942 w 658461"/>
                <a:gd name="connsiteY3" fmla="*/ 0 h 1948820"/>
              </a:gdLst>
              <a:ahLst/>
              <a:cxnLst>
                <a:cxn ang="0">
                  <a:pos x="connsiteX0" y="connsiteY0"/>
                </a:cxn>
                <a:cxn ang="0">
                  <a:pos x="connsiteX1" y="connsiteY1"/>
                </a:cxn>
                <a:cxn ang="0">
                  <a:pos x="connsiteX2" y="connsiteY2"/>
                </a:cxn>
                <a:cxn ang="0">
                  <a:pos x="connsiteX3" y="connsiteY3"/>
                </a:cxn>
              </a:cxnLst>
              <a:rect l="l" t="t" r="r" b="b"/>
              <a:pathLst>
                <a:path w="658461" h="1948820">
                  <a:moveTo>
                    <a:pt x="658461" y="386249"/>
                  </a:moveTo>
                  <a:lnTo>
                    <a:pt x="128520" y="1948820"/>
                  </a:lnTo>
                  <a:lnTo>
                    <a:pt x="0" y="1562571"/>
                  </a:lnTo>
                  <a:lnTo>
                    <a:pt x="529942"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 name="Straight Connector 1"/>
          <p:cNvCxnSpPr/>
          <p:nvPr/>
        </p:nvCxnSpPr>
        <p:spPr>
          <a:xfrm flipV="1">
            <a:off x="1400826" y="5698659"/>
            <a:ext cx="10698480" cy="37708"/>
          </a:xfrm>
          <a:prstGeom prst="line">
            <a:avLst/>
          </a:prstGeom>
          <a:ln/>
        </p:spPr>
        <p:style>
          <a:lnRef idx="3">
            <a:schemeClr val="dk1"/>
          </a:lnRef>
          <a:fillRef idx="0">
            <a:schemeClr val="dk1"/>
          </a:fillRef>
          <a:effectRef idx="2">
            <a:schemeClr val="dk1"/>
          </a:effectRef>
          <a:fontRef idx="minor">
            <a:schemeClr val="tx1"/>
          </a:fontRef>
        </p:style>
      </p:cxnSp>
      <p:cxnSp>
        <p:nvCxnSpPr>
          <p:cNvPr id="3" name="Straight Connector 2"/>
          <p:cNvCxnSpPr>
            <a:cxnSpLocks/>
          </p:cNvCxnSpPr>
          <p:nvPr/>
        </p:nvCxnSpPr>
        <p:spPr>
          <a:xfrm flipV="1">
            <a:off x="1400826" y="5786003"/>
            <a:ext cx="10698480" cy="46853"/>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6" name="Straight Connector 5"/>
          <p:cNvCxnSpPr>
            <a:cxnSpLocks/>
          </p:cNvCxnSpPr>
          <p:nvPr/>
        </p:nvCxnSpPr>
        <p:spPr>
          <a:xfrm flipV="1">
            <a:off x="1400826" y="5870104"/>
            <a:ext cx="10698480" cy="70997"/>
          </a:xfrm>
          <a:prstGeom prst="line">
            <a:avLst/>
          </a:prstGeom>
          <a:ln w="28575">
            <a:solidFill>
              <a:srgbClr val="B52D6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C05B901-7A4D-0582-C68B-60F173F34429}"/>
              </a:ext>
            </a:extLst>
          </p:cNvPr>
          <p:cNvSpPr>
            <a:spLocks noGrp="1"/>
          </p:cNvSpPr>
          <p:nvPr>
            <p:ph type="dt" sz="half" idx="10"/>
          </p:nvPr>
        </p:nvSpPr>
        <p:spPr/>
        <p:txBody>
          <a:bodyPr/>
          <a:lstStyle/>
          <a:p>
            <a:fld id="{35DEBE6C-7A7E-47F6-BCB9-3AC5135554CF}" type="datetime1">
              <a:rPr lang="en-US" smtClean="0"/>
              <a:t>02-Sep-26</a:t>
            </a:fld>
            <a:endParaRPr lang="en-US"/>
          </a:p>
        </p:txBody>
      </p:sp>
      <p:sp>
        <p:nvSpPr>
          <p:cNvPr id="5" name="Footer Placeholder 4">
            <a:extLst>
              <a:ext uri="{FF2B5EF4-FFF2-40B4-BE49-F238E27FC236}">
                <a16:creationId xmlns:a16="http://schemas.microsoft.com/office/drawing/2014/main" id="{A7612F9F-2A25-F060-D404-58C78C1E2CF3}"/>
              </a:ext>
            </a:extLst>
          </p:cNvPr>
          <p:cNvSpPr>
            <a:spLocks noGrp="1"/>
          </p:cNvSpPr>
          <p:nvPr>
            <p:ph type="ftr" sz="quarter" idx="11"/>
          </p:nvPr>
        </p:nvSpPr>
        <p:spPr/>
        <p:txBody>
          <a:bodyPr/>
          <a:lstStyle/>
          <a:p>
            <a:r>
              <a:rPr lang="en-US"/>
              <a:t>Belayet Hossain, Assistant Teacher, 05 No South Jonardondi GPS, Kalkini, Madaripur.</a:t>
            </a:r>
          </a:p>
        </p:txBody>
      </p:sp>
      <p:sp>
        <p:nvSpPr>
          <p:cNvPr id="7" name="Slide Number Placeholder 6">
            <a:extLst>
              <a:ext uri="{FF2B5EF4-FFF2-40B4-BE49-F238E27FC236}">
                <a16:creationId xmlns:a16="http://schemas.microsoft.com/office/drawing/2014/main" id="{AB29DDC9-53FD-015A-DD79-CB3991D3FCF0}"/>
              </a:ext>
            </a:extLst>
          </p:cNvPr>
          <p:cNvSpPr>
            <a:spLocks noGrp="1"/>
          </p:cNvSpPr>
          <p:nvPr>
            <p:ph type="sldNum" sz="quarter" idx="12"/>
          </p:nvPr>
        </p:nvSpPr>
        <p:spPr/>
        <p:txBody>
          <a:bodyPr/>
          <a:lstStyle/>
          <a:p>
            <a:fld id="{916A0175-5D69-42F5-B0AC-8D3343A0CFEE}" type="slidenum">
              <a:rPr lang="en-US" smtClean="0"/>
              <a:t>22</a:t>
            </a:fld>
            <a:endParaRPr lang="en-US"/>
          </a:p>
        </p:txBody>
      </p:sp>
    </p:spTree>
    <p:extLst>
      <p:ext uri="{BB962C8B-B14F-4D97-AF65-F5344CB8AC3E}">
        <p14:creationId xmlns:p14="http://schemas.microsoft.com/office/powerpoint/2010/main" val="3167996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withEffect">
                                  <p:stCondLst>
                                    <p:cond delay="0"/>
                                  </p:stCondLst>
                                  <p:childTnLst>
                                    <p:animMotion origin="layout" path="M 1.85185E-7 0 L 1.85185E-7 -0.31343 " pathEditMode="relative" rAng="0" ptsTypes="AA">
                                      <p:cBhvr>
                                        <p:cTn id="6" dur="2000" fill="hold"/>
                                        <p:tgtEl>
                                          <p:spTgt spid="52"/>
                                        </p:tgtEl>
                                        <p:attrNameLst>
                                          <p:attrName>ppt_x</p:attrName>
                                          <p:attrName>ppt_y</p:attrName>
                                        </p:attrNameLst>
                                      </p:cBhvr>
                                      <p:rCtr x="0" y="-15671"/>
                                    </p:animMotion>
                                  </p:childTnLst>
                                </p:cTn>
                              </p:par>
                              <p:par>
                                <p:cTn id="7" presetID="64" presetClass="path" presetSubtype="0" accel="50000" decel="50000" fill="hold" grpId="0" nodeType="withEffect">
                                  <p:stCondLst>
                                    <p:cond delay="0"/>
                                  </p:stCondLst>
                                  <p:childTnLst>
                                    <p:animMotion origin="layout" path="M 3.7037E-6 -4.07407E-6 L -0.00105 -0.21365 " pathEditMode="relative" rAng="0" ptsTypes="AA">
                                      <p:cBhvr>
                                        <p:cTn id="8" dur="2000" fill="hold"/>
                                        <p:tgtEl>
                                          <p:spTgt spid="40"/>
                                        </p:tgtEl>
                                        <p:attrNameLst>
                                          <p:attrName>ppt_x</p:attrName>
                                          <p:attrName>ppt_y</p:attrName>
                                        </p:attrNameLst>
                                      </p:cBhvr>
                                      <p:rCtr x="-58" y="-10694"/>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500"/>
                                        <p:tgtEl>
                                          <p:spTgt spid="50"/>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childTnLst>
                          </p:cTn>
                        </p:par>
                        <p:par>
                          <p:cTn id="25" fill="hold">
                            <p:stCondLst>
                              <p:cond delay="40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childTnLst>
                          </p:cTn>
                        </p:par>
                        <p:par>
                          <p:cTn id="29" fill="hold">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4" grpId="0" animBg="1"/>
      <p:bldP spid="46" grpId="0" animBg="1"/>
      <p:bldP spid="47" grpId="0" animBg="1"/>
      <p:bldP spid="48" grpId="0" animBg="1"/>
      <p:bldP spid="49" grpId="0" animBg="1"/>
      <p:bldP spid="50" grpId="0" animBg="1"/>
      <p:bldP spid="51"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1211</TotalTime>
  <Words>1495</Words>
  <Application>Microsoft Office PowerPoint</Application>
  <PresentationFormat>Custom</PresentationFormat>
  <Paragraphs>220</Paragraphs>
  <Slides>22</Slides>
  <Notes>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22</vt:i4>
      </vt:variant>
    </vt:vector>
  </HeadingPairs>
  <TitlesOfParts>
    <vt:vector size="36" baseType="lpstr">
      <vt:lpstr>Arial</vt:lpstr>
      <vt:lpstr>Arial Black</vt:lpstr>
      <vt:lpstr>Book Antiqua</vt:lpstr>
      <vt:lpstr>Calibri</vt:lpstr>
      <vt:lpstr>Calibri Light</vt:lpstr>
      <vt:lpstr>Garamond</vt:lpstr>
      <vt:lpstr>Monotype Corsiva</vt:lpstr>
      <vt:lpstr>NikoshBAN</vt:lpstr>
      <vt:lpstr>Niskosband</vt:lpstr>
      <vt:lpstr>Times New Roman</vt:lpstr>
      <vt:lpstr>Wingdings</vt:lpstr>
      <vt:lpstr>Wingdings 2</vt:lpstr>
      <vt:lpstr>Organic</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Belayet Hossain</dc:creator>
  <cp:lastModifiedBy>Belayet Hossain</cp:lastModifiedBy>
  <cp:revision>909</cp:revision>
  <dcterms:created xsi:type="dcterms:W3CDTF">2018-06-25T00:08:03Z</dcterms:created>
  <dcterms:modified xsi:type="dcterms:W3CDTF">2026-09-01T23:31:17Z</dcterms:modified>
</cp:coreProperties>
</file>