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23622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/>
              <a:t>স্বাগতম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1" y="7620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C:\Users\MY PC\Desktop\download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133600"/>
            <a:ext cx="8458200" cy="4455682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8153400" y="1600200"/>
            <a:ext cx="4572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Y PC\Desktop\download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267759"/>
            <a:ext cx="5714999" cy="4280733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57200"/>
            <a:ext cx="8534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90600"/>
            <a:ext cx="800100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গ্রামীন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প্রেক্ষাপটে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আত্মকর্মসংস্থানমূলক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কার্যক্রমের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ক্ষেত্রের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90600"/>
            <a:ext cx="8001000" cy="24929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গ্রামীন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প্রেক্ষাপটে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আত্মকর্মসংস্থানের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সুযোগ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প্রকল্প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600200"/>
            <a:ext cx="7848600" cy="240065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গ্রামীন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প্রেক্ষাপটে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আত্মকর্মসংস্থানে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নিয়োজিত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কাজটি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বেছে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নিবে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নিবে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09600" y="1676400"/>
            <a:ext cx="7086600" cy="25908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err="1" smtClean="0"/>
              <a:t>ধন্যবাদ</a:t>
            </a:r>
            <a:endParaRPr lang="en-US" sz="1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81000"/>
            <a:ext cx="6248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৯ম </a:t>
            </a:r>
            <a:r>
              <a:rPr lang="en-US" sz="8000" dirty="0" err="1" smtClean="0"/>
              <a:t>শ্রেণি</a:t>
            </a:r>
            <a:endParaRPr lang="en-US" sz="8000" dirty="0" smtClean="0"/>
          </a:p>
          <a:p>
            <a:pPr algn="ctr"/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ক্যারিয়ার</a:t>
            </a:r>
            <a:r>
              <a:rPr lang="en-US" sz="8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endParaRPr lang="en-US" sz="8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8000" dirty="0" smtClean="0">
                <a:latin typeface="NikoshBAN" pitchFamily="2" charset="0"/>
                <a:cs typeface="NikoshBAN" pitchFamily="2" charset="0"/>
              </a:rPr>
              <a:t>৪র্থ </a:t>
            </a:r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endParaRPr lang="en-US" sz="80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Y PC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3657600" cy="2121176"/>
          </a:xfrm>
          <a:prstGeom prst="rect">
            <a:avLst/>
          </a:prstGeom>
          <a:noFill/>
        </p:spPr>
      </p:pic>
      <p:pic>
        <p:nvPicPr>
          <p:cNvPr id="1027" name="Picture 3" descr="C:\Users\MY PC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2400"/>
            <a:ext cx="3946071" cy="2133600"/>
          </a:xfrm>
          <a:prstGeom prst="rect">
            <a:avLst/>
          </a:prstGeom>
          <a:noFill/>
        </p:spPr>
      </p:pic>
      <p:pic>
        <p:nvPicPr>
          <p:cNvPr id="1030" name="Picture 6" descr="C:\Users\MY PC\Desktop\download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362200"/>
            <a:ext cx="3657600" cy="1981200"/>
          </a:xfrm>
          <a:prstGeom prst="rect">
            <a:avLst/>
          </a:prstGeom>
          <a:noFill/>
        </p:spPr>
      </p:pic>
      <p:pic>
        <p:nvPicPr>
          <p:cNvPr id="1032" name="Picture 8" descr="C:\Users\MY PC\Desktop\download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2362200"/>
            <a:ext cx="3962400" cy="1981200"/>
          </a:xfrm>
          <a:prstGeom prst="rect">
            <a:avLst/>
          </a:prstGeom>
          <a:noFill/>
        </p:spPr>
      </p:pic>
      <p:pic>
        <p:nvPicPr>
          <p:cNvPr id="1033" name="Picture 9" descr="C:\Users\MY PC\Desktop\download (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4572000"/>
            <a:ext cx="3581400" cy="1981200"/>
          </a:xfrm>
          <a:prstGeom prst="rect">
            <a:avLst/>
          </a:prstGeom>
          <a:noFill/>
        </p:spPr>
      </p:pic>
      <p:pic>
        <p:nvPicPr>
          <p:cNvPr id="1034" name="Picture 10" descr="C:\Users\MY PC\Desktop\download (5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24400" y="4572000"/>
            <a:ext cx="39624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77724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/>
              <a:t>আজকের</a:t>
            </a:r>
            <a:r>
              <a:rPr lang="en-US" sz="8800" dirty="0" smtClean="0"/>
              <a:t> </a:t>
            </a:r>
            <a:r>
              <a:rPr lang="en-US" sz="8800" dirty="0" err="1" smtClean="0"/>
              <a:t>পাঠ</a:t>
            </a:r>
            <a:r>
              <a:rPr lang="en-US" sz="8800" dirty="0" smtClean="0"/>
              <a:t>-</a:t>
            </a:r>
          </a:p>
          <a:p>
            <a:pPr algn="ctr"/>
            <a:endParaRPr lang="en-US" sz="7200" dirty="0" smtClean="0"/>
          </a:p>
          <a:p>
            <a:pPr algn="ctr"/>
            <a:r>
              <a:rPr lang="en-US" sz="7200" smtClean="0">
                <a:solidFill>
                  <a:srgbClr val="002060"/>
                </a:solidFill>
              </a:rPr>
              <a:t>আত্মকর্মসংস্থান</a:t>
            </a:r>
            <a:endParaRPr lang="en-US" sz="7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9144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99" y="304800"/>
            <a:ext cx="217714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C:\Users\MY PC\Desktop\download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1630680"/>
            <a:ext cx="7315200" cy="3931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38200"/>
            <a:ext cx="8458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1"/>
            <a:ext cx="863600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C:\Users\MY PC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55875"/>
            <a:ext cx="4114800" cy="3786639"/>
          </a:xfrm>
          <a:prstGeom prst="rect">
            <a:avLst/>
          </a:prstGeom>
          <a:noFill/>
        </p:spPr>
      </p:pic>
      <p:pic>
        <p:nvPicPr>
          <p:cNvPr id="1028" name="Picture 4" descr="C:\Users\MY PC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667000"/>
            <a:ext cx="38862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874485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 descr="C:\Users\MY PC\Desktop\download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828800"/>
            <a:ext cx="8610600" cy="4305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57200"/>
            <a:ext cx="8763000" cy="1619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 descr="C:\Users\MY PC\Desktop\download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286000"/>
            <a:ext cx="4572000" cy="4038600"/>
          </a:xfrm>
          <a:prstGeom prst="rect">
            <a:avLst/>
          </a:prstGeom>
          <a:noFill/>
        </p:spPr>
      </p:pic>
      <p:pic>
        <p:nvPicPr>
          <p:cNvPr id="3074" name="Picture 2" descr="C:\Users\MY PC\Desktop\images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86000"/>
            <a:ext cx="3714750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69</Words>
  <Application>Microsoft Office PowerPoint</Application>
  <PresentationFormat>On-screen Show (4:3)</PresentationFormat>
  <Paragraphs>14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 PC</dc:creator>
  <cp:lastModifiedBy>MY PC</cp:lastModifiedBy>
  <cp:revision>37</cp:revision>
  <dcterms:created xsi:type="dcterms:W3CDTF">2006-08-16T00:00:00Z</dcterms:created>
  <dcterms:modified xsi:type="dcterms:W3CDTF">2026-09-02T00:47:44Z</dcterms:modified>
</cp:coreProperties>
</file>