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16"/>
  </p:notesMasterIdLst>
  <p:sldIdLst>
    <p:sldId id="258" r:id="rId2"/>
    <p:sldId id="261" r:id="rId3"/>
    <p:sldId id="262" r:id="rId4"/>
    <p:sldId id="267" r:id="rId5"/>
    <p:sldId id="268" r:id="rId6"/>
    <p:sldId id="263" r:id="rId7"/>
    <p:sldId id="270" r:id="rId8"/>
    <p:sldId id="264" r:id="rId9"/>
    <p:sldId id="271" r:id="rId10"/>
    <p:sldId id="272" r:id="rId11"/>
    <p:sldId id="265" r:id="rId12"/>
    <p:sldId id="273" r:id="rId13"/>
    <p:sldId id="274" r:id="rId14"/>
    <p:sldId id="26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33CC33"/>
    <a:srgbClr val="003300"/>
    <a:srgbClr val="571D44"/>
    <a:srgbClr val="4628F8"/>
    <a:srgbClr val="000099"/>
    <a:srgbClr val="9900CC"/>
    <a:srgbClr val="2F0F24"/>
    <a:srgbClr val="D749B9"/>
    <a:srgbClr val="9597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>
        <p:scale>
          <a:sx n="66" d="100"/>
          <a:sy n="66" d="100"/>
        </p:scale>
        <p:origin x="-1518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40354A-6835-44DB-9270-751717E17FB8}" type="doc">
      <dgm:prSet loTypeId="urn:microsoft.com/office/officeart/2005/8/layout/process4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BCA09059-95B6-427C-86C2-E023DE713754}">
      <dgm:prSet phldrT="[Text]" custT="1"/>
      <dgm:spPr/>
      <dgm:t>
        <a:bodyPr/>
        <a:lstStyle/>
        <a:p>
          <a:r>
            <a:rPr lang="en-US" sz="2800" b="1" dirty="0" err="1" smtClean="0">
              <a:solidFill>
                <a:schemeClr val="accent6">
                  <a:lumMod val="50000"/>
                </a:schemeClr>
              </a:solidFill>
            </a:rPr>
            <a:t>প্রোফেজ</a:t>
          </a:r>
          <a:endParaRPr lang="en-US" sz="2800" b="1" dirty="0">
            <a:solidFill>
              <a:schemeClr val="accent6">
                <a:lumMod val="50000"/>
              </a:schemeClr>
            </a:solidFill>
          </a:endParaRPr>
        </a:p>
      </dgm:t>
    </dgm:pt>
    <dgm:pt modelId="{73E5BB85-D5E2-4BCB-85ED-EFC2BFA35324}" type="parTrans" cxnId="{8EC5F785-5A9F-4FD0-8296-86BE77C8F570}">
      <dgm:prSet/>
      <dgm:spPr/>
      <dgm:t>
        <a:bodyPr/>
        <a:lstStyle/>
        <a:p>
          <a:endParaRPr lang="en-US" sz="2800" b="1"/>
        </a:p>
      </dgm:t>
    </dgm:pt>
    <dgm:pt modelId="{19865D7A-7470-4AE5-BE1B-986F95B19431}" type="sibTrans" cxnId="{8EC5F785-5A9F-4FD0-8296-86BE77C8F570}">
      <dgm:prSet/>
      <dgm:spPr/>
      <dgm:t>
        <a:bodyPr/>
        <a:lstStyle/>
        <a:p>
          <a:endParaRPr lang="en-US" sz="2800" b="1"/>
        </a:p>
      </dgm:t>
    </dgm:pt>
    <dgm:pt modelId="{4CFC2377-9FF0-4065-AC67-7FC06678CF3B}">
      <dgm:prSet phldrT="[Text]" custT="1"/>
      <dgm:spPr/>
      <dgm:t>
        <a:bodyPr/>
        <a:lstStyle/>
        <a:p>
          <a:r>
            <a:rPr lang="en-US" sz="2800" b="1" dirty="0" err="1" smtClean="0">
              <a:solidFill>
                <a:schemeClr val="accent5">
                  <a:lumMod val="50000"/>
                </a:schemeClr>
              </a:solidFill>
            </a:rPr>
            <a:t>অ্যানাফেজ</a:t>
          </a:r>
          <a:endParaRPr lang="en-US" sz="2800" b="1" dirty="0">
            <a:solidFill>
              <a:schemeClr val="accent5">
                <a:lumMod val="50000"/>
              </a:schemeClr>
            </a:solidFill>
          </a:endParaRPr>
        </a:p>
      </dgm:t>
    </dgm:pt>
    <dgm:pt modelId="{3185D707-7293-4842-BD58-516C12D2CDE9}" type="parTrans" cxnId="{3389AB71-5919-4271-869B-386AA1504E12}">
      <dgm:prSet/>
      <dgm:spPr/>
      <dgm:t>
        <a:bodyPr/>
        <a:lstStyle/>
        <a:p>
          <a:endParaRPr lang="en-US" sz="2800" b="1"/>
        </a:p>
      </dgm:t>
    </dgm:pt>
    <dgm:pt modelId="{4BC87FFF-4EF0-46B3-B415-4CC172A64FD9}" type="sibTrans" cxnId="{3389AB71-5919-4271-869B-386AA1504E12}">
      <dgm:prSet/>
      <dgm:spPr/>
      <dgm:t>
        <a:bodyPr/>
        <a:lstStyle/>
        <a:p>
          <a:endParaRPr lang="en-US" sz="2800" b="1"/>
        </a:p>
      </dgm:t>
    </dgm:pt>
    <dgm:pt modelId="{AE9A1CDA-0E6E-4B8B-89CC-64B36CD5E6D3}">
      <dgm:prSet phldrT="[Text]" custT="1"/>
      <dgm:spPr/>
      <dgm:t>
        <a:bodyPr/>
        <a:lstStyle/>
        <a:p>
          <a:r>
            <a:rPr lang="en-US" sz="2800" b="1" dirty="0" err="1" smtClean="0">
              <a:solidFill>
                <a:schemeClr val="bg2">
                  <a:lumMod val="10000"/>
                </a:schemeClr>
              </a:solidFill>
            </a:rPr>
            <a:t>টেলোফেজ</a:t>
          </a:r>
          <a:r>
            <a:rPr lang="en-US" sz="2800" b="1" dirty="0" smtClean="0">
              <a:solidFill>
                <a:schemeClr val="bg2">
                  <a:lumMod val="10000"/>
                </a:schemeClr>
              </a:solidFill>
            </a:rPr>
            <a:t> </a:t>
          </a:r>
          <a:endParaRPr lang="en-US" sz="2800" b="1" dirty="0">
            <a:solidFill>
              <a:schemeClr val="bg2">
                <a:lumMod val="10000"/>
              </a:schemeClr>
            </a:solidFill>
          </a:endParaRPr>
        </a:p>
      </dgm:t>
    </dgm:pt>
    <dgm:pt modelId="{BDE081F4-9C8E-44B8-AEEF-CB25F9A79CA8}" type="parTrans" cxnId="{D9CAD2BC-A186-4151-84AE-302D3AB9E2A6}">
      <dgm:prSet/>
      <dgm:spPr/>
      <dgm:t>
        <a:bodyPr/>
        <a:lstStyle/>
        <a:p>
          <a:endParaRPr lang="en-US" sz="2800" b="1"/>
        </a:p>
      </dgm:t>
    </dgm:pt>
    <dgm:pt modelId="{9AE561FF-7ECD-4B9C-8B06-AA26811532DB}" type="sibTrans" cxnId="{D9CAD2BC-A186-4151-84AE-302D3AB9E2A6}">
      <dgm:prSet/>
      <dgm:spPr/>
      <dgm:t>
        <a:bodyPr/>
        <a:lstStyle/>
        <a:p>
          <a:endParaRPr lang="en-US" sz="2800" b="1"/>
        </a:p>
      </dgm:t>
    </dgm:pt>
    <dgm:pt modelId="{810D6EF9-7B2C-4593-9862-73E198EB82FF}">
      <dgm:prSet custT="1"/>
      <dgm:spPr/>
      <dgm:t>
        <a:bodyPr/>
        <a:lstStyle/>
        <a:p>
          <a:r>
            <a:rPr lang="en-US" sz="2800" b="1" dirty="0" err="1" smtClean="0">
              <a:solidFill>
                <a:srgbClr val="C00000"/>
              </a:solidFill>
            </a:rPr>
            <a:t>প্রো-মেটাফেজ</a:t>
          </a:r>
          <a:endParaRPr lang="en-US" sz="2800" b="1" dirty="0">
            <a:solidFill>
              <a:srgbClr val="C00000"/>
            </a:solidFill>
          </a:endParaRPr>
        </a:p>
      </dgm:t>
    </dgm:pt>
    <dgm:pt modelId="{3904D020-0EDC-4EAE-956D-29129BF504E5}" type="parTrans" cxnId="{0B8210FC-24DC-4086-86BF-C77048252938}">
      <dgm:prSet/>
      <dgm:spPr/>
      <dgm:t>
        <a:bodyPr/>
        <a:lstStyle/>
        <a:p>
          <a:endParaRPr lang="en-US" sz="2800" b="1"/>
        </a:p>
      </dgm:t>
    </dgm:pt>
    <dgm:pt modelId="{410E8D4B-B854-4843-AE8E-E6BCC1BDAFA3}" type="sibTrans" cxnId="{0B8210FC-24DC-4086-86BF-C77048252938}">
      <dgm:prSet/>
      <dgm:spPr/>
      <dgm:t>
        <a:bodyPr/>
        <a:lstStyle/>
        <a:p>
          <a:endParaRPr lang="en-US" sz="2800" b="1"/>
        </a:p>
      </dgm:t>
    </dgm:pt>
    <dgm:pt modelId="{A831636A-0DA6-4854-9F61-A90766B8C7E3}">
      <dgm:prSet custT="1"/>
      <dgm:spPr/>
      <dgm:t>
        <a:bodyPr/>
        <a:lstStyle/>
        <a:p>
          <a:r>
            <a:rPr lang="en-US" sz="2800" b="1" dirty="0" err="1" smtClean="0">
              <a:solidFill>
                <a:srgbClr val="00B050"/>
              </a:solidFill>
            </a:rPr>
            <a:t>মেটাফেজ</a:t>
          </a:r>
          <a:r>
            <a:rPr lang="en-US" sz="2800" b="1" dirty="0" smtClean="0">
              <a:solidFill>
                <a:srgbClr val="00B050"/>
              </a:solidFill>
            </a:rPr>
            <a:t> </a:t>
          </a:r>
          <a:endParaRPr lang="en-US" sz="2800" b="1" dirty="0">
            <a:solidFill>
              <a:srgbClr val="00B050"/>
            </a:solidFill>
          </a:endParaRPr>
        </a:p>
      </dgm:t>
    </dgm:pt>
    <dgm:pt modelId="{5AD9F6B6-6F07-48BE-832E-C3493F3A1A8B}" type="parTrans" cxnId="{1E848697-BDEC-4556-A3C4-EF9D7796E69F}">
      <dgm:prSet/>
      <dgm:spPr/>
      <dgm:t>
        <a:bodyPr/>
        <a:lstStyle/>
        <a:p>
          <a:endParaRPr lang="en-US" sz="2800" b="1"/>
        </a:p>
      </dgm:t>
    </dgm:pt>
    <dgm:pt modelId="{17E2480A-6F15-453F-A44B-DD781CEFF59A}" type="sibTrans" cxnId="{1E848697-BDEC-4556-A3C4-EF9D7796E69F}">
      <dgm:prSet/>
      <dgm:spPr/>
      <dgm:t>
        <a:bodyPr/>
        <a:lstStyle/>
        <a:p>
          <a:endParaRPr lang="en-US" sz="2800" b="1"/>
        </a:p>
      </dgm:t>
    </dgm:pt>
    <dgm:pt modelId="{029D8136-67F9-4B99-B60F-FB8ABE3327CD}" type="pres">
      <dgm:prSet presAssocID="{BA40354A-6835-44DB-9270-751717E17FB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3DD7161-1931-473E-AEA8-CEDEE16BBA8A}" type="pres">
      <dgm:prSet presAssocID="{AE9A1CDA-0E6E-4B8B-89CC-64B36CD5E6D3}" presName="boxAndChildren" presStyleCnt="0"/>
      <dgm:spPr/>
      <dgm:t>
        <a:bodyPr/>
        <a:lstStyle/>
        <a:p>
          <a:endParaRPr lang="en-US"/>
        </a:p>
      </dgm:t>
    </dgm:pt>
    <dgm:pt modelId="{37FA80F2-32C1-473C-893D-A05DE7D0722C}" type="pres">
      <dgm:prSet presAssocID="{AE9A1CDA-0E6E-4B8B-89CC-64B36CD5E6D3}" presName="parentTextBox" presStyleLbl="node1" presStyleIdx="0" presStyleCnt="5"/>
      <dgm:spPr/>
      <dgm:t>
        <a:bodyPr/>
        <a:lstStyle/>
        <a:p>
          <a:endParaRPr lang="en-US"/>
        </a:p>
      </dgm:t>
    </dgm:pt>
    <dgm:pt modelId="{74901EE0-F873-4F26-8DDA-8FA73702CD16}" type="pres">
      <dgm:prSet presAssocID="{4BC87FFF-4EF0-46B3-B415-4CC172A64FD9}" presName="sp" presStyleCnt="0"/>
      <dgm:spPr/>
      <dgm:t>
        <a:bodyPr/>
        <a:lstStyle/>
        <a:p>
          <a:endParaRPr lang="en-US"/>
        </a:p>
      </dgm:t>
    </dgm:pt>
    <dgm:pt modelId="{F0C4C88E-60B6-4CDD-A76F-62BF86FB122E}" type="pres">
      <dgm:prSet presAssocID="{4CFC2377-9FF0-4065-AC67-7FC06678CF3B}" presName="arrowAndChildren" presStyleCnt="0"/>
      <dgm:spPr/>
      <dgm:t>
        <a:bodyPr/>
        <a:lstStyle/>
        <a:p>
          <a:endParaRPr lang="en-US"/>
        </a:p>
      </dgm:t>
    </dgm:pt>
    <dgm:pt modelId="{1A8CCBE0-3E16-47C5-8052-DCF47866038D}" type="pres">
      <dgm:prSet presAssocID="{4CFC2377-9FF0-4065-AC67-7FC06678CF3B}" presName="parentTextArrow" presStyleLbl="node1" presStyleIdx="1" presStyleCnt="5"/>
      <dgm:spPr/>
      <dgm:t>
        <a:bodyPr/>
        <a:lstStyle/>
        <a:p>
          <a:endParaRPr lang="en-US"/>
        </a:p>
      </dgm:t>
    </dgm:pt>
    <dgm:pt modelId="{07AE9152-2DF1-453E-972C-F9C093CC1773}" type="pres">
      <dgm:prSet presAssocID="{17E2480A-6F15-453F-A44B-DD781CEFF59A}" presName="sp" presStyleCnt="0"/>
      <dgm:spPr/>
      <dgm:t>
        <a:bodyPr/>
        <a:lstStyle/>
        <a:p>
          <a:endParaRPr lang="en-US"/>
        </a:p>
      </dgm:t>
    </dgm:pt>
    <dgm:pt modelId="{47DDF54F-3575-4C00-A767-8587F3123C7E}" type="pres">
      <dgm:prSet presAssocID="{A831636A-0DA6-4854-9F61-A90766B8C7E3}" presName="arrowAndChildren" presStyleCnt="0"/>
      <dgm:spPr/>
      <dgm:t>
        <a:bodyPr/>
        <a:lstStyle/>
        <a:p>
          <a:endParaRPr lang="en-US"/>
        </a:p>
      </dgm:t>
    </dgm:pt>
    <dgm:pt modelId="{1CAB5C54-6671-4B8A-ADAB-9ECD45EEB842}" type="pres">
      <dgm:prSet presAssocID="{A831636A-0DA6-4854-9F61-A90766B8C7E3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ABA9EEC7-1092-40E5-B364-938E0C587E1A}" type="pres">
      <dgm:prSet presAssocID="{410E8D4B-B854-4843-AE8E-E6BCC1BDAFA3}" presName="sp" presStyleCnt="0"/>
      <dgm:spPr/>
      <dgm:t>
        <a:bodyPr/>
        <a:lstStyle/>
        <a:p>
          <a:endParaRPr lang="en-US"/>
        </a:p>
      </dgm:t>
    </dgm:pt>
    <dgm:pt modelId="{04D73F94-6585-4E19-BF18-942EABE2C9D5}" type="pres">
      <dgm:prSet presAssocID="{810D6EF9-7B2C-4593-9862-73E198EB82FF}" presName="arrowAndChildren" presStyleCnt="0"/>
      <dgm:spPr/>
      <dgm:t>
        <a:bodyPr/>
        <a:lstStyle/>
        <a:p>
          <a:endParaRPr lang="en-US"/>
        </a:p>
      </dgm:t>
    </dgm:pt>
    <dgm:pt modelId="{4568F56C-357F-469D-BB2A-2EC709852113}" type="pres">
      <dgm:prSet presAssocID="{810D6EF9-7B2C-4593-9862-73E198EB82FF}" presName="parentTextArrow" presStyleLbl="node1" presStyleIdx="3" presStyleCnt="5"/>
      <dgm:spPr/>
      <dgm:t>
        <a:bodyPr/>
        <a:lstStyle/>
        <a:p>
          <a:endParaRPr lang="en-US"/>
        </a:p>
      </dgm:t>
    </dgm:pt>
    <dgm:pt modelId="{778D9298-BA1D-424B-91EB-E19BB40B8665}" type="pres">
      <dgm:prSet presAssocID="{19865D7A-7470-4AE5-BE1B-986F95B19431}" presName="sp" presStyleCnt="0"/>
      <dgm:spPr/>
      <dgm:t>
        <a:bodyPr/>
        <a:lstStyle/>
        <a:p>
          <a:endParaRPr lang="en-US"/>
        </a:p>
      </dgm:t>
    </dgm:pt>
    <dgm:pt modelId="{3352AB92-9E15-4251-B5FA-F55A7DE0B748}" type="pres">
      <dgm:prSet presAssocID="{BCA09059-95B6-427C-86C2-E023DE713754}" presName="arrowAndChildren" presStyleCnt="0"/>
      <dgm:spPr/>
      <dgm:t>
        <a:bodyPr/>
        <a:lstStyle/>
        <a:p>
          <a:endParaRPr lang="en-US"/>
        </a:p>
      </dgm:t>
    </dgm:pt>
    <dgm:pt modelId="{FAF6791B-D19F-4EF4-BFCA-F23E35CB18E2}" type="pres">
      <dgm:prSet presAssocID="{BCA09059-95B6-427C-86C2-E023DE713754}" presName="parentTextArrow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D9CAD2BC-A186-4151-84AE-302D3AB9E2A6}" srcId="{BA40354A-6835-44DB-9270-751717E17FB8}" destId="{AE9A1CDA-0E6E-4B8B-89CC-64B36CD5E6D3}" srcOrd="4" destOrd="0" parTransId="{BDE081F4-9C8E-44B8-AEEF-CB25F9A79CA8}" sibTransId="{9AE561FF-7ECD-4B9C-8B06-AA26811532DB}"/>
    <dgm:cxn modelId="{474818F4-E219-473E-98C5-150543E6F46F}" type="presOf" srcId="{BA40354A-6835-44DB-9270-751717E17FB8}" destId="{029D8136-67F9-4B99-B60F-FB8ABE3327CD}" srcOrd="0" destOrd="0" presId="urn:microsoft.com/office/officeart/2005/8/layout/process4"/>
    <dgm:cxn modelId="{548D4727-8A9C-4D05-8801-64BBF3CC4621}" type="presOf" srcId="{BCA09059-95B6-427C-86C2-E023DE713754}" destId="{FAF6791B-D19F-4EF4-BFCA-F23E35CB18E2}" srcOrd="0" destOrd="0" presId="urn:microsoft.com/office/officeart/2005/8/layout/process4"/>
    <dgm:cxn modelId="{13C1D113-7966-48B6-8CB9-7A2F9C6979D2}" type="presOf" srcId="{A831636A-0DA6-4854-9F61-A90766B8C7E3}" destId="{1CAB5C54-6671-4B8A-ADAB-9ECD45EEB842}" srcOrd="0" destOrd="0" presId="urn:microsoft.com/office/officeart/2005/8/layout/process4"/>
    <dgm:cxn modelId="{0B8210FC-24DC-4086-86BF-C77048252938}" srcId="{BA40354A-6835-44DB-9270-751717E17FB8}" destId="{810D6EF9-7B2C-4593-9862-73E198EB82FF}" srcOrd="1" destOrd="0" parTransId="{3904D020-0EDC-4EAE-956D-29129BF504E5}" sibTransId="{410E8D4B-B854-4843-AE8E-E6BCC1BDAFA3}"/>
    <dgm:cxn modelId="{122563CB-2D99-4B99-AC6E-3F7A288ED9D6}" type="presOf" srcId="{810D6EF9-7B2C-4593-9862-73E198EB82FF}" destId="{4568F56C-357F-469D-BB2A-2EC709852113}" srcOrd="0" destOrd="0" presId="urn:microsoft.com/office/officeart/2005/8/layout/process4"/>
    <dgm:cxn modelId="{8EC5F785-5A9F-4FD0-8296-86BE77C8F570}" srcId="{BA40354A-6835-44DB-9270-751717E17FB8}" destId="{BCA09059-95B6-427C-86C2-E023DE713754}" srcOrd="0" destOrd="0" parTransId="{73E5BB85-D5E2-4BCB-85ED-EFC2BFA35324}" sibTransId="{19865D7A-7470-4AE5-BE1B-986F95B19431}"/>
    <dgm:cxn modelId="{398120D1-61BA-41C8-862D-4788092FF328}" type="presOf" srcId="{AE9A1CDA-0E6E-4B8B-89CC-64B36CD5E6D3}" destId="{37FA80F2-32C1-473C-893D-A05DE7D0722C}" srcOrd="0" destOrd="0" presId="urn:microsoft.com/office/officeart/2005/8/layout/process4"/>
    <dgm:cxn modelId="{3389AB71-5919-4271-869B-386AA1504E12}" srcId="{BA40354A-6835-44DB-9270-751717E17FB8}" destId="{4CFC2377-9FF0-4065-AC67-7FC06678CF3B}" srcOrd="3" destOrd="0" parTransId="{3185D707-7293-4842-BD58-516C12D2CDE9}" sibTransId="{4BC87FFF-4EF0-46B3-B415-4CC172A64FD9}"/>
    <dgm:cxn modelId="{D947D820-B9DD-4E9C-81F2-A6F99E5B05A6}" type="presOf" srcId="{4CFC2377-9FF0-4065-AC67-7FC06678CF3B}" destId="{1A8CCBE0-3E16-47C5-8052-DCF47866038D}" srcOrd="0" destOrd="0" presId="urn:microsoft.com/office/officeart/2005/8/layout/process4"/>
    <dgm:cxn modelId="{1E848697-BDEC-4556-A3C4-EF9D7796E69F}" srcId="{BA40354A-6835-44DB-9270-751717E17FB8}" destId="{A831636A-0DA6-4854-9F61-A90766B8C7E3}" srcOrd="2" destOrd="0" parTransId="{5AD9F6B6-6F07-48BE-832E-C3493F3A1A8B}" sibTransId="{17E2480A-6F15-453F-A44B-DD781CEFF59A}"/>
    <dgm:cxn modelId="{81251939-E167-452D-A1F9-8DA53BF7DA6E}" type="presParOf" srcId="{029D8136-67F9-4B99-B60F-FB8ABE3327CD}" destId="{F3DD7161-1931-473E-AEA8-CEDEE16BBA8A}" srcOrd="0" destOrd="0" presId="urn:microsoft.com/office/officeart/2005/8/layout/process4"/>
    <dgm:cxn modelId="{F67C2710-29CE-4906-8804-59ABCB973658}" type="presParOf" srcId="{F3DD7161-1931-473E-AEA8-CEDEE16BBA8A}" destId="{37FA80F2-32C1-473C-893D-A05DE7D0722C}" srcOrd="0" destOrd="0" presId="urn:microsoft.com/office/officeart/2005/8/layout/process4"/>
    <dgm:cxn modelId="{A2BBD08F-48FC-4B84-BFA1-8B6B4783FCBF}" type="presParOf" srcId="{029D8136-67F9-4B99-B60F-FB8ABE3327CD}" destId="{74901EE0-F873-4F26-8DDA-8FA73702CD16}" srcOrd="1" destOrd="0" presId="urn:microsoft.com/office/officeart/2005/8/layout/process4"/>
    <dgm:cxn modelId="{B48D01F9-6BD0-456A-A171-CEC3AFED42BB}" type="presParOf" srcId="{029D8136-67F9-4B99-B60F-FB8ABE3327CD}" destId="{F0C4C88E-60B6-4CDD-A76F-62BF86FB122E}" srcOrd="2" destOrd="0" presId="urn:microsoft.com/office/officeart/2005/8/layout/process4"/>
    <dgm:cxn modelId="{28DF9436-FB28-4E73-8708-5CA4CE25DF0D}" type="presParOf" srcId="{F0C4C88E-60B6-4CDD-A76F-62BF86FB122E}" destId="{1A8CCBE0-3E16-47C5-8052-DCF47866038D}" srcOrd="0" destOrd="0" presId="urn:microsoft.com/office/officeart/2005/8/layout/process4"/>
    <dgm:cxn modelId="{56BE6830-76D6-45B1-AC0A-AE09FC1C815A}" type="presParOf" srcId="{029D8136-67F9-4B99-B60F-FB8ABE3327CD}" destId="{07AE9152-2DF1-453E-972C-F9C093CC1773}" srcOrd="3" destOrd="0" presId="urn:microsoft.com/office/officeart/2005/8/layout/process4"/>
    <dgm:cxn modelId="{AE6E0523-C1F2-406D-8546-54E2BA1D7775}" type="presParOf" srcId="{029D8136-67F9-4B99-B60F-FB8ABE3327CD}" destId="{47DDF54F-3575-4C00-A767-8587F3123C7E}" srcOrd="4" destOrd="0" presId="urn:microsoft.com/office/officeart/2005/8/layout/process4"/>
    <dgm:cxn modelId="{3CAEA0B5-0D46-4B85-8F52-92C1128807A5}" type="presParOf" srcId="{47DDF54F-3575-4C00-A767-8587F3123C7E}" destId="{1CAB5C54-6671-4B8A-ADAB-9ECD45EEB842}" srcOrd="0" destOrd="0" presId="urn:microsoft.com/office/officeart/2005/8/layout/process4"/>
    <dgm:cxn modelId="{D0AB564A-BCA6-4A51-A316-2B858F5022E3}" type="presParOf" srcId="{029D8136-67F9-4B99-B60F-FB8ABE3327CD}" destId="{ABA9EEC7-1092-40E5-B364-938E0C587E1A}" srcOrd="5" destOrd="0" presId="urn:microsoft.com/office/officeart/2005/8/layout/process4"/>
    <dgm:cxn modelId="{6F51F9BD-BC1A-4326-B8F7-E8D37A89BED4}" type="presParOf" srcId="{029D8136-67F9-4B99-B60F-FB8ABE3327CD}" destId="{04D73F94-6585-4E19-BF18-942EABE2C9D5}" srcOrd="6" destOrd="0" presId="urn:microsoft.com/office/officeart/2005/8/layout/process4"/>
    <dgm:cxn modelId="{77BFC93C-3732-4983-ACA9-0AA8E94B6B50}" type="presParOf" srcId="{04D73F94-6585-4E19-BF18-942EABE2C9D5}" destId="{4568F56C-357F-469D-BB2A-2EC709852113}" srcOrd="0" destOrd="0" presId="urn:microsoft.com/office/officeart/2005/8/layout/process4"/>
    <dgm:cxn modelId="{613D5573-1BE1-4D72-9D0F-6951D24A8754}" type="presParOf" srcId="{029D8136-67F9-4B99-B60F-FB8ABE3327CD}" destId="{778D9298-BA1D-424B-91EB-E19BB40B8665}" srcOrd="7" destOrd="0" presId="urn:microsoft.com/office/officeart/2005/8/layout/process4"/>
    <dgm:cxn modelId="{BD4329F9-34E9-455B-AE58-CA283E8B8259}" type="presParOf" srcId="{029D8136-67F9-4B99-B60F-FB8ABE3327CD}" destId="{3352AB92-9E15-4251-B5FA-F55A7DE0B748}" srcOrd="8" destOrd="0" presId="urn:microsoft.com/office/officeart/2005/8/layout/process4"/>
    <dgm:cxn modelId="{0F46E602-E96F-4602-AF12-28D75EF97129}" type="presParOf" srcId="{3352AB92-9E15-4251-B5FA-F55A7DE0B748}" destId="{FAF6791B-D19F-4EF4-BFCA-F23E35CB18E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FA80F2-32C1-473C-893D-A05DE7D0722C}">
      <dsp:nvSpPr>
        <dsp:cNvPr id="0" name=""/>
        <dsp:cNvSpPr/>
      </dsp:nvSpPr>
      <dsp:spPr>
        <a:xfrm>
          <a:off x="0" y="3472118"/>
          <a:ext cx="7162800" cy="56962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err="1" smtClean="0">
              <a:solidFill>
                <a:schemeClr val="bg2">
                  <a:lumMod val="10000"/>
                </a:schemeClr>
              </a:solidFill>
            </a:rPr>
            <a:t>টেলোফেজ</a:t>
          </a:r>
          <a:r>
            <a:rPr lang="en-US" sz="2800" b="1" kern="1200" dirty="0" smtClean="0">
              <a:solidFill>
                <a:schemeClr val="bg2">
                  <a:lumMod val="10000"/>
                </a:schemeClr>
              </a:solidFill>
            </a:rPr>
            <a:t> </a:t>
          </a:r>
          <a:endParaRPr lang="en-US" sz="2800" b="1" kern="1200" dirty="0">
            <a:solidFill>
              <a:schemeClr val="bg2">
                <a:lumMod val="10000"/>
              </a:schemeClr>
            </a:solidFill>
          </a:endParaRPr>
        </a:p>
      </dsp:txBody>
      <dsp:txXfrm>
        <a:off x="0" y="3472118"/>
        <a:ext cx="7162800" cy="569629"/>
      </dsp:txXfrm>
    </dsp:sp>
    <dsp:sp modelId="{1A8CCBE0-3E16-47C5-8052-DCF47866038D}">
      <dsp:nvSpPr>
        <dsp:cNvPr id="0" name=""/>
        <dsp:cNvSpPr/>
      </dsp:nvSpPr>
      <dsp:spPr>
        <a:xfrm rot="10800000">
          <a:off x="0" y="2604571"/>
          <a:ext cx="7162800" cy="876090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err="1" smtClean="0">
              <a:solidFill>
                <a:schemeClr val="accent5">
                  <a:lumMod val="50000"/>
                </a:schemeClr>
              </a:solidFill>
            </a:rPr>
            <a:t>অ্যানাফেজ</a:t>
          </a:r>
          <a:endParaRPr lang="en-US" sz="2800" b="1" kern="1200" dirty="0">
            <a:solidFill>
              <a:schemeClr val="accent5">
                <a:lumMod val="50000"/>
              </a:schemeClr>
            </a:solidFill>
          </a:endParaRPr>
        </a:p>
      </dsp:txBody>
      <dsp:txXfrm rot="10800000">
        <a:off x="0" y="2604571"/>
        <a:ext cx="7162800" cy="569257"/>
      </dsp:txXfrm>
    </dsp:sp>
    <dsp:sp modelId="{1CAB5C54-6671-4B8A-ADAB-9ECD45EEB842}">
      <dsp:nvSpPr>
        <dsp:cNvPr id="0" name=""/>
        <dsp:cNvSpPr/>
      </dsp:nvSpPr>
      <dsp:spPr>
        <a:xfrm rot="10800000">
          <a:off x="0" y="1737025"/>
          <a:ext cx="7162800" cy="876090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err="1" smtClean="0">
              <a:solidFill>
                <a:srgbClr val="00B050"/>
              </a:solidFill>
            </a:rPr>
            <a:t>মেটাফেজ</a:t>
          </a:r>
          <a:r>
            <a:rPr lang="en-US" sz="2800" b="1" kern="1200" dirty="0" smtClean="0">
              <a:solidFill>
                <a:srgbClr val="00B050"/>
              </a:solidFill>
            </a:rPr>
            <a:t> </a:t>
          </a:r>
          <a:endParaRPr lang="en-US" sz="2800" b="1" kern="1200" dirty="0">
            <a:solidFill>
              <a:srgbClr val="00B050"/>
            </a:solidFill>
          </a:endParaRPr>
        </a:p>
      </dsp:txBody>
      <dsp:txXfrm rot="10800000">
        <a:off x="0" y="1737025"/>
        <a:ext cx="7162800" cy="569257"/>
      </dsp:txXfrm>
    </dsp:sp>
    <dsp:sp modelId="{4568F56C-357F-469D-BB2A-2EC709852113}">
      <dsp:nvSpPr>
        <dsp:cNvPr id="0" name=""/>
        <dsp:cNvSpPr/>
      </dsp:nvSpPr>
      <dsp:spPr>
        <a:xfrm rot="10800000">
          <a:off x="0" y="869479"/>
          <a:ext cx="7162800" cy="876090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err="1" smtClean="0">
              <a:solidFill>
                <a:srgbClr val="C00000"/>
              </a:solidFill>
            </a:rPr>
            <a:t>প্রো-মেটাফেজ</a:t>
          </a:r>
          <a:endParaRPr lang="en-US" sz="2800" b="1" kern="1200" dirty="0">
            <a:solidFill>
              <a:srgbClr val="C00000"/>
            </a:solidFill>
          </a:endParaRPr>
        </a:p>
      </dsp:txBody>
      <dsp:txXfrm rot="10800000">
        <a:off x="0" y="869479"/>
        <a:ext cx="7162800" cy="569257"/>
      </dsp:txXfrm>
    </dsp:sp>
    <dsp:sp modelId="{FAF6791B-D19F-4EF4-BFCA-F23E35CB18E2}">
      <dsp:nvSpPr>
        <dsp:cNvPr id="0" name=""/>
        <dsp:cNvSpPr/>
      </dsp:nvSpPr>
      <dsp:spPr>
        <a:xfrm rot="10800000">
          <a:off x="0" y="1932"/>
          <a:ext cx="7162800" cy="876090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err="1" smtClean="0">
              <a:solidFill>
                <a:schemeClr val="accent6">
                  <a:lumMod val="50000"/>
                </a:schemeClr>
              </a:solidFill>
            </a:rPr>
            <a:t>প্রোফেজ</a:t>
          </a:r>
          <a:endParaRPr lang="en-US" sz="2800" b="1" kern="1200" dirty="0">
            <a:solidFill>
              <a:schemeClr val="accent6">
                <a:lumMod val="50000"/>
              </a:schemeClr>
            </a:solidFill>
          </a:endParaRPr>
        </a:p>
      </dsp:txBody>
      <dsp:txXfrm rot="10800000">
        <a:off x="0" y="1932"/>
        <a:ext cx="7162800" cy="5692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0666D6-92ED-4F1C-8EF9-490E3F40B6F4}" type="datetimeFigureOut">
              <a:rPr lang="en-US" smtClean="0"/>
              <a:pPr/>
              <a:t>9/2/2026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FF2127-F3C6-41E3-938D-BC1153A2567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565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8A48-AE13-4076-B780-DF9B1AB92354}" type="datetimeFigureOut">
              <a:rPr lang="en-US" smtClean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31451-CF83-400F-9076-6D01C16D55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8A48-AE13-4076-B780-DF9B1AB92354}" type="datetimeFigureOut">
              <a:rPr lang="en-US" smtClean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31451-CF83-400F-9076-6D01C16D55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8A48-AE13-4076-B780-DF9B1AB92354}" type="datetimeFigureOut">
              <a:rPr lang="en-US" smtClean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31451-CF83-400F-9076-6D01C16D55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8A48-AE13-4076-B780-DF9B1AB92354}" type="datetimeFigureOut">
              <a:rPr lang="en-US" smtClean="0"/>
              <a:pPr/>
              <a:t>9/2/2026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31451-CF83-400F-9076-6D01C16D55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8A48-AE13-4076-B780-DF9B1AB92354}" type="datetimeFigureOut">
              <a:rPr lang="en-US" smtClean="0"/>
              <a:pPr/>
              <a:t>9/2/2026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31451-CF83-400F-9076-6D01C16D55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8A48-AE13-4076-B780-DF9B1AB92354}" type="datetimeFigureOut">
              <a:rPr lang="en-US" smtClean="0"/>
              <a:pPr/>
              <a:t>9/2/2026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31451-CF83-400F-9076-6D01C16D55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8A48-AE13-4076-B780-DF9B1AB92354}" type="datetimeFigureOut">
              <a:rPr lang="en-US" smtClean="0"/>
              <a:pPr/>
              <a:t>9/2/2026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31451-CF83-400F-9076-6D01C16D55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8A48-AE13-4076-B780-DF9B1AB92354}" type="datetimeFigureOut">
              <a:rPr lang="en-US" smtClean="0"/>
              <a:pPr/>
              <a:t>9/2/2026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31451-CF83-400F-9076-6D01C16D55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8A48-AE13-4076-B780-DF9B1AB92354}" type="datetimeFigureOut">
              <a:rPr lang="en-US" smtClean="0"/>
              <a:pPr/>
              <a:t>9/2/2026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31451-CF83-400F-9076-6D01C16D55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8A48-AE13-4076-B780-DF9B1AB92354}" type="datetimeFigureOut">
              <a:rPr lang="en-US" smtClean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31451-CF83-400F-9076-6D01C16D55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8A48-AE13-4076-B780-DF9B1AB92354}" type="datetimeFigureOut">
              <a:rPr lang="en-US" smtClean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31451-CF83-400F-9076-6D01C16D55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88A48-AE13-4076-B780-DF9B1AB92354}" type="datetimeFigureOut">
              <a:rPr lang="en-US" smtClean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31451-CF83-400F-9076-6D01C16D55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ransition>
    <p:diamond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-381000"/>
            <a:ext cx="7986748" cy="6943770"/>
          </a:xfrm>
          <a:prstGeom prst="rect">
            <a:avLst/>
          </a:prstGeom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381001"/>
            <a:ext cx="8501122" cy="4567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71323" tIns="35662" rIns="71323" bIns="35662">
            <a:spAutoFit/>
          </a:bodyPr>
          <a:lstStyle/>
          <a:p>
            <a:pPr algn="ctr">
              <a:defRPr/>
            </a:pPr>
            <a:r>
              <a:rPr lang="en-US" sz="2500" b="1" dirty="0" err="1">
                <a:solidFill>
                  <a:srgbClr val="C00000"/>
                </a:solidFill>
              </a:rPr>
              <a:t>মাইটোসিস</a:t>
            </a:r>
            <a:r>
              <a:rPr lang="en-US" sz="2500" b="1" dirty="0">
                <a:solidFill>
                  <a:srgbClr val="C00000"/>
                </a:solidFill>
              </a:rPr>
              <a:t> </a:t>
            </a:r>
            <a:r>
              <a:rPr lang="en-US" sz="2500" b="1" dirty="0" err="1" smtClean="0">
                <a:solidFill>
                  <a:srgbClr val="C00000"/>
                </a:solidFill>
              </a:rPr>
              <a:t>প্রক্রিয়াকে</a:t>
            </a:r>
            <a:r>
              <a:rPr lang="en-US" sz="2500" b="1" dirty="0" smtClean="0">
                <a:solidFill>
                  <a:srgbClr val="C00000"/>
                </a:solidFill>
              </a:rPr>
              <a:t> </a:t>
            </a:r>
            <a:r>
              <a:rPr lang="en-US" sz="2500" b="1" dirty="0" err="1" smtClean="0">
                <a:solidFill>
                  <a:srgbClr val="C00000"/>
                </a:solidFill>
              </a:rPr>
              <a:t>পাঁচটি</a:t>
            </a:r>
            <a:r>
              <a:rPr lang="en-US" sz="2500" b="1" dirty="0" smtClean="0">
                <a:solidFill>
                  <a:srgbClr val="C00000"/>
                </a:solidFill>
              </a:rPr>
              <a:t> </a:t>
            </a:r>
            <a:r>
              <a:rPr lang="en-US" sz="2500" b="1" dirty="0" err="1" smtClean="0">
                <a:solidFill>
                  <a:srgbClr val="C00000"/>
                </a:solidFill>
              </a:rPr>
              <a:t>ধাপে</a:t>
            </a:r>
            <a:r>
              <a:rPr lang="en-US" sz="2500" b="1" dirty="0" smtClean="0">
                <a:solidFill>
                  <a:srgbClr val="C00000"/>
                </a:solidFill>
              </a:rPr>
              <a:t> </a:t>
            </a:r>
            <a:r>
              <a:rPr lang="en-US" sz="2500" b="1" dirty="0" err="1">
                <a:solidFill>
                  <a:srgbClr val="C00000"/>
                </a:solidFill>
              </a:rPr>
              <a:t>ভাগ</a:t>
            </a:r>
            <a:r>
              <a:rPr lang="en-US" sz="2500" b="1" dirty="0">
                <a:solidFill>
                  <a:srgbClr val="C00000"/>
                </a:solidFill>
              </a:rPr>
              <a:t> </a:t>
            </a:r>
            <a:r>
              <a:rPr lang="en-US" sz="2500" b="1" dirty="0" err="1">
                <a:solidFill>
                  <a:srgbClr val="C00000"/>
                </a:solidFill>
              </a:rPr>
              <a:t>করা</a:t>
            </a:r>
            <a:r>
              <a:rPr lang="en-US" sz="2500" b="1" dirty="0">
                <a:solidFill>
                  <a:srgbClr val="C00000"/>
                </a:solidFill>
              </a:rPr>
              <a:t> </a:t>
            </a:r>
            <a:r>
              <a:rPr lang="en-US" sz="2500" b="1" dirty="0" err="1">
                <a:solidFill>
                  <a:srgbClr val="C00000"/>
                </a:solidFill>
              </a:rPr>
              <a:t>হয়ে</a:t>
            </a:r>
            <a:r>
              <a:rPr lang="en-US" sz="2500" b="1" dirty="0">
                <a:solidFill>
                  <a:srgbClr val="C00000"/>
                </a:solidFill>
              </a:rPr>
              <a:t> </a:t>
            </a:r>
            <a:r>
              <a:rPr lang="en-US" sz="2500" b="1" dirty="0" err="1">
                <a:solidFill>
                  <a:srgbClr val="C00000"/>
                </a:solidFill>
              </a:rPr>
              <a:t>থাকে</a:t>
            </a:r>
            <a:r>
              <a:rPr lang="en-US" sz="2500" b="1" dirty="0">
                <a:solidFill>
                  <a:srgbClr val="C00000"/>
                </a:solidFill>
              </a:rPr>
              <a:t>  </a:t>
            </a:r>
            <a:endParaRPr lang="en-US" sz="1900" b="1" dirty="0">
              <a:solidFill>
                <a:srgbClr val="C00000"/>
              </a:solidFill>
            </a:endParaRPr>
          </a:p>
        </p:txBody>
      </p:sp>
      <p:graphicFrame>
        <p:nvGraphicFramePr>
          <p:cNvPr id="8" name="Diagram 7"/>
          <p:cNvGraphicFramePr/>
          <p:nvPr/>
        </p:nvGraphicFramePr>
        <p:xfrm>
          <a:off x="914400" y="1396999"/>
          <a:ext cx="7162800" cy="40436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80240339"/>
      </p:ext>
    </p:extLst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1285861"/>
            <a:ext cx="3571900" cy="39500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71323" tIns="35662" rIns="71323" bIns="35662"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me‡P‡q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`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xN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©¯’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vqx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avc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wbDwK¬qvm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eo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nq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cvwb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we‡qvR‡b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†µ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vgvwUb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Zš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‘ †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f‡O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†µ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v‡gv‡Rvg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Z_v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†µ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vgvwUW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MVb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|</a:t>
            </a:r>
            <a:endParaRPr lang="en-US" sz="2000" b="1" dirty="0">
              <a:solidFill>
                <a:srgbClr val="C000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5" name="Picture 14" descr="1200px-Prophase_eukaryotic_mitosis.sv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1934" y="342878"/>
            <a:ext cx="4786346" cy="565789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85720" y="257154"/>
            <a:ext cx="3643338" cy="8106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71323" tIns="35662" rIns="71323" bIns="35662">
            <a:spAutoFit/>
          </a:bodyPr>
          <a:lstStyle/>
          <a:p>
            <a:pPr algn="ctr">
              <a:defRPr/>
            </a:pP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4800" b="1" dirty="0" err="1" smtClean="0">
                <a:solidFill>
                  <a:schemeClr val="accent6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cÖv‡dR</a:t>
            </a:r>
            <a:endParaRPr lang="en-US" sz="4800" b="1" dirty="0" smtClean="0">
              <a:solidFill>
                <a:schemeClr val="accent6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840259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12352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9536"/>
            <a:ext cx="9144000" cy="513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805190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428605"/>
            <a:ext cx="4000528" cy="90301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71323" tIns="35662" rIns="71323" bIns="35662">
            <a:spAutoFit/>
          </a:bodyPr>
          <a:lstStyle/>
          <a:p>
            <a:pPr algn="ctr">
              <a:defRPr/>
            </a:pP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5400" b="1" dirty="0" err="1" smtClean="0">
                <a:solidFill>
                  <a:schemeClr val="accent6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cÖv‡gUv‡dR</a:t>
            </a:r>
            <a:endParaRPr lang="en-US" sz="5400" b="1" dirty="0" smtClean="0">
              <a:solidFill>
                <a:schemeClr val="accent6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3" name="Picture 12" descr="png-clipart-mitosis-prometaphase-spindle-apparatus-cell-division-stage-miscellaneous-lea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885939"/>
            <a:ext cx="4277136" cy="402910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57158" y="2531061"/>
            <a:ext cx="4143404" cy="19186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71323" tIns="35662" rIns="71323" bIns="35662"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en-US" sz="40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¯^</a:t>
            </a:r>
            <a:r>
              <a:rPr lang="en-US" sz="40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í¯’vqx</a:t>
            </a:r>
            <a:r>
              <a:rPr lang="en-US" sz="40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avc</a:t>
            </a:r>
            <a:r>
              <a:rPr lang="en-US" sz="40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40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w¯úÛj</a:t>
            </a:r>
            <a:r>
              <a:rPr lang="en-US" sz="40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hš</a:t>
            </a:r>
            <a:r>
              <a:rPr lang="en-US" sz="40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¿ </a:t>
            </a:r>
            <a:r>
              <a:rPr lang="en-US" sz="40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MVb</a:t>
            </a:r>
            <a:r>
              <a:rPr lang="en-US" sz="40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40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>
              <a:defRPr/>
            </a:pPr>
            <a:endParaRPr lang="en-US" sz="4000" b="1" dirty="0" smtClean="0">
              <a:solidFill>
                <a:srgbClr val="C0000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916198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66" y="1104876"/>
            <a:ext cx="8032604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339040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metaphase-eukaryotic-mitosis-svg-2-2_ori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0044" y="342878"/>
            <a:ext cx="4418236" cy="565789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85720" y="428605"/>
            <a:ext cx="4000528" cy="90301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71323" tIns="35662" rIns="71323" bIns="35662">
            <a:spAutoFit/>
          </a:bodyPr>
          <a:lstStyle/>
          <a:p>
            <a:pPr algn="ctr">
              <a:defRPr/>
            </a:pP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5400" b="1" dirty="0" err="1" smtClean="0">
                <a:solidFill>
                  <a:schemeClr val="accent6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gUv‡dR</a:t>
            </a:r>
            <a:endParaRPr lang="en-US" sz="5400" b="1" dirty="0" smtClean="0">
              <a:solidFill>
                <a:schemeClr val="accent6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" y="1628763"/>
            <a:ext cx="4000528" cy="33960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71323" tIns="35662" rIns="71323" bIns="35662"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‡µ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v‡gv‡Rvg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¸‡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jv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wm‡›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Uªvwgqv‡ii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gva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¨‡g 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w¯úÛj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h‡š¿i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welye‡iLvq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Ae¯’vb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‡µ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v‡gv‡Rvg‡K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me‡P‡q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Lv‡Uv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I †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gvUv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†`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Lvq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|</a:t>
            </a:r>
            <a:endParaRPr lang="en-US" sz="2000" b="1" dirty="0">
              <a:solidFill>
                <a:srgbClr val="C0000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027668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320608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838200"/>
            <a:ext cx="8031079" cy="4844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492320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800px-anaphase_eukaryotic_mitosis.sv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372" y="342879"/>
            <a:ext cx="4714908" cy="561786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28596" y="287966"/>
            <a:ext cx="3500462" cy="90301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71323" tIns="35662" rIns="71323" bIns="35662">
            <a:spAutoFit/>
          </a:bodyPr>
          <a:lstStyle/>
          <a:p>
            <a:pPr algn="ctr">
              <a:defRPr/>
            </a:pPr>
            <a:r>
              <a:rPr lang="en-US" sz="5400" b="1" dirty="0" err="1" smtClean="0">
                <a:solidFill>
                  <a:schemeClr val="accent6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A¨vbv‡dR</a:t>
            </a:r>
            <a:endParaRPr lang="en-US" sz="5400" b="1" dirty="0" smtClean="0">
              <a:solidFill>
                <a:schemeClr val="accent6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5720" y="1444071"/>
            <a:ext cx="3786214" cy="35191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71323" tIns="35662" rIns="71323" bIns="35662"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‡m‡›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Uªvwgqvi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`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yBfv‡M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wef³ 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nq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‡µ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vgvwUW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¸‡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jv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wew”Qbœ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n‡q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wm÷vi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†µ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vgvwUW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MVb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`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yB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giæi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w`‡K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†µ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v‡gv‡Rvg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AMÖmi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nq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|</a:t>
            </a:r>
            <a:endParaRPr lang="en-US" b="1" dirty="0">
              <a:solidFill>
                <a:srgbClr val="C0000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502507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28600"/>
            <a:ext cx="6096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075615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990600"/>
            <a:ext cx="8192142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582354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1200px-Telophase_eukaryotic_mitosis.sv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48" y="342878"/>
            <a:ext cx="4572032" cy="557216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28596" y="257153"/>
            <a:ext cx="3429024" cy="68757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71323" tIns="35662" rIns="71323" bIns="35662">
            <a:sp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4000" b="1" dirty="0" err="1" smtClean="0">
                <a:solidFill>
                  <a:schemeClr val="accent6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U‡jv‡dR</a:t>
            </a:r>
            <a:endParaRPr lang="en-US" sz="4000" b="1" dirty="0" smtClean="0">
              <a:solidFill>
                <a:schemeClr val="accent6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5720" y="1114410"/>
            <a:ext cx="3929090" cy="40115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71323" tIns="35662" rIns="71323" bIns="35662"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AcZ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¨ †µ‡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gv‡Rvg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¸‡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jv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wecixZ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giy‡Z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cŠQvq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wbDwK¬Ijvm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wbDwK¬qvi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gg‡e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ª‡bi 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cybtAvwefv©e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N‡U|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‡µ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v‡gv‡Rvg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¸‡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jv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cvwb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kvlY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wbDwK¬qvi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RvwjKv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MVb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AcZ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wbDwK¬qvm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ˆ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Zwi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nq</a:t>
            </a:r>
            <a:r>
              <a:rPr lang="en-US" sz="32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|</a:t>
            </a:r>
            <a:endParaRPr lang="en-US" b="1" dirty="0">
              <a:solidFill>
                <a:srgbClr val="C0000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793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4001</TotalTime>
  <Words>171</Words>
  <Application>Microsoft Office PowerPoint</Application>
  <PresentationFormat>On-screen Show (4:3)</PresentationFormat>
  <Paragraphs>24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Laptop---</dc:creator>
  <cp:lastModifiedBy>Digital</cp:lastModifiedBy>
  <cp:revision>762</cp:revision>
  <dcterms:created xsi:type="dcterms:W3CDTF">2016-01-09T05:44:02Z</dcterms:created>
  <dcterms:modified xsi:type="dcterms:W3CDTF">2026-09-02T15:51:53Z</dcterms:modified>
</cp:coreProperties>
</file>