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14"/>
  </p:notesMasterIdLst>
  <p:sldIdLst>
    <p:sldId id="260" r:id="rId2"/>
    <p:sldId id="257" r:id="rId3"/>
    <p:sldId id="258" r:id="rId4"/>
    <p:sldId id="261" r:id="rId5"/>
    <p:sldId id="450" r:id="rId6"/>
    <p:sldId id="478" r:id="rId7"/>
    <p:sldId id="480" r:id="rId8"/>
    <p:sldId id="479" r:id="rId9"/>
    <p:sldId id="481" r:id="rId10"/>
    <p:sldId id="477" r:id="rId11"/>
    <p:sldId id="280" r:id="rId12"/>
    <p:sldId id="4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B90F7-E2C0-4B39-8297-87D0713BF101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FD565-A4EA-4087-A6DC-B50F2461B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36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9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9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5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9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6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6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7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4E77E-B736-47E8-B2B9-6BD0BF3B66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DB69F-1509-4A5E-8042-4C97AA778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0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57F9C8C-0024-D048-B38B-358E3B579EF0}"/>
              </a:ext>
            </a:extLst>
          </p:cNvPr>
          <p:cNvSpPr txBox="1"/>
          <p:nvPr/>
        </p:nvSpPr>
        <p:spPr>
          <a:xfrm rot="10800000" flipV="1">
            <a:off x="0" y="0"/>
            <a:ext cx="12320649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44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r>
              <a:rPr lang="en-GB" sz="44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6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2823410A-93E3-2AF9-94D5-A45E96896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1400"/>
            <a:ext cx="12320649" cy="592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6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722" y="288781"/>
            <a:ext cx="9404723" cy="140053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58" y="1689311"/>
            <a:ext cx="7485893" cy="3633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5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শাখাওয়া</a:t>
            </a:r>
            <a:r>
              <a:rPr lang="en-US" sz="5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ৎ </a:t>
            </a:r>
            <a:r>
              <a:rPr lang="en-US" sz="54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হোসেন</a:t>
            </a:r>
            <a:endParaRPr lang="en-US" sz="54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4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বড়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গাংনী</a:t>
            </a:r>
            <a:r>
              <a:rPr lang="en-US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সরকারী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4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আলমডাঙ্গা,চুয়াডাঙ্গা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shakhawat04186@gmail.com</a:t>
            </a:r>
          </a:p>
          <a:p>
            <a:pPr marL="0" indent="0">
              <a:buNone/>
            </a:pP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26686" y="1689311"/>
            <a:ext cx="4465314" cy="48616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শ্রেণীঃ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৩য়</a:t>
            </a: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বিষয়ঃ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গণিত</a:t>
            </a:r>
            <a:endParaRPr lang="en-US" sz="3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অধ্যায়ঃ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৬ (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সেশনঃ</a:t>
            </a:r>
            <a:r>
              <a:rPr lang="en-US" sz="36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৫১  </a:t>
            </a:r>
            <a:endParaRPr lang="en-US" sz="3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ভাগের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ধারনা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পৃষ্ঠা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ঃ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৫৯-৬০</a:t>
            </a:r>
          </a:p>
        </p:txBody>
      </p:sp>
    </p:spTree>
    <p:extLst>
      <p:ext uri="{BB962C8B-B14F-4D97-AF65-F5344CB8AC3E}">
        <p14:creationId xmlns:p14="http://schemas.microsoft.com/office/powerpoint/2010/main" val="34017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182" y="1174909"/>
            <a:ext cx="480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ফলঃ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7C20026-EF17-E47F-36F8-702412960B0B}"/>
              </a:ext>
            </a:extLst>
          </p:cNvPr>
          <p:cNvSpPr txBox="1"/>
          <p:nvPr/>
        </p:nvSpPr>
        <p:spPr>
          <a:xfrm rot="10800000" flipV="1">
            <a:off x="109182" y="2159795"/>
            <a:ext cx="117507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২.৫.১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ধারনা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লাভ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GB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83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9BCC023-D31A-7D44-A7C3-51F28FDE60FD}"/>
              </a:ext>
            </a:extLst>
          </p:cNvPr>
          <p:cNvSpPr txBox="1"/>
          <p:nvPr/>
        </p:nvSpPr>
        <p:spPr>
          <a:xfrm rot="10800000" flipV="1">
            <a:off x="898134" y="1731282"/>
            <a:ext cx="8181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কেমন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আছ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B5CC0A2-20A5-029D-AE9E-DFFEDA34507F}"/>
              </a:ext>
            </a:extLst>
          </p:cNvPr>
          <p:cNvSpPr txBox="1"/>
          <p:nvPr/>
        </p:nvSpPr>
        <p:spPr>
          <a:xfrm rot="10800000" flipV="1">
            <a:off x="898134" y="2495660"/>
            <a:ext cx="9941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আল্লাহর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অশেষ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রহমতে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আছি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আশা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করছি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তোমরাও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অনেক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4800" dirty="0" err="1">
                <a:latin typeface="Nikosh" panose="02000000000000000000" pitchFamily="2" charset="0"/>
                <a:cs typeface="Nikosh" panose="02000000000000000000" pitchFamily="2" charset="0"/>
              </a:rPr>
              <a:t>আছ</a:t>
            </a:r>
            <a:r>
              <a:rPr lang="en-GB" sz="4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4251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8822" y="364150"/>
            <a:ext cx="10708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A4</a:t>
            </a:r>
            <a:r>
              <a:rPr lang="as-IN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সাইজের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 তা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কাগজকে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সমান দুই ভাগে ভাঁজ করে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রাখ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ছি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এবং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দুইজন শিক্ষার্থী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এসে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এবার বল 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এটা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 প্রক্রিয়া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এবার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তাদের ভাই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বোনদের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মধ্যে বা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বন্ধুদের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মধ্যে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কখনো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চকলেট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,লিচু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বরই ভাগাভাগি করে খাওয়ার অভিজ্ঞতা আছে কি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না?কয়েক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জন বল।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9197" y="3218385"/>
            <a:ext cx="7228194" cy="18722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0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47784" y="1060185"/>
            <a:ext cx="7228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এসো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দেখি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………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47784" y="2410679"/>
            <a:ext cx="7228194" cy="18722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47784" y="2410679"/>
            <a:ext cx="3614097" cy="18722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1881" y="2410678"/>
            <a:ext cx="3614097" cy="18722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7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00026 0.3041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0.00039 0.3060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1548" y="1454624"/>
            <a:ext cx="11914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এবার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সামনে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রাখা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১২টি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কাঠি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৩ জন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মধ্যে কীভাবে সমানভাবে ভাগ করা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তা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তিন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জন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সামনে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এসে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দেখাও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প্রথমে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৩ জন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শিক্ষার্থী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পাশাপাশি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দাঁ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ড়াও।এরপর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প্রথমে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সবাইকে ১টা করে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,পরে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২টা করে এভাবে ১টা করে বাড়াতে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হবে,এভাবে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সমান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ভাবে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কাটিগুলো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908572" y="4443726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20"/>
          <p:cNvSpPr/>
          <p:nvPr/>
        </p:nvSpPr>
        <p:spPr>
          <a:xfrm>
            <a:off x="2290354" y="4443725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21"/>
          <p:cNvSpPr/>
          <p:nvPr/>
        </p:nvSpPr>
        <p:spPr>
          <a:xfrm>
            <a:off x="3775766" y="4443724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>
            <a:off x="908572" y="4679363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23"/>
          <p:cNvSpPr/>
          <p:nvPr/>
        </p:nvSpPr>
        <p:spPr>
          <a:xfrm>
            <a:off x="2290354" y="4680913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inus 24"/>
          <p:cNvSpPr/>
          <p:nvPr/>
        </p:nvSpPr>
        <p:spPr>
          <a:xfrm>
            <a:off x="3775766" y="4647627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>
            <a:off x="908572" y="4891207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2290354" y="4891206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inus 27"/>
          <p:cNvSpPr/>
          <p:nvPr/>
        </p:nvSpPr>
        <p:spPr>
          <a:xfrm>
            <a:off x="3775766" y="4889654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438796" y="4443724"/>
            <a:ext cx="23362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৯</a:t>
            </a:r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টি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কাঠি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971" y="4831183"/>
            <a:ext cx="11805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প্রশ্নোত্তরের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মাধ্যমে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তোমদের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ধারনা স্পষ্ট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এতক্ষণ যে কাজ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সম্পন্ন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হলো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তা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গাণিতিক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বাক্যে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বোর্ডে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প্রকাশ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করছি।সবাই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।১২÷৩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=৪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তোমাদের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কারো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বুঝতে</a:t>
            </a:r>
          </a:p>
          <a:p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অসুবিধা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হলে সহায়তা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2" y="737615"/>
            <a:ext cx="1374547" cy="1957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870" y="737615"/>
            <a:ext cx="1382335" cy="19579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810" y="738503"/>
            <a:ext cx="1340752" cy="1956209"/>
          </a:xfrm>
          <a:prstGeom prst="rect">
            <a:avLst/>
          </a:prstGeom>
        </p:spPr>
      </p:pic>
      <p:sp>
        <p:nvSpPr>
          <p:cNvPr id="11" name="Minus 10"/>
          <p:cNvSpPr/>
          <p:nvPr/>
        </p:nvSpPr>
        <p:spPr>
          <a:xfrm>
            <a:off x="481548" y="3064677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20"/>
          <p:cNvSpPr/>
          <p:nvPr/>
        </p:nvSpPr>
        <p:spPr>
          <a:xfrm>
            <a:off x="4821501" y="3064677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21"/>
          <p:cNvSpPr/>
          <p:nvPr/>
        </p:nvSpPr>
        <p:spPr>
          <a:xfrm>
            <a:off x="9087810" y="3064677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>
            <a:off x="552060" y="3414198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23"/>
          <p:cNvSpPr/>
          <p:nvPr/>
        </p:nvSpPr>
        <p:spPr>
          <a:xfrm>
            <a:off x="4819580" y="3473094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inus 24"/>
          <p:cNvSpPr/>
          <p:nvPr/>
        </p:nvSpPr>
        <p:spPr>
          <a:xfrm>
            <a:off x="9087810" y="3394290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>
            <a:off x="538558" y="3689100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4819580" y="3746874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inus 27"/>
          <p:cNvSpPr/>
          <p:nvPr/>
        </p:nvSpPr>
        <p:spPr>
          <a:xfrm>
            <a:off x="9055506" y="3645129"/>
            <a:ext cx="1746914" cy="2356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2060" y="3844312"/>
            <a:ext cx="2532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৩টি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কাঠি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001870" y="3844312"/>
            <a:ext cx="2436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৩টি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কাঠি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087810" y="3762947"/>
            <a:ext cx="2430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৩টি </a:t>
            </a:r>
            <a:r>
              <a:rPr lang="en-US" sz="3600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কাঠি</a:t>
            </a:r>
            <a:endParaRPr lang="en-US" sz="3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7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66464" y="184533"/>
            <a:ext cx="107635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কয়েকটি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দলে ভাগ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প্রতি দলে ১২টি করে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কাগজের টুকরা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এবং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দলের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মধ্যে সমান ভাগে ভাগ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কর।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এরপর ২/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দল শ্রেণির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সামনে উপস্থাপন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কর।প্রয়োজনে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শিক্ষক সহায়তা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নিতে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6464" y="1967031"/>
            <a:ext cx="110501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এবার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বোর্ডে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গানিতিক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বাক্যটি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লিখেছি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১২ ÷৩ =৪। ÷ চিহ্ন টিকে ভাগ চিহ্ন বলে ।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পাঠ্যপুস্তকের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৫৯ পৃষ্ঠার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নিচের বাবলের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অংশটুকু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ভালোভাবে বু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ঝে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 যোগ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বিয়োগ,গুণের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প্রতীক আমরা আগে শিখেছি ,÷ এটি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হলো ভাগের প্রতিক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64" y="4409785"/>
            <a:ext cx="11050138" cy="210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1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8824" y="1095570"/>
            <a:ext cx="104359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নিজ নিজ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খাতায় ১২÷৩=৪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গাণিতিক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বাক্যটি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নাও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এখন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ঘুরেঘুরে দেখ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বো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যে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তোম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রা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সবাই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লিখতে পেরেছে কিনা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প্রয়োজনে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আমি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সহায়তা 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বো</a:t>
            </a:r>
            <a:r>
              <a:rPr lang="as-IN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3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1478" y="2667659"/>
            <a:ext cx="117631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আজ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ভাগের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ধারনা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পেয়েছি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পরবির্তী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পাঠে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মজার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মজার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করবো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7C20026-EF17-E47F-36F8-702412960B0B}"/>
              </a:ext>
            </a:extLst>
          </p:cNvPr>
          <p:cNvSpPr txBox="1"/>
          <p:nvPr/>
        </p:nvSpPr>
        <p:spPr>
          <a:xfrm rot="10800000" flipV="1">
            <a:off x="301478" y="1759586"/>
            <a:ext cx="9975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পাঠে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GB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শিখেছি</a:t>
            </a:r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57F9C8C-0024-D048-B38B-358E3B579EF0}"/>
              </a:ext>
            </a:extLst>
          </p:cNvPr>
          <p:cNvSpPr txBox="1"/>
          <p:nvPr/>
        </p:nvSpPr>
        <p:spPr>
          <a:xfrm rot="10800000" flipV="1">
            <a:off x="0" y="0"/>
            <a:ext cx="12320649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4400" b="1" smtClean="0">
                <a:solidFill>
                  <a:srgbClr val="00B0F0"/>
                </a:solidFill>
                <a:latin typeface="NikoshBAN"/>
                <a:cs typeface="Nikosh" panose="02000000000000000000" pitchFamily="2" charset="0"/>
              </a:rPr>
              <a:t> </a:t>
            </a:r>
            <a:r>
              <a:rPr lang="en-GB" sz="6000" b="1" smtClean="0">
                <a:solidFill>
                  <a:srgbClr val="00B050"/>
                </a:solidFill>
                <a:latin typeface="NikoshBAN"/>
                <a:cs typeface="Nikosh" panose="02000000000000000000" pitchFamily="2" charset="0"/>
              </a:rPr>
              <a:t> </a:t>
            </a:r>
            <a:endParaRPr lang="en-US" sz="6000" dirty="0">
              <a:latin typeface="NikoshBAN"/>
              <a:cs typeface="Nikosh" panose="020000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2823410A-93E3-2AF9-94D5-A45E96896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1400"/>
            <a:ext cx="12320649" cy="5926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C20026-EF17-E47F-36F8-702412960B0B}"/>
              </a:ext>
            </a:extLst>
          </p:cNvPr>
          <p:cNvSpPr txBox="1"/>
          <p:nvPr/>
        </p:nvSpPr>
        <p:spPr>
          <a:xfrm rot="10800000" flipV="1">
            <a:off x="4180883" y="5185174"/>
            <a:ext cx="6737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GB" sz="36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r>
              <a:rPr lang="en-GB" sz="36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জানাচ্ছি</a:t>
            </a:r>
            <a:r>
              <a:rPr lang="en-GB" sz="36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  <a:endParaRPr lang="en-GB" sz="36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4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8173</TotalTime>
  <Words>348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Nikosh</vt:lpstr>
      <vt:lpstr>NikoshBAN</vt:lpstr>
      <vt:lpstr>Wingdings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Walton</dc:creator>
  <cp:lastModifiedBy>Walton</cp:lastModifiedBy>
  <cp:revision>616</cp:revision>
  <dcterms:created xsi:type="dcterms:W3CDTF">2024-07-28T06:33:43Z</dcterms:created>
  <dcterms:modified xsi:type="dcterms:W3CDTF">2026-09-02T06:18:21Z</dcterms:modified>
</cp:coreProperties>
</file>