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8" r:id="rId2"/>
    <p:sldId id="257" r:id="rId3"/>
    <p:sldId id="256" r:id="rId4"/>
    <p:sldId id="282" r:id="rId5"/>
    <p:sldId id="283" r:id="rId6"/>
    <p:sldId id="281" r:id="rId7"/>
    <p:sldId id="280" r:id="rId8"/>
    <p:sldId id="259" r:id="rId9"/>
    <p:sldId id="260" r:id="rId10"/>
    <p:sldId id="261" r:id="rId11"/>
    <p:sldId id="264" r:id="rId12"/>
    <p:sldId id="262" r:id="rId13"/>
    <p:sldId id="263" r:id="rId14"/>
    <p:sldId id="275" r:id="rId15"/>
    <p:sldId id="276" r:id="rId16"/>
    <p:sldId id="265" r:id="rId17"/>
    <p:sldId id="266" r:id="rId18"/>
    <p:sldId id="267" r:id="rId19"/>
    <p:sldId id="269" r:id="rId20"/>
    <p:sldId id="268" r:id="rId21"/>
    <p:sldId id="271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DDEA0-0A7A-4199-9E7B-AC9D5FB2E48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EDFC-09C8-4361-A6CF-61DDBADB4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9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EDFC-09C8-4361-A6CF-61DDBADB42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5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4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30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1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3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3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5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0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3C98061-1F4F-4D27-B1E1-801C7B442C1D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1B5131-C567-4107-835D-FD6B6EABC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3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354750" y="6206748"/>
            <a:ext cx="1842586" cy="595015"/>
            <a:chOff x="8269280" y="6224725"/>
            <a:chExt cx="1842586" cy="595015"/>
          </a:xfrm>
        </p:grpSpPr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=""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23" name="Oval 22">
                <a:extLst>
                  <a:ext uri="{FF2B5EF4-FFF2-40B4-BE49-F238E27FC236}">
                    <a16:creationId xmlns=""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=""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479276C1-70E7-FBA9-C1EA-28166AD81C2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60" y="5838091"/>
            <a:ext cx="1575589" cy="7675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A84F0DCE-721C-5AD6-A1D4-19115FEF6E7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884" y="6509965"/>
            <a:ext cx="1969396" cy="444808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75630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9.png"/><Relationship Id="rId7" Type="http://schemas.openxmlformats.org/officeDocument/2006/relationships/image" Target="../media/image56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3" y="814771"/>
            <a:ext cx="10960273" cy="547329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803749" y="1030288"/>
            <a:ext cx="8217074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60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6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কাশফুলের</a:t>
            </a:r>
            <a:r>
              <a:rPr lang="en-US" sz="6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শুভেচ্ছা</a:t>
            </a:r>
            <a:r>
              <a:rPr lang="en-US" sz="4000" dirty="0" smtClean="0"/>
              <a:t>।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377864" y="6501194"/>
            <a:ext cx="2956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Kiran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Chandro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Mondal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728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BC632CF-0255-84FC-C109-9E69F5D73181}"/>
              </a:ext>
            </a:extLst>
          </p:cNvPr>
          <p:cNvSpPr txBox="1"/>
          <p:nvPr/>
        </p:nvSpPr>
        <p:spPr>
          <a:xfrm>
            <a:off x="6546313" y="2297347"/>
            <a:ext cx="59912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kÖwYt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Z…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Zxq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                                           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welq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MwYZ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Aa¨vqt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9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cvV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t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fMœvsk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mgqt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45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wgwbU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           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c„ôvt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91                                               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wcwiqWt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latin typeface="SutonnyMJ" pitchFamily="2" charset="0"/>
                <a:cs typeface="SutonnyMJ" pitchFamily="2" charset="0"/>
              </a:rPr>
              <a:t> 01</a:t>
            </a:r>
            <a:endParaRPr lang="bn-BD" sz="3600" dirty="0">
              <a:ln>
                <a:solidFill>
                  <a:sysClr val="windowText" lastClr="000000"/>
                </a:solidFill>
              </a:ln>
              <a:latin typeface="SutonnyMJ" pitchFamily="2" charset="0"/>
              <a:cs typeface="Kalpurush" panose="020006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F8490DC-E81E-114E-C99D-05EEAAC23497}"/>
              </a:ext>
            </a:extLst>
          </p:cNvPr>
          <p:cNvSpPr txBox="1"/>
          <p:nvPr/>
        </p:nvSpPr>
        <p:spPr>
          <a:xfrm>
            <a:off x="777460" y="2766884"/>
            <a:ext cx="576885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wKib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P›`ª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gÛj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 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  </a:t>
            </a:r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AvZvBKzjv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vjq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                                          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ivYxbMi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bIMuv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latin typeface="SutonnyMJ" pitchFamily="2" charset="0"/>
                <a:cs typeface="SutonnyMJ" pitchFamily="2" charset="0"/>
              </a:rPr>
              <a:t>|</a:t>
            </a:r>
            <a:endParaRPr lang="en-US" sz="5400" dirty="0">
              <a:ln>
                <a:solidFill>
                  <a:schemeClr val="tx1"/>
                </a:solidFill>
              </a:ln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1375" y="229734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USER\Downloads\FB_IMG_17869536509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01" y="2176791"/>
            <a:ext cx="1724306" cy="16812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22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96AE907-D37C-1F62-3FA5-6B6B9CD22F18}"/>
              </a:ext>
            </a:extLst>
          </p:cNvPr>
          <p:cNvSpPr txBox="1"/>
          <p:nvPr/>
        </p:nvSpPr>
        <p:spPr>
          <a:xfrm>
            <a:off x="759161" y="1333587"/>
            <a:ext cx="628333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GB </a:t>
            </a:r>
            <a:r>
              <a:rPr lang="en-US" sz="3600" dirty="0" err="1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cvV</a:t>
            </a:r>
            <a:r>
              <a:rPr lang="en-US" sz="3600" dirty="0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3600" dirty="0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3600" dirty="0" smtClean="0">
                <a:ln w="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_©xiv...</a:t>
            </a:r>
            <a:endParaRPr lang="en-US" sz="3600" dirty="0">
              <a:ln w="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AutoShape 2" descr="Related image">
            <a:extLst>
              <a:ext uri="{FF2B5EF4-FFF2-40B4-BE49-F238E27FC236}">
                <a16:creationId xmlns="" xmlns:a16="http://schemas.microsoft.com/office/drawing/2014/main" id="{9636023E-D3E6-AB41-2884-4624562F5B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909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6B26DCE-FAEB-B8D3-7AD8-28AA36284581}"/>
              </a:ext>
            </a:extLst>
          </p:cNvPr>
          <p:cNvGrpSpPr/>
          <p:nvPr/>
        </p:nvGrpSpPr>
        <p:grpSpPr>
          <a:xfrm>
            <a:off x="1261694" y="2345053"/>
            <a:ext cx="9700220" cy="749840"/>
            <a:chOff x="2887359" y="2063444"/>
            <a:chExt cx="8369130" cy="98009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9" name="Flowchart: Alternate Process 8">
              <a:extLst>
                <a:ext uri="{FF2B5EF4-FFF2-40B4-BE49-F238E27FC236}">
                  <a16:creationId xmlns="" xmlns:a16="http://schemas.microsoft.com/office/drawing/2014/main" id="{782F5547-F885-A863-EB12-950A8ADCA776}"/>
                </a:ext>
              </a:extLst>
            </p:cNvPr>
            <p:cNvSpPr/>
            <p:nvPr/>
          </p:nvSpPr>
          <p:spPr>
            <a:xfrm>
              <a:off x="2887359" y="2063444"/>
              <a:ext cx="8369130" cy="980092"/>
            </a:xfrm>
            <a:prstGeom prst="flowChartAlternateProcess">
              <a:avLst/>
            </a:prstGeom>
            <a:grpFill/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Stored Data 9">
              <a:extLst>
                <a:ext uri="{FF2B5EF4-FFF2-40B4-BE49-F238E27FC236}">
                  <a16:creationId xmlns="" xmlns:a16="http://schemas.microsoft.com/office/drawing/2014/main" id="{3A3A95BA-0847-DD4F-A09B-8AB695E730BC}"/>
                </a:ext>
              </a:extLst>
            </p:cNvPr>
            <p:cNvSpPr/>
            <p:nvPr/>
          </p:nvSpPr>
          <p:spPr>
            <a:xfrm rot="10800000">
              <a:off x="3981395" y="2160405"/>
              <a:ext cx="6589504" cy="816363"/>
            </a:xfrm>
            <a:prstGeom prst="flowChartOnlineStorage">
              <a:avLst/>
            </a:prstGeom>
            <a:grpFill/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569C53A-2F37-03E9-4399-A2C08609E6CF}"/>
              </a:ext>
            </a:extLst>
          </p:cNvPr>
          <p:cNvSpPr/>
          <p:nvPr/>
        </p:nvSpPr>
        <p:spPr>
          <a:xfrm>
            <a:off x="1802655" y="3740350"/>
            <a:ext cx="9127651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  <a:scene3d>
              <a:camera prst="perspectiveFront"/>
              <a:lightRig rig="threePt" dir="t"/>
            </a:scene3d>
          </a:bodyPr>
          <a:lstStyle/>
          <a:p>
            <a:pPr marL="1435100" indent="-990600"/>
            <a:r>
              <a:rPr lang="en-US" sz="2800" dirty="0" smtClean="0">
                <a:latin typeface="SutonnyMJ" pitchFamily="2" charset="0"/>
                <a:cs typeface="SutonnyMJ" pitchFamily="2" charset="0"/>
              </a:rPr>
              <a:t>3.1.5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Qwei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wbw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`©ó Ask is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056122E8-856A-89E7-A0E7-9B61F9BD5C9F}"/>
              </a:ext>
            </a:extLst>
          </p:cNvPr>
          <p:cNvGrpSpPr/>
          <p:nvPr/>
        </p:nvGrpSpPr>
        <p:grpSpPr>
          <a:xfrm>
            <a:off x="1210638" y="4969721"/>
            <a:ext cx="9719668" cy="804128"/>
            <a:chOff x="2887359" y="2063444"/>
            <a:chExt cx="8369130" cy="98009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5" name="Flowchart: Alternate Process 14">
              <a:extLst>
                <a:ext uri="{FF2B5EF4-FFF2-40B4-BE49-F238E27FC236}">
                  <a16:creationId xmlns="" xmlns:a16="http://schemas.microsoft.com/office/drawing/2014/main" id="{E00FFD12-9439-DB95-89B0-86DCEFCD6CE7}"/>
                </a:ext>
              </a:extLst>
            </p:cNvPr>
            <p:cNvSpPr/>
            <p:nvPr/>
          </p:nvSpPr>
          <p:spPr>
            <a:xfrm>
              <a:off x="2887359" y="2063444"/>
              <a:ext cx="8369130" cy="980092"/>
            </a:xfrm>
            <a:prstGeom prst="flowChartAlternateProcess">
              <a:avLst/>
            </a:prstGeom>
            <a:grpFill/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Stored Data 15">
              <a:extLst>
                <a:ext uri="{FF2B5EF4-FFF2-40B4-BE49-F238E27FC236}">
                  <a16:creationId xmlns="" xmlns:a16="http://schemas.microsoft.com/office/drawing/2014/main" id="{D297FDE3-D7B7-3373-604D-722B2489E061}"/>
                </a:ext>
              </a:extLst>
            </p:cNvPr>
            <p:cNvSpPr/>
            <p:nvPr/>
          </p:nvSpPr>
          <p:spPr>
            <a:xfrm rot="10800000">
              <a:off x="3981395" y="2160405"/>
              <a:ext cx="6589504" cy="816363"/>
            </a:xfrm>
            <a:prstGeom prst="flowChartOnlineStorage">
              <a:avLst/>
            </a:prstGeom>
            <a:grpFill/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5480E053-D44A-B7F3-25D5-7262A703F1D3}"/>
              </a:ext>
            </a:extLst>
          </p:cNvPr>
          <p:cNvSpPr/>
          <p:nvPr/>
        </p:nvSpPr>
        <p:spPr>
          <a:xfrm rot="21186804">
            <a:off x="1045845" y="2348871"/>
            <a:ext cx="839147" cy="79370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convex"/>
            </a:sp3d>
          </a:bodyPr>
          <a:lstStyle/>
          <a:p>
            <a:pPr algn="ctr"/>
            <a:endParaRPr lang="en-US" sz="2800" dirty="0">
              <a:ln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44FB852E-786F-E38F-3ED2-1B42956F828C}"/>
              </a:ext>
            </a:extLst>
          </p:cNvPr>
          <p:cNvSpPr/>
          <p:nvPr/>
        </p:nvSpPr>
        <p:spPr>
          <a:xfrm>
            <a:off x="1034592" y="4941530"/>
            <a:ext cx="841699" cy="8605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US" sz="2800" dirty="0">
              <a:ln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0A8C55B3-E8C0-1692-8E8E-80D4CB1F99CF}"/>
              </a:ext>
            </a:extLst>
          </p:cNvPr>
          <p:cNvSpPr/>
          <p:nvPr/>
        </p:nvSpPr>
        <p:spPr>
          <a:xfrm>
            <a:off x="1090571" y="3633604"/>
            <a:ext cx="842705" cy="794618"/>
          </a:xfrm>
          <a:prstGeom prst="ellipse">
            <a:avLst/>
          </a:prstGeom>
          <a:gradFill flip="none" rotWithShape="1">
            <a:gsLst>
              <a:gs pos="0">
                <a:srgbClr val="E32DE3">
                  <a:shade val="30000"/>
                  <a:satMod val="115000"/>
                </a:srgbClr>
              </a:gs>
              <a:gs pos="50000">
                <a:srgbClr val="E32DE3">
                  <a:shade val="67500"/>
                  <a:satMod val="115000"/>
                </a:srgbClr>
              </a:gs>
              <a:gs pos="100000">
                <a:srgbClr val="E32DE3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US" sz="2800" dirty="0">
              <a:ln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EE0F100-F165-C065-B026-892A922CEA9D}"/>
              </a:ext>
            </a:extLst>
          </p:cNvPr>
          <p:cNvSpPr txBox="1"/>
          <p:nvPr/>
        </p:nvSpPr>
        <p:spPr>
          <a:xfrm>
            <a:off x="4759777" y="202803"/>
            <a:ext cx="2600830" cy="1107996"/>
          </a:xfrm>
          <a:prstGeom prst="rect">
            <a:avLst/>
          </a:prstGeom>
          <a:noFill/>
          <a:ln w="38100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wkÿbdj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26A0892-8058-963E-575A-BDE952723261}"/>
              </a:ext>
            </a:extLst>
          </p:cNvPr>
          <p:cNvSpPr txBox="1"/>
          <p:nvPr/>
        </p:nvSpPr>
        <p:spPr>
          <a:xfrm>
            <a:off x="1590506" y="2338116"/>
            <a:ext cx="9371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35100" indent="-990600"/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3.1.1 †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e¯‘‡K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mgvb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fv‡M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cÖ‡Z¨K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Ask‡K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© e¯‘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wUi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A‡a©K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fv‡Mi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wn‡m‡e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wPb‡Z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EB47DC7-2E60-FEC6-D63B-1D513171FB1F}"/>
              </a:ext>
            </a:extLst>
          </p:cNvPr>
          <p:cNvSpPr txBox="1"/>
          <p:nvPr/>
        </p:nvSpPr>
        <p:spPr>
          <a:xfrm>
            <a:off x="1511923" y="5050595"/>
            <a:ext cx="9308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35100" indent="-990600"/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3.1.6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Qwe</a:t>
            </a:r>
            <a:r>
              <a:rPr lang="en-US" sz="2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†`‡L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Ask is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As‡K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wjL‡Z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2400" b="1" dirty="0" smtClean="0">
                <a:latin typeface="SutonnyMJ" pitchFamily="2" charset="0"/>
                <a:cs typeface="SutonnyMJ" pitchFamily="2" charset="0"/>
              </a:rPr>
              <a:t>|</a:t>
            </a:r>
            <a:endParaRPr lang="bn-BD" sz="2400" b="1" dirty="0">
              <a:latin typeface="SutonnyMJ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5" b="58302"/>
          <a:stretch/>
        </p:blipFill>
        <p:spPr>
          <a:xfrm>
            <a:off x="3042138" y="1600199"/>
            <a:ext cx="2800350" cy="16265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1" t="-5523" b="59779"/>
          <a:stretch/>
        </p:blipFill>
        <p:spPr>
          <a:xfrm>
            <a:off x="5842488" y="1389184"/>
            <a:ext cx="2966660" cy="18375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1" t="39994"/>
          <a:stretch/>
        </p:blipFill>
        <p:spPr>
          <a:xfrm>
            <a:off x="5842488" y="3244361"/>
            <a:ext cx="2853104" cy="23182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20" r="50425"/>
          <a:stretch/>
        </p:blipFill>
        <p:spPr>
          <a:xfrm>
            <a:off x="3042138" y="3226776"/>
            <a:ext cx="2800350" cy="233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1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9" r="48399"/>
          <a:stretch/>
        </p:blipFill>
        <p:spPr>
          <a:xfrm>
            <a:off x="3160835" y="1381124"/>
            <a:ext cx="1318846" cy="3867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88"/>
          <a:stretch/>
        </p:blipFill>
        <p:spPr>
          <a:xfrm>
            <a:off x="1540119" y="1381124"/>
            <a:ext cx="1633904" cy="3867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9" r="48399"/>
          <a:stretch/>
        </p:blipFill>
        <p:spPr>
          <a:xfrm>
            <a:off x="4484077" y="1381124"/>
            <a:ext cx="1318846" cy="3867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9" r="48399"/>
          <a:stretch/>
        </p:blipFill>
        <p:spPr>
          <a:xfrm>
            <a:off x="5798527" y="1381124"/>
            <a:ext cx="1318846" cy="3867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88"/>
          <a:stretch/>
        </p:blipFill>
        <p:spPr>
          <a:xfrm rot="10800000">
            <a:off x="7117373" y="1162782"/>
            <a:ext cx="1633904" cy="386715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363058" y="4642009"/>
            <a:ext cx="3144847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smtClean="0">
                <a:ln w="57150">
                  <a:solidFill>
                    <a:srgbClr val="FFF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  <a:cs typeface="SutonnyMJ" pitchFamily="2" charset="0"/>
              </a:rPr>
              <a:t>BU</a:t>
            </a:r>
            <a:endParaRPr lang="en-US" sz="13800" b="1" cap="none" spc="0" dirty="0">
              <a:ln w="57150">
                <a:solidFill>
                  <a:srgbClr val="FFFF0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11215" y="2083777"/>
            <a:ext cx="6664570" cy="23123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5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3585" y="33040"/>
            <a:ext cx="101266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33425" y="1571625"/>
            <a:ext cx="4714875" cy="42195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132461" y="1571622"/>
            <a:ext cx="2333626" cy="2066312"/>
          </a:xfrm>
          <a:custGeom>
            <a:avLst/>
            <a:gdLst>
              <a:gd name="connsiteX0" fmla="*/ 1 w 2333626"/>
              <a:gd name="connsiteY0" fmla="*/ 0 h 2066312"/>
              <a:gd name="connsiteX1" fmla="*/ 230064 w 2333626"/>
              <a:gd name="connsiteY1" fmla="*/ 10127 h 2066312"/>
              <a:gd name="connsiteX2" fmla="*/ 331295 w 2333626"/>
              <a:gd name="connsiteY2" fmla="*/ 22943 h 2066312"/>
              <a:gd name="connsiteX3" fmla="*/ 385744 w 2333626"/>
              <a:gd name="connsiteY3" fmla="*/ 30034 h 2066312"/>
              <a:gd name="connsiteX4" fmla="*/ 449781 w 2333626"/>
              <a:gd name="connsiteY4" fmla="*/ 38554 h 2066312"/>
              <a:gd name="connsiteX5" fmla="*/ 605813 w 2333626"/>
              <a:gd name="connsiteY5" fmla="*/ 71789 h 2066312"/>
              <a:gd name="connsiteX6" fmla="*/ 631314 w 2333626"/>
              <a:gd name="connsiteY6" fmla="*/ 77284 h 2066312"/>
              <a:gd name="connsiteX7" fmla="*/ 658125 w 2333626"/>
              <a:gd name="connsiteY7" fmla="*/ 83293 h 2066312"/>
              <a:gd name="connsiteX8" fmla="*/ 857520 w 2333626"/>
              <a:gd name="connsiteY8" fmla="*/ 143618 h 2066312"/>
              <a:gd name="connsiteX9" fmla="*/ 2171143 w 2333626"/>
              <a:gd name="connsiteY9" fmla="*/ 1299581 h 2066312"/>
              <a:gd name="connsiteX10" fmla="*/ 2233371 w 2333626"/>
              <a:gd name="connsiteY10" fmla="*/ 1457613 h 2066312"/>
              <a:gd name="connsiteX11" fmla="*/ 2245904 w 2333626"/>
              <a:gd name="connsiteY11" fmla="*/ 1493647 h 2066312"/>
              <a:gd name="connsiteX12" fmla="*/ 2281339 w 2333626"/>
              <a:gd name="connsiteY12" fmla="*/ 1620560 h 2066312"/>
              <a:gd name="connsiteX13" fmla="*/ 2309303 w 2333626"/>
              <a:gd name="connsiteY13" fmla="*/ 1756593 h 2066312"/>
              <a:gd name="connsiteX14" fmla="*/ 2318031 w 2333626"/>
              <a:gd name="connsiteY14" fmla="*/ 1808306 h 2066312"/>
              <a:gd name="connsiteX15" fmla="*/ 2333626 w 2333626"/>
              <a:gd name="connsiteY15" fmla="*/ 2038138 h 2066312"/>
              <a:gd name="connsiteX16" fmla="*/ 2332096 w 2333626"/>
              <a:gd name="connsiteY16" fmla="*/ 2066312 h 2066312"/>
              <a:gd name="connsiteX17" fmla="*/ 0 w 2333626"/>
              <a:gd name="connsiteY17" fmla="*/ 2066312 h 2066312"/>
              <a:gd name="connsiteX18" fmla="*/ 0 w 2333626"/>
              <a:gd name="connsiteY18" fmla="*/ 0 h 206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3626" h="2066312">
                <a:moveTo>
                  <a:pt x="1" y="0"/>
                </a:moveTo>
                <a:lnTo>
                  <a:pt x="230064" y="10127"/>
                </a:lnTo>
                <a:lnTo>
                  <a:pt x="331295" y="22943"/>
                </a:lnTo>
                <a:lnTo>
                  <a:pt x="385744" y="30034"/>
                </a:lnTo>
                <a:lnTo>
                  <a:pt x="449781" y="38554"/>
                </a:lnTo>
                <a:lnTo>
                  <a:pt x="605813" y="71789"/>
                </a:lnTo>
                <a:lnTo>
                  <a:pt x="631314" y="77284"/>
                </a:lnTo>
                <a:lnTo>
                  <a:pt x="658125" y="83293"/>
                </a:lnTo>
                <a:lnTo>
                  <a:pt x="857520" y="143618"/>
                </a:lnTo>
                <a:cubicBezTo>
                  <a:pt x="1454934" y="352186"/>
                  <a:pt x="1932037" y="772238"/>
                  <a:pt x="2171143" y="1299581"/>
                </a:cubicBezTo>
                <a:lnTo>
                  <a:pt x="2233371" y="1457613"/>
                </a:lnTo>
                <a:lnTo>
                  <a:pt x="2245904" y="1493647"/>
                </a:lnTo>
                <a:lnTo>
                  <a:pt x="2281339" y="1620560"/>
                </a:lnTo>
                <a:lnTo>
                  <a:pt x="2309303" y="1756593"/>
                </a:lnTo>
                <a:lnTo>
                  <a:pt x="2318031" y="1808306"/>
                </a:lnTo>
                <a:lnTo>
                  <a:pt x="2333626" y="2038138"/>
                </a:lnTo>
                <a:lnTo>
                  <a:pt x="2332096" y="2066312"/>
                </a:lnTo>
                <a:lnTo>
                  <a:pt x="0" y="20663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 rot="10800000">
            <a:off x="751211" y="3637934"/>
            <a:ext cx="2381250" cy="2153263"/>
          </a:xfrm>
          <a:custGeom>
            <a:avLst/>
            <a:gdLst>
              <a:gd name="connsiteX0" fmla="*/ 1 w 2333626"/>
              <a:gd name="connsiteY0" fmla="*/ 0 h 2066312"/>
              <a:gd name="connsiteX1" fmla="*/ 230064 w 2333626"/>
              <a:gd name="connsiteY1" fmla="*/ 10127 h 2066312"/>
              <a:gd name="connsiteX2" fmla="*/ 331295 w 2333626"/>
              <a:gd name="connsiteY2" fmla="*/ 22943 h 2066312"/>
              <a:gd name="connsiteX3" fmla="*/ 385744 w 2333626"/>
              <a:gd name="connsiteY3" fmla="*/ 30034 h 2066312"/>
              <a:gd name="connsiteX4" fmla="*/ 449781 w 2333626"/>
              <a:gd name="connsiteY4" fmla="*/ 38554 h 2066312"/>
              <a:gd name="connsiteX5" fmla="*/ 605813 w 2333626"/>
              <a:gd name="connsiteY5" fmla="*/ 71789 h 2066312"/>
              <a:gd name="connsiteX6" fmla="*/ 631314 w 2333626"/>
              <a:gd name="connsiteY6" fmla="*/ 77284 h 2066312"/>
              <a:gd name="connsiteX7" fmla="*/ 658125 w 2333626"/>
              <a:gd name="connsiteY7" fmla="*/ 83293 h 2066312"/>
              <a:gd name="connsiteX8" fmla="*/ 857520 w 2333626"/>
              <a:gd name="connsiteY8" fmla="*/ 143618 h 2066312"/>
              <a:gd name="connsiteX9" fmla="*/ 2171143 w 2333626"/>
              <a:gd name="connsiteY9" fmla="*/ 1299581 h 2066312"/>
              <a:gd name="connsiteX10" fmla="*/ 2233371 w 2333626"/>
              <a:gd name="connsiteY10" fmla="*/ 1457613 h 2066312"/>
              <a:gd name="connsiteX11" fmla="*/ 2245904 w 2333626"/>
              <a:gd name="connsiteY11" fmla="*/ 1493647 h 2066312"/>
              <a:gd name="connsiteX12" fmla="*/ 2281339 w 2333626"/>
              <a:gd name="connsiteY12" fmla="*/ 1620560 h 2066312"/>
              <a:gd name="connsiteX13" fmla="*/ 2309303 w 2333626"/>
              <a:gd name="connsiteY13" fmla="*/ 1756593 h 2066312"/>
              <a:gd name="connsiteX14" fmla="*/ 2318031 w 2333626"/>
              <a:gd name="connsiteY14" fmla="*/ 1808306 h 2066312"/>
              <a:gd name="connsiteX15" fmla="*/ 2333626 w 2333626"/>
              <a:gd name="connsiteY15" fmla="*/ 2038138 h 2066312"/>
              <a:gd name="connsiteX16" fmla="*/ 2332096 w 2333626"/>
              <a:gd name="connsiteY16" fmla="*/ 2066312 h 2066312"/>
              <a:gd name="connsiteX17" fmla="*/ 0 w 2333626"/>
              <a:gd name="connsiteY17" fmla="*/ 2066312 h 2066312"/>
              <a:gd name="connsiteX18" fmla="*/ 0 w 2333626"/>
              <a:gd name="connsiteY18" fmla="*/ 0 h 206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3626" h="2066312">
                <a:moveTo>
                  <a:pt x="1" y="0"/>
                </a:moveTo>
                <a:lnTo>
                  <a:pt x="230064" y="10127"/>
                </a:lnTo>
                <a:lnTo>
                  <a:pt x="331295" y="22943"/>
                </a:lnTo>
                <a:lnTo>
                  <a:pt x="385744" y="30034"/>
                </a:lnTo>
                <a:lnTo>
                  <a:pt x="449781" y="38554"/>
                </a:lnTo>
                <a:lnTo>
                  <a:pt x="605813" y="71789"/>
                </a:lnTo>
                <a:lnTo>
                  <a:pt x="631314" y="77284"/>
                </a:lnTo>
                <a:lnTo>
                  <a:pt x="658125" y="83293"/>
                </a:lnTo>
                <a:lnTo>
                  <a:pt x="857520" y="143618"/>
                </a:lnTo>
                <a:cubicBezTo>
                  <a:pt x="1454934" y="352186"/>
                  <a:pt x="1932037" y="772238"/>
                  <a:pt x="2171143" y="1299581"/>
                </a:cubicBezTo>
                <a:lnTo>
                  <a:pt x="2233371" y="1457613"/>
                </a:lnTo>
                <a:lnTo>
                  <a:pt x="2245904" y="1493647"/>
                </a:lnTo>
                <a:lnTo>
                  <a:pt x="2281339" y="1620560"/>
                </a:lnTo>
                <a:lnTo>
                  <a:pt x="2309303" y="1756593"/>
                </a:lnTo>
                <a:lnTo>
                  <a:pt x="2318031" y="1808306"/>
                </a:lnTo>
                <a:lnTo>
                  <a:pt x="2333626" y="2038138"/>
                </a:lnTo>
                <a:lnTo>
                  <a:pt x="2332096" y="2066312"/>
                </a:lnTo>
                <a:lnTo>
                  <a:pt x="0" y="20663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 rot="5400000">
            <a:off x="3204853" y="3547754"/>
            <a:ext cx="2153266" cy="2333626"/>
          </a:xfrm>
          <a:custGeom>
            <a:avLst/>
            <a:gdLst>
              <a:gd name="connsiteX0" fmla="*/ 1 w 2333626"/>
              <a:gd name="connsiteY0" fmla="*/ 0 h 2066312"/>
              <a:gd name="connsiteX1" fmla="*/ 230064 w 2333626"/>
              <a:gd name="connsiteY1" fmla="*/ 10127 h 2066312"/>
              <a:gd name="connsiteX2" fmla="*/ 331295 w 2333626"/>
              <a:gd name="connsiteY2" fmla="*/ 22943 h 2066312"/>
              <a:gd name="connsiteX3" fmla="*/ 385744 w 2333626"/>
              <a:gd name="connsiteY3" fmla="*/ 30034 h 2066312"/>
              <a:gd name="connsiteX4" fmla="*/ 449781 w 2333626"/>
              <a:gd name="connsiteY4" fmla="*/ 38554 h 2066312"/>
              <a:gd name="connsiteX5" fmla="*/ 605813 w 2333626"/>
              <a:gd name="connsiteY5" fmla="*/ 71789 h 2066312"/>
              <a:gd name="connsiteX6" fmla="*/ 631314 w 2333626"/>
              <a:gd name="connsiteY6" fmla="*/ 77284 h 2066312"/>
              <a:gd name="connsiteX7" fmla="*/ 658125 w 2333626"/>
              <a:gd name="connsiteY7" fmla="*/ 83293 h 2066312"/>
              <a:gd name="connsiteX8" fmla="*/ 857520 w 2333626"/>
              <a:gd name="connsiteY8" fmla="*/ 143618 h 2066312"/>
              <a:gd name="connsiteX9" fmla="*/ 2171143 w 2333626"/>
              <a:gd name="connsiteY9" fmla="*/ 1299581 h 2066312"/>
              <a:gd name="connsiteX10" fmla="*/ 2233371 w 2333626"/>
              <a:gd name="connsiteY10" fmla="*/ 1457613 h 2066312"/>
              <a:gd name="connsiteX11" fmla="*/ 2245904 w 2333626"/>
              <a:gd name="connsiteY11" fmla="*/ 1493647 h 2066312"/>
              <a:gd name="connsiteX12" fmla="*/ 2281339 w 2333626"/>
              <a:gd name="connsiteY12" fmla="*/ 1620560 h 2066312"/>
              <a:gd name="connsiteX13" fmla="*/ 2309303 w 2333626"/>
              <a:gd name="connsiteY13" fmla="*/ 1756593 h 2066312"/>
              <a:gd name="connsiteX14" fmla="*/ 2318031 w 2333626"/>
              <a:gd name="connsiteY14" fmla="*/ 1808306 h 2066312"/>
              <a:gd name="connsiteX15" fmla="*/ 2333626 w 2333626"/>
              <a:gd name="connsiteY15" fmla="*/ 2038138 h 2066312"/>
              <a:gd name="connsiteX16" fmla="*/ 2332096 w 2333626"/>
              <a:gd name="connsiteY16" fmla="*/ 2066312 h 2066312"/>
              <a:gd name="connsiteX17" fmla="*/ 0 w 2333626"/>
              <a:gd name="connsiteY17" fmla="*/ 2066312 h 2066312"/>
              <a:gd name="connsiteX18" fmla="*/ 0 w 2333626"/>
              <a:gd name="connsiteY18" fmla="*/ 0 h 206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3626" h="2066312">
                <a:moveTo>
                  <a:pt x="1" y="0"/>
                </a:moveTo>
                <a:lnTo>
                  <a:pt x="230064" y="10127"/>
                </a:lnTo>
                <a:lnTo>
                  <a:pt x="331295" y="22943"/>
                </a:lnTo>
                <a:lnTo>
                  <a:pt x="385744" y="30034"/>
                </a:lnTo>
                <a:lnTo>
                  <a:pt x="449781" y="38554"/>
                </a:lnTo>
                <a:lnTo>
                  <a:pt x="605813" y="71789"/>
                </a:lnTo>
                <a:lnTo>
                  <a:pt x="631314" y="77284"/>
                </a:lnTo>
                <a:lnTo>
                  <a:pt x="658125" y="83293"/>
                </a:lnTo>
                <a:lnTo>
                  <a:pt x="857520" y="143618"/>
                </a:lnTo>
                <a:cubicBezTo>
                  <a:pt x="1454934" y="352186"/>
                  <a:pt x="1932037" y="772238"/>
                  <a:pt x="2171143" y="1299581"/>
                </a:cubicBezTo>
                <a:lnTo>
                  <a:pt x="2233371" y="1457613"/>
                </a:lnTo>
                <a:lnTo>
                  <a:pt x="2245904" y="1493647"/>
                </a:lnTo>
                <a:lnTo>
                  <a:pt x="2281339" y="1620560"/>
                </a:lnTo>
                <a:lnTo>
                  <a:pt x="2309303" y="1756593"/>
                </a:lnTo>
                <a:lnTo>
                  <a:pt x="2318031" y="1808306"/>
                </a:lnTo>
                <a:lnTo>
                  <a:pt x="2333626" y="2038138"/>
                </a:lnTo>
                <a:lnTo>
                  <a:pt x="2332096" y="2066312"/>
                </a:lnTo>
                <a:lnTo>
                  <a:pt x="0" y="20663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 rot="16200000">
            <a:off x="892603" y="1439674"/>
            <a:ext cx="2066312" cy="2330206"/>
          </a:xfrm>
          <a:custGeom>
            <a:avLst/>
            <a:gdLst>
              <a:gd name="connsiteX0" fmla="*/ 1 w 2333626"/>
              <a:gd name="connsiteY0" fmla="*/ 0 h 2066312"/>
              <a:gd name="connsiteX1" fmla="*/ 230064 w 2333626"/>
              <a:gd name="connsiteY1" fmla="*/ 10127 h 2066312"/>
              <a:gd name="connsiteX2" fmla="*/ 331295 w 2333626"/>
              <a:gd name="connsiteY2" fmla="*/ 22943 h 2066312"/>
              <a:gd name="connsiteX3" fmla="*/ 385744 w 2333626"/>
              <a:gd name="connsiteY3" fmla="*/ 30034 h 2066312"/>
              <a:gd name="connsiteX4" fmla="*/ 449781 w 2333626"/>
              <a:gd name="connsiteY4" fmla="*/ 38554 h 2066312"/>
              <a:gd name="connsiteX5" fmla="*/ 605813 w 2333626"/>
              <a:gd name="connsiteY5" fmla="*/ 71789 h 2066312"/>
              <a:gd name="connsiteX6" fmla="*/ 631314 w 2333626"/>
              <a:gd name="connsiteY6" fmla="*/ 77284 h 2066312"/>
              <a:gd name="connsiteX7" fmla="*/ 658125 w 2333626"/>
              <a:gd name="connsiteY7" fmla="*/ 83293 h 2066312"/>
              <a:gd name="connsiteX8" fmla="*/ 857520 w 2333626"/>
              <a:gd name="connsiteY8" fmla="*/ 143618 h 2066312"/>
              <a:gd name="connsiteX9" fmla="*/ 2171143 w 2333626"/>
              <a:gd name="connsiteY9" fmla="*/ 1299581 h 2066312"/>
              <a:gd name="connsiteX10" fmla="*/ 2233371 w 2333626"/>
              <a:gd name="connsiteY10" fmla="*/ 1457613 h 2066312"/>
              <a:gd name="connsiteX11" fmla="*/ 2245904 w 2333626"/>
              <a:gd name="connsiteY11" fmla="*/ 1493647 h 2066312"/>
              <a:gd name="connsiteX12" fmla="*/ 2281339 w 2333626"/>
              <a:gd name="connsiteY12" fmla="*/ 1620560 h 2066312"/>
              <a:gd name="connsiteX13" fmla="*/ 2309303 w 2333626"/>
              <a:gd name="connsiteY13" fmla="*/ 1756593 h 2066312"/>
              <a:gd name="connsiteX14" fmla="*/ 2318031 w 2333626"/>
              <a:gd name="connsiteY14" fmla="*/ 1808306 h 2066312"/>
              <a:gd name="connsiteX15" fmla="*/ 2333626 w 2333626"/>
              <a:gd name="connsiteY15" fmla="*/ 2038138 h 2066312"/>
              <a:gd name="connsiteX16" fmla="*/ 2332096 w 2333626"/>
              <a:gd name="connsiteY16" fmla="*/ 2066312 h 2066312"/>
              <a:gd name="connsiteX17" fmla="*/ 0 w 2333626"/>
              <a:gd name="connsiteY17" fmla="*/ 2066312 h 2066312"/>
              <a:gd name="connsiteX18" fmla="*/ 0 w 2333626"/>
              <a:gd name="connsiteY18" fmla="*/ 0 h 206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3626" h="2066312">
                <a:moveTo>
                  <a:pt x="1" y="0"/>
                </a:moveTo>
                <a:lnTo>
                  <a:pt x="230064" y="10127"/>
                </a:lnTo>
                <a:lnTo>
                  <a:pt x="331295" y="22943"/>
                </a:lnTo>
                <a:lnTo>
                  <a:pt x="385744" y="30034"/>
                </a:lnTo>
                <a:lnTo>
                  <a:pt x="449781" y="38554"/>
                </a:lnTo>
                <a:lnTo>
                  <a:pt x="605813" y="71789"/>
                </a:lnTo>
                <a:lnTo>
                  <a:pt x="631314" y="77284"/>
                </a:lnTo>
                <a:lnTo>
                  <a:pt x="658125" y="83293"/>
                </a:lnTo>
                <a:lnTo>
                  <a:pt x="857520" y="143618"/>
                </a:lnTo>
                <a:cubicBezTo>
                  <a:pt x="1454934" y="352186"/>
                  <a:pt x="1932037" y="772238"/>
                  <a:pt x="2171143" y="1299581"/>
                </a:cubicBezTo>
                <a:lnTo>
                  <a:pt x="2233371" y="1457613"/>
                </a:lnTo>
                <a:lnTo>
                  <a:pt x="2245904" y="1493647"/>
                </a:lnTo>
                <a:lnTo>
                  <a:pt x="2281339" y="1620560"/>
                </a:lnTo>
                <a:lnTo>
                  <a:pt x="2309303" y="1756593"/>
                </a:lnTo>
                <a:lnTo>
                  <a:pt x="2318031" y="1808306"/>
                </a:lnTo>
                <a:lnTo>
                  <a:pt x="2333626" y="2038138"/>
                </a:lnTo>
                <a:lnTo>
                  <a:pt x="2332096" y="2066312"/>
                </a:lnTo>
                <a:lnTo>
                  <a:pt x="0" y="20663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434066" y="1847850"/>
            <a:ext cx="4743450" cy="4181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447680" y="1847850"/>
            <a:ext cx="2333626" cy="20669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748979" y="1847850"/>
            <a:ext cx="2428537" cy="209073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447680" y="3914776"/>
            <a:ext cx="2333626" cy="21145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781306" y="3938587"/>
            <a:ext cx="2409824" cy="206692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33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75 -0.00672 L -2.29167E-6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6615 0.07361 L -4.16667E-7 4.4444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30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79 0.00301 L -8.33333E-7 -1.48148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72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078 -0.0044 L -3.125E-6 -2.5925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4963" y="3719145"/>
            <a:ext cx="11037556" cy="1679330"/>
          </a:xfrm>
          <a:prstGeom prst="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83206" y="3727937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48236" y="3727937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713266" y="3719145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278296" y="3719145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858983" y="3719145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4962" y="3727937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89992" y="3727937"/>
            <a:ext cx="1565030" cy="1670538"/>
          </a:xfrm>
          <a:prstGeom prst="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5270" y="206233"/>
            <a:ext cx="1031724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এটাকে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স্কেল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স্কেল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ভাংগি</a:t>
            </a:r>
            <a:r>
              <a:rPr lang="en-US" sz="5400" b="1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স্কেল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cap="none" spc="0" dirty="0" smtClean="0">
                <a:ln/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cap="none" spc="0" dirty="0">
              <a:ln/>
              <a:solidFill>
                <a:schemeClr val="tx1">
                  <a:lumMod val="75000"/>
                  <a:lumOff val="25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4406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3DA2C3-8585-2301-A546-6D996AA4E72F}"/>
              </a:ext>
            </a:extLst>
          </p:cNvPr>
          <p:cNvSpPr txBox="1"/>
          <p:nvPr/>
        </p:nvSpPr>
        <p:spPr>
          <a:xfrm>
            <a:off x="3856119" y="436165"/>
            <a:ext cx="5509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QwewU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eÿb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 Ki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2" descr="food stim galore — ♡ ♡ ♡ ♡ ♡ ♡ Apple cutting mini stimboard!">
            <a:extLst>
              <a:ext uri="{FF2B5EF4-FFF2-40B4-BE49-F238E27FC236}">
                <a16:creationId xmlns="" xmlns:a16="http://schemas.microsoft.com/office/drawing/2014/main" id="{8466CE4D-3A38-165F-3A3B-4D20FA9B8FD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233" y="1524000"/>
            <a:ext cx="10045874" cy="492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04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4212325-963B-26B9-C7A5-BC3E774D7C2F}"/>
              </a:ext>
            </a:extLst>
          </p:cNvPr>
          <p:cNvSpPr txBox="1"/>
          <p:nvPr/>
        </p:nvSpPr>
        <p:spPr>
          <a:xfrm>
            <a:off x="977029" y="2021547"/>
            <a:ext cx="97828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 </a:t>
            </a:r>
            <a:r>
              <a:rPr lang="bn-IN" sz="115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আমরা পড়ব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320A078-8505-B327-B71B-13F274FEFC2C}"/>
              </a:ext>
            </a:extLst>
          </p:cNvPr>
          <p:cNvSpPr txBox="1"/>
          <p:nvPr/>
        </p:nvSpPr>
        <p:spPr>
          <a:xfrm>
            <a:off x="3094858" y="3658127"/>
            <a:ext cx="53101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16600" b="1" dirty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5B43DC1-4F27-8F33-5181-68A7DFBA6D9C}"/>
              </a:ext>
            </a:extLst>
          </p:cNvPr>
          <p:cNvSpPr txBox="1"/>
          <p:nvPr/>
        </p:nvSpPr>
        <p:spPr>
          <a:xfrm>
            <a:off x="823471" y="810591"/>
            <a:ext cx="10863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wbðqB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eyS‡Z</a:t>
            </a:r>
            <a:r>
              <a:rPr lang="en-US" sz="4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c‡iQ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AvR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A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vgiv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Kie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?</a:t>
            </a:r>
            <a:r>
              <a:rPr lang="en-US" sz="4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44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5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78820A-368D-4BC3-87BE-3B86F98A7DAE}"/>
              </a:ext>
            </a:extLst>
          </p:cNvPr>
          <p:cNvSpPr txBox="1"/>
          <p:nvPr/>
        </p:nvSpPr>
        <p:spPr>
          <a:xfrm>
            <a:off x="3071812" y="914401"/>
            <a:ext cx="60483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11500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11500" dirty="0" err="1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র্যায়</a:t>
            </a:r>
            <a:endParaRPr lang="en-US" sz="11500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688F9C0-9B17-4B7E-B69D-A4495FB479F6}"/>
              </a:ext>
            </a:extLst>
          </p:cNvPr>
          <p:cNvSpPr txBox="1"/>
          <p:nvPr/>
        </p:nvSpPr>
        <p:spPr>
          <a:xfrm>
            <a:off x="1962149" y="3109913"/>
            <a:ext cx="8601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r>
              <a:rPr lang="en-US" sz="8000" dirty="0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8000" dirty="0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8000" dirty="0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দেখাবো</a:t>
            </a:r>
            <a:r>
              <a:rPr lang="en-US" sz="8000" dirty="0">
                <a:solidFill>
                  <a:srgbClr val="66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24240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8EBB3D4-A55D-D09C-6FE5-9BB048191381}"/>
              </a:ext>
            </a:extLst>
          </p:cNvPr>
          <p:cNvSpPr txBox="1"/>
          <p:nvPr/>
        </p:nvSpPr>
        <p:spPr>
          <a:xfrm>
            <a:off x="4545589" y="326110"/>
            <a:ext cx="260985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1 </a:t>
            </a:r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KvMR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580D4F2E-3DAD-C652-682A-A72DEB9054D5}"/>
                  </a:ext>
                </a:extLst>
              </p:cNvPr>
              <p:cNvSpPr txBox="1"/>
              <p:nvPr/>
            </p:nvSpPr>
            <p:spPr>
              <a:xfrm>
                <a:off x="5088501" y="4086682"/>
                <a:ext cx="1839560" cy="995337"/>
              </a:xfrm>
              <a:prstGeom prst="rect">
                <a:avLst/>
              </a:prstGeom>
              <a:ln/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bn-BD" sz="32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solidFill>
                    <a:srgbClr val="FFFF00"/>
                  </a:solidFill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80D4F2E-3DAD-C652-682A-A72DEB905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501" y="4086682"/>
                <a:ext cx="1839560" cy="99533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AED885B5-4FA8-D439-4802-E5D290FA852D}"/>
                  </a:ext>
                </a:extLst>
              </p:cNvPr>
              <p:cNvSpPr txBox="1"/>
              <p:nvPr/>
            </p:nvSpPr>
            <p:spPr>
              <a:xfrm>
                <a:off x="1396200" y="5341518"/>
                <a:ext cx="8908628" cy="94429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GB </a:t>
                </a:r>
                <a:r>
                  <a:rPr lang="en-US" sz="3600" dirty="0" err="1" smtClean="0">
                    <a:latin typeface="SutonnyMJ" pitchFamily="2" charset="0"/>
                    <a:cs typeface="SutonnyMJ" pitchFamily="2" charset="0"/>
                  </a:rPr>
                  <a:t>AskwU</a:t>
                </a:r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600" dirty="0" err="1" smtClean="0">
                    <a:latin typeface="SutonnyMJ" pitchFamily="2" charset="0"/>
                    <a:cs typeface="SutonnyMJ" pitchFamily="2" charset="0"/>
                  </a:rPr>
                  <a:t>KvMRwUi</a:t>
                </a:r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600" dirty="0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`</a:t>
                </a:r>
                <a:r>
                  <a:rPr lang="en-US" sz="3600" dirty="0" err="1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yB</a:t>
                </a:r>
                <a:r>
                  <a:rPr lang="en-US" sz="3600" dirty="0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600" dirty="0" err="1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fv‡Mi</a:t>
                </a:r>
                <a:r>
                  <a:rPr lang="en-US" sz="3600" dirty="0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 GK </a:t>
                </a:r>
                <a:r>
                  <a:rPr lang="en-US" sz="3600" dirty="0" err="1" smtClean="0"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  </a:t>
                </a:r>
                <a:r>
                  <a:rPr lang="en-US" sz="3600" dirty="0" err="1" smtClean="0">
                    <a:solidFill>
                      <a:srgbClr val="C00000"/>
                    </a:solidFill>
                    <a:latin typeface="SutonnyMJ" pitchFamily="2" charset="0"/>
                    <a:cs typeface="SutonnyMJ" pitchFamily="2" charset="0"/>
                  </a:rPr>
                  <a:t>A‡a©K</a:t>
                </a:r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600" dirty="0" err="1" smtClean="0"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US" sz="3600" dirty="0" smtClean="0">
                    <a:latin typeface="SutonnyMJ" pitchFamily="2" charset="0"/>
                    <a:cs typeface="SutonnyMJ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bn-BD" sz="3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206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3600" dirty="0">
                    <a:solidFill>
                      <a:srgbClr val="002060"/>
                    </a:solidFill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>
                    <a:latin typeface="SutonnyMJ" pitchFamily="2" charset="0"/>
                    <a:cs typeface="SutonnyMJ" pitchFamily="2" charset="0"/>
                  </a:rPr>
                  <a:t>Ask</a:t>
                </a:r>
                <a:endParaRPr lang="en-US" sz="3600" dirty="0"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ED885B5-4FA8-D439-4802-E5D290FA8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200" y="5341518"/>
                <a:ext cx="8908628" cy="944297"/>
              </a:xfrm>
              <a:prstGeom prst="rect">
                <a:avLst/>
              </a:prstGeom>
              <a:blipFill rotWithShape="1">
                <a:blip r:embed="rId3"/>
                <a:stretch>
                  <a:fillRect l="-2053" b="-1161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BFA1884-9B38-69C1-D13F-FB8F7CA8F937}"/>
              </a:ext>
            </a:extLst>
          </p:cNvPr>
          <p:cNvSpPr txBox="1"/>
          <p:nvPr/>
        </p:nvSpPr>
        <p:spPr>
          <a:xfrm>
            <a:off x="2793304" y="3303789"/>
            <a:ext cx="7478038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KvMRwU‡K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mgvb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As‡k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Kwi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8E85BFB-DCF5-BF59-65D0-41C57041E250}"/>
              </a:ext>
            </a:extLst>
          </p:cNvPr>
          <p:cNvSpPr/>
          <p:nvPr/>
        </p:nvSpPr>
        <p:spPr>
          <a:xfrm>
            <a:off x="3912781" y="1157107"/>
            <a:ext cx="4191000" cy="1893164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79F0874E-92AD-7630-FF2A-B19F1F8B8B3A}"/>
              </a:ext>
            </a:extLst>
          </p:cNvPr>
          <p:cNvCxnSpPr>
            <a:cxnSpLocks/>
            <a:stCxn id="9" idx="0"/>
            <a:endCxn id="9" idx="2"/>
          </p:cNvCxnSpPr>
          <p:nvPr/>
        </p:nvCxnSpPr>
        <p:spPr>
          <a:xfrm>
            <a:off x="6008281" y="1157107"/>
            <a:ext cx="0" cy="18931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7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5B39B96-7912-33B9-DE2C-A9D56A7BABBF}"/>
              </a:ext>
            </a:extLst>
          </p:cNvPr>
          <p:cNvSpPr txBox="1"/>
          <p:nvPr/>
        </p:nvSpPr>
        <p:spPr>
          <a:xfrm>
            <a:off x="4121748" y="384128"/>
            <a:ext cx="5402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QweUv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eÿb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Ki |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F2E7334-C158-4EF7-D794-FFE3B376E124}"/>
              </a:ext>
            </a:extLst>
          </p:cNvPr>
          <p:cNvSpPr txBox="1"/>
          <p:nvPr/>
        </p:nvSpPr>
        <p:spPr>
          <a:xfrm>
            <a:off x="3880839" y="914953"/>
            <a:ext cx="55736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`xc I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jve‡b¨i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iæwU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iæwUwU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wKfv‡e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Ki‡j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yB‡bB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cwigvb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  <a:cs typeface="SutonnyMJ" pitchFamily="2" charset="0"/>
              </a:rPr>
              <a:t>cv‡e</a:t>
            </a:r>
            <a:r>
              <a:rPr lang="en-US" sz="3200" b="1" dirty="0" smtClean="0">
                <a:latin typeface="SutonnyMJ" pitchFamily="2" charset="0"/>
                <a:cs typeface="SutonnyMJ" pitchFamily="2" charset="0"/>
              </a:rPr>
              <a:t>|</a:t>
            </a:r>
            <a:r>
              <a:rPr lang="en-US" sz="32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32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4" name="Picture 2" descr="Plate PNG image">
            <a:extLst>
              <a:ext uri="{FF2B5EF4-FFF2-40B4-BE49-F238E27FC236}">
                <a16:creationId xmlns="" xmlns:a16="http://schemas.microsoft.com/office/drawing/2014/main" id="{C57766A1-FE32-26BB-779E-1AC7DEEC8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4393" y="3394106"/>
            <a:ext cx="6426542" cy="351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CF6A3308-46D6-59E0-A268-72C58373783F}"/>
              </a:ext>
            </a:extLst>
          </p:cNvPr>
          <p:cNvGrpSpPr/>
          <p:nvPr/>
        </p:nvGrpSpPr>
        <p:grpSpPr>
          <a:xfrm>
            <a:off x="3769254" y="4145584"/>
            <a:ext cx="5792408" cy="2402059"/>
            <a:chOff x="3880839" y="4164037"/>
            <a:chExt cx="4523624" cy="2402059"/>
          </a:xfrm>
        </p:grpSpPr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76B269FF-A3B6-47B2-D5AF-3C3853A405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0839" y="4164037"/>
              <a:ext cx="4523624" cy="125764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5ADF32C4-3DDB-2BB7-6847-C29F9345F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/>
            <a:stretch/>
          </p:blipFill>
          <p:spPr>
            <a:xfrm>
              <a:off x="6123576" y="5421679"/>
              <a:ext cx="2280886" cy="1144417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623EEF7-4F33-F016-2606-FCEB204ABE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6344" y="5384775"/>
            <a:ext cx="2693540" cy="114441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F916284F-C9E2-A77F-CB3E-F6556D5E26FA}"/>
              </a:ext>
            </a:extLst>
          </p:cNvPr>
          <p:cNvCxnSpPr/>
          <p:nvPr/>
        </p:nvCxnSpPr>
        <p:spPr>
          <a:xfrm>
            <a:off x="6665458" y="4422873"/>
            <a:ext cx="0" cy="19976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3DC941F3-125A-0ABD-7665-A67BF080F523}"/>
              </a:ext>
            </a:extLst>
          </p:cNvPr>
          <p:cNvCxnSpPr>
            <a:cxnSpLocks/>
          </p:cNvCxnSpPr>
          <p:nvPr/>
        </p:nvCxnSpPr>
        <p:spPr>
          <a:xfrm flipV="1">
            <a:off x="4229446" y="5271550"/>
            <a:ext cx="4872024" cy="150129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ular Callout 11">
            <a:extLst>
              <a:ext uri="{FF2B5EF4-FFF2-40B4-BE49-F238E27FC236}">
                <a16:creationId xmlns="" xmlns:a16="http://schemas.microsoft.com/office/drawing/2014/main" id="{982CE9B9-5938-A201-72A4-C52751FBDFFE}"/>
              </a:ext>
            </a:extLst>
          </p:cNvPr>
          <p:cNvSpPr/>
          <p:nvPr/>
        </p:nvSpPr>
        <p:spPr>
          <a:xfrm>
            <a:off x="3989995" y="1699783"/>
            <a:ext cx="5399777" cy="690667"/>
          </a:xfrm>
          <a:prstGeom prst="wedgeRoundRectCallout">
            <a:avLst>
              <a:gd name="adj1" fmla="val -65486"/>
              <a:gd name="adj2" fmla="val 11585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Avwg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Gfv‡e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KvU‡Z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cvwi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b="1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31682" y="2054268"/>
            <a:ext cx="2367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1026" name="Picture 2" descr="C:\Users\USER\Downloads\rsz_1178833350613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7" y="1956290"/>
            <a:ext cx="2665732" cy="17263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wnloads\rsz_178833328635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530" y="1867130"/>
            <a:ext cx="2024520" cy="20245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4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-0.03855 0.048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F15950-BBCE-67BF-6F08-566FF8B35E07}"/>
              </a:ext>
            </a:extLst>
          </p:cNvPr>
          <p:cNvSpPr txBox="1"/>
          <p:nvPr/>
        </p:nvSpPr>
        <p:spPr>
          <a:xfrm>
            <a:off x="3841276" y="552337"/>
            <a:ext cx="421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QweUv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ch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eÿb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 Ki |</a:t>
            </a:r>
            <a:endParaRPr lang="en-US" sz="36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Plate PNG image">
            <a:extLst>
              <a:ext uri="{FF2B5EF4-FFF2-40B4-BE49-F238E27FC236}">
                <a16:creationId xmlns="" xmlns:a16="http://schemas.microsoft.com/office/drawing/2014/main" id="{23F15CDC-992C-D7F9-24DF-727E74035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9148" y="3526373"/>
            <a:ext cx="5002983" cy="346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21">
            <a:extLst>
              <a:ext uri="{FF2B5EF4-FFF2-40B4-BE49-F238E27FC236}">
                <a16:creationId xmlns="" xmlns:a16="http://schemas.microsoft.com/office/drawing/2014/main" id="{918ABB9C-541A-9944-1D11-62381E821DA6}"/>
              </a:ext>
            </a:extLst>
          </p:cNvPr>
          <p:cNvSpPr/>
          <p:nvPr/>
        </p:nvSpPr>
        <p:spPr>
          <a:xfrm>
            <a:off x="3590349" y="2516016"/>
            <a:ext cx="5066454" cy="1013489"/>
          </a:xfrm>
          <a:prstGeom prst="wedgeRoundRectCallout">
            <a:avLst>
              <a:gd name="adj1" fmla="val 54286"/>
              <a:gd name="adj2" fmla="val 954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iæwU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UzKivq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Kie</a:t>
            </a:r>
            <a:r>
              <a:rPr lang="en-US" sz="36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36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AA74D64-5ED9-A192-FD77-8DEED5BAE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957" y="4199042"/>
            <a:ext cx="2324503" cy="240203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E78DD7F3-75DE-3BDD-EFBC-422CD948CB0E}"/>
              </a:ext>
            </a:extLst>
          </p:cNvPr>
          <p:cNvCxnSpPr/>
          <p:nvPr/>
        </p:nvCxnSpPr>
        <p:spPr>
          <a:xfrm>
            <a:off x="6123576" y="4401252"/>
            <a:ext cx="0" cy="19976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C358817-5919-2354-DFAD-9B8B2F21D1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167" y="4199042"/>
            <a:ext cx="2133600" cy="2402032"/>
          </a:xfrm>
          <a:prstGeom prst="rect">
            <a:avLst/>
          </a:prstGeom>
        </p:spPr>
      </p:pic>
      <p:pic>
        <p:nvPicPr>
          <p:cNvPr id="2050" name="Picture 2" descr="C:\Users\USER\Downloads\rsz_17883332863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974" y="2835810"/>
            <a:ext cx="2425488" cy="2425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rsz_1178833350613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88" y="2516016"/>
            <a:ext cx="2312537" cy="24342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89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-0.01641 -0.0013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2435 -0.0013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93C6B1B-B03E-54AD-D621-C777A2F4A945}"/>
              </a:ext>
            </a:extLst>
          </p:cNvPr>
          <p:cNvSpPr txBox="1"/>
          <p:nvPr/>
        </p:nvSpPr>
        <p:spPr>
          <a:xfrm>
            <a:off x="4676421" y="271089"/>
            <a:ext cx="2531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8A269E00-A8AE-D886-4006-2ACD1E13F7E6}"/>
              </a:ext>
            </a:extLst>
          </p:cNvPr>
          <p:cNvGrpSpPr/>
          <p:nvPr/>
        </p:nvGrpSpPr>
        <p:grpSpPr>
          <a:xfrm>
            <a:off x="583838" y="2996568"/>
            <a:ext cx="1528762" cy="1770052"/>
            <a:chOff x="567549" y="2014499"/>
            <a:chExt cx="1528762" cy="1770052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A19627F7-9613-A036-C9FD-BF5A309FE73F}"/>
                </a:ext>
              </a:extLst>
            </p:cNvPr>
            <p:cNvSpPr/>
            <p:nvPr/>
          </p:nvSpPr>
          <p:spPr>
            <a:xfrm>
              <a:off x="567549" y="2014499"/>
              <a:ext cx="1528762" cy="176688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86E37607-EC44-8558-E89C-E77496B91674}"/>
                </a:ext>
              </a:extLst>
            </p:cNvPr>
            <p:cNvSpPr/>
            <p:nvPr/>
          </p:nvSpPr>
          <p:spPr>
            <a:xfrm>
              <a:off x="567549" y="2028296"/>
              <a:ext cx="764381" cy="17530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9AA308D2-FF2F-0B5E-D5CA-68C347E1AA34}"/>
                </a:ext>
              </a:extLst>
            </p:cNvPr>
            <p:cNvSpPr/>
            <p:nvPr/>
          </p:nvSpPr>
          <p:spPr>
            <a:xfrm>
              <a:off x="1321302" y="2031459"/>
              <a:ext cx="764381" cy="17530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244F33C-DAB8-BE83-7874-35C07D042B6D}"/>
              </a:ext>
            </a:extLst>
          </p:cNvPr>
          <p:cNvSpPr/>
          <p:nvPr/>
        </p:nvSpPr>
        <p:spPr>
          <a:xfrm>
            <a:off x="3147659" y="1997539"/>
            <a:ext cx="1528762" cy="17668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97F2DBE-7454-F762-7204-0AB0C2086364}"/>
              </a:ext>
            </a:extLst>
          </p:cNvPr>
          <p:cNvSpPr/>
          <p:nvPr/>
        </p:nvSpPr>
        <p:spPr>
          <a:xfrm>
            <a:off x="3147659" y="2011336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DB4AC3E-F981-DF4D-AADF-10ECCCB677B8}"/>
              </a:ext>
            </a:extLst>
          </p:cNvPr>
          <p:cNvSpPr/>
          <p:nvPr/>
        </p:nvSpPr>
        <p:spPr>
          <a:xfrm>
            <a:off x="3912040" y="2014499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FA5EA3E0-9EB0-5781-33F5-B52A7D378D5D}"/>
              </a:ext>
            </a:extLst>
          </p:cNvPr>
          <p:cNvCxnSpPr>
            <a:cxnSpLocks/>
          </p:cNvCxnSpPr>
          <p:nvPr/>
        </p:nvCxnSpPr>
        <p:spPr>
          <a:xfrm>
            <a:off x="3845694" y="2011336"/>
            <a:ext cx="0" cy="1766888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0AAF59E-01E9-B48D-02E9-E7475F8B5FD2}"/>
              </a:ext>
            </a:extLst>
          </p:cNvPr>
          <p:cNvGrpSpPr/>
          <p:nvPr/>
        </p:nvGrpSpPr>
        <p:grpSpPr>
          <a:xfrm>
            <a:off x="6001539" y="1994375"/>
            <a:ext cx="1528762" cy="1770052"/>
            <a:chOff x="6001539" y="1994375"/>
            <a:chExt cx="1528762" cy="1770052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3918C6D6-AE23-7E08-C9C5-0F255BEF7B0A}"/>
                </a:ext>
              </a:extLst>
            </p:cNvPr>
            <p:cNvSpPr/>
            <p:nvPr/>
          </p:nvSpPr>
          <p:spPr>
            <a:xfrm>
              <a:off x="6001539" y="1997539"/>
              <a:ext cx="1528762" cy="17668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="" xmlns:a16="http://schemas.microsoft.com/office/drawing/2014/main" id="{FCFC79E4-3239-A956-05BE-7E6EB96BA678}"/>
                </a:ext>
              </a:extLst>
            </p:cNvPr>
            <p:cNvSpPr/>
            <p:nvPr/>
          </p:nvSpPr>
          <p:spPr>
            <a:xfrm>
              <a:off x="6012177" y="1994375"/>
              <a:ext cx="764381" cy="175309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Arrow: Right 14">
            <a:extLst>
              <a:ext uri="{FF2B5EF4-FFF2-40B4-BE49-F238E27FC236}">
                <a16:creationId xmlns="" xmlns:a16="http://schemas.microsoft.com/office/drawing/2014/main" id="{B895B0D3-89D9-1CC6-2775-73DF3FC6ED97}"/>
              </a:ext>
            </a:extLst>
          </p:cNvPr>
          <p:cNvSpPr/>
          <p:nvPr/>
        </p:nvSpPr>
        <p:spPr>
          <a:xfrm>
            <a:off x="2456696" y="3889064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="" xmlns:a16="http://schemas.microsoft.com/office/drawing/2014/main" id="{9F6D5484-13AF-EC1D-F1BC-FCE0816C0B8B}"/>
              </a:ext>
            </a:extLst>
          </p:cNvPr>
          <p:cNvSpPr/>
          <p:nvPr/>
        </p:nvSpPr>
        <p:spPr>
          <a:xfrm>
            <a:off x="5110507" y="2681558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="" xmlns:a16="http://schemas.microsoft.com/office/drawing/2014/main" id="{8BD57C40-1416-3647-F00B-07CB77457EB0}"/>
              </a:ext>
            </a:extLst>
          </p:cNvPr>
          <p:cNvSpPr/>
          <p:nvPr/>
        </p:nvSpPr>
        <p:spPr>
          <a:xfrm>
            <a:off x="7964135" y="2681558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97F8491-15B6-B107-60FD-AD88D8A2E550}"/>
              </a:ext>
            </a:extLst>
          </p:cNvPr>
          <p:cNvSpPr/>
          <p:nvPr/>
        </p:nvSpPr>
        <p:spPr>
          <a:xfrm>
            <a:off x="8866057" y="1994375"/>
            <a:ext cx="764381" cy="17530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057DAEE3-0FBE-E4E8-D23E-64587AA2F707}"/>
              </a:ext>
            </a:extLst>
          </p:cNvPr>
          <p:cNvSpPr/>
          <p:nvPr/>
        </p:nvSpPr>
        <p:spPr>
          <a:xfrm>
            <a:off x="9344483" y="2210571"/>
            <a:ext cx="764381" cy="17530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E539E4E4-7A08-47AC-3914-9DF7AEE46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023" y="884024"/>
            <a:ext cx="5663745" cy="80910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F4EBB786-DF0A-6F16-2E9B-7CFF157356D9}"/>
              </a:ext>
            </a:extLst>
          </p:cNvPr>
          <p:cNvSpPr/>
          <p:nvPr/>
        </p:nvSpPr>
        <p:spPr>
          <a:xfrm>
            <a:off x="3300059" y="4265818"/>
            <a:ext cx="1528762" cy="17668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C1923627-2877-84B7-6A60-EB8C3AC9FDF1}"/>
              </a:ext>
            </a:extLst>
          </p:cNvPr>
          <p:cNvSpPr/>
          <p:nvPr/>
        </p:nvSpPr>
        <p:spPr>
          <a:xfrm>
            <a:off x="3300059" y="4279615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869934F5-22E3-677E-85B3-576C85B87A68}"/>
              </a:ext>
            </a:extLst>
          </p:cNvPr>
          <p:cNvSpPr/>
          <p:nvPr/>
        </p:nvSpPr>
        <p:spPr>
          <a:xfrm>
            <a:off x="4064440" y="4282778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="" xmlns:a16="http://schemas.microsoft.com/office/drawing/2014/main" id="{FA009B08-FEBD-8AE2-0B40-5258660C046E}"/>
              </a:ext>
            </a:extLst>
          </p:cNvPr>
          <p:cNvCxnSpPr>
            <a:cxnSpLocks/>
            <a:stCxn id="49" idx="3"/>
            <a:endCxn id="48" idx="1"/>
          </p:cNvCxnSpPr>
          <p:nvPr/>
        </p:nvCxnSpPr>
        <p:spPr>
          <a:xfrm flipH="1" flipV="1">
            <a:off x="3300059" y="5156161"/>
            <a:ext cx="1528762" cy="316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7A9098ED-D967-FF39-63E4-04AB3FF91568}"/>
              </a:ext>
            </a:extLst>
          </p:cNvPr>
          <p:cNvGrpSpPr/>
          <p:nvPr/>
        </p:nvGrpSpPr>
        <p:grpSpPr>
          <a:xfrm>
            <a:off x="6141080" y="4207349"/>
            <a:ext cx="1536302" cy="1766888"/>
            <a:chOff x="6141080" y="4207349"/>
            <a:chExt cx="1536302" cy="1766888"/>
          </a:xfrm>
        </p:grpSpPr>
        <p:sp>
          <p:nvSpPr>
            <p:cNvPr id="52" name="Rectangle 51">
              <a:extLst>
                <a:ext uri="{FF2B5EF4-FFF2-40B4-BE49-F238E27FC236}">
                  <a16:creationId xmlns="" xmlns:a16="http://schemas.microsoft.com/office/drawing/2014/main" id="{CE8D3E62-44DE-BB9C-EE2D-67029D9B97F4}"/>
                </a:ext>
              </a:extLst>
            </p:cNvPr>
            <p:cNvSpPr/>
            <p:nvPr/>
          </p:nvSpPr>
          <p:spPr>
            <a:xfrm>
              <a:off x="6148620" y="4207349"/>
              <a:ext cx="1528762" cy="17668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F5F8AB87-A313-9FD2-239A-D074EB984E23}"/>
                </a:ext>
              </a:extLst>
            </p:cNvPr>
            <p:cNvSpPr/>
            <p:nvPr/>
          </p:nvSpPr>
          <p:spPr>
            <a:xfrm rot="5400000">
              <a:off x="6439827" y="3911707"/>
              <a:ext cx="938808" cy="1536301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5" name="Arrow: Right 54">
            <a:extLst>
              <a:ext uri="{FF2B5EF4-FFF2-40B4-BE49-F238E27FC236}">
                <a16:creationId xmlns="" xmlns:a16="http://schemas.microsoft.com/office/drawing/2014/main" id="{1AC249D9-7BEB-149F-BEB4-0577EA546605}"/>
              </a:ext>
            </a:extLst>
          </p:cNvPr>
          <p:cNvSpPr/>
          <p:nvPr/>
        </p:nvSpPr>
        <p:spPr>
          <a:xfrm>
            <a:off x="5262907" y="4949837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row: Right 55">
            <a:extLst>
              <a:ext uri="{FF2B5EF4-FFF2-40B4-BE49-F238E27FC236}">
                <a16:creationId xmlns="" xmlns:a16="http://schemas.microsoft.com/office/drawing/2014/main" id="{BC490800-C78D-25FC-C30B-F4F1B4A071C3}"/>
              </a:ext>
            </a:extLst>
          </p:cNvPr>
          <p:cNvSpPr/>
          <p:nvPr/>
        </p:nvSpPr>
        <p:spPr>
          <a:xfrm>
            <a:off x="8116535" y="4949837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2CFA0E60-BCAC-0DF2-0705-C6F5E7F4D619}"/>
              </a:ext>
            </a:extLst>
          </p:cNvPr>
          <p:cNvSpPr/>
          <p:nvPr/>
        </p:nvSpPr>
        <p:spPr>
          <a:xfrm rot="5400000">
            <a:off x="9360412" y="4215427"/>
            <a:ext cx="764381" cy="17530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639419EC-6B42-7969-5D6D-3AFDEE57D0A6}"/>
              </a:ext>
            </a:extLst>
          </p:cNvPr>
          <p:cNvSpPr/>
          <p:nvPr/>
        </p:nvSpPr>
        <p:spPr>
          <a:xfrm rot="5400000">
            <a:off x="9838838" y="4431623"/>
            <a:ext cx="764381" cy="17530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1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7" grpId="0"/>
      <p:bldP spid="48" grpId="0" animBg="1"/>
      <p:bldP spid="49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A187CBE-DD13-599C-AA35-ABD8DD629352}"/>
              </a:ext>
            </a:extLst>
          </p:cNvPr>
          <p:cNvSpPr txBox="1"/>
          <p:nvPr/>
        </p:nvSpPr>
        <p:spPr>
          <a:xfrm>
            <a:off x="4676421" y="271089"/>
            <a:ext cx="2531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033B582-9DA9-B994-8581-5BBF360F155E}"/>
              </a:ext>
            </a:extLst>
          </p:cNvPr>
          <p:cNvSpPr/>
          <p:nvPr/>
        </p:nvSpPr>
        <p:spPr>
          <a:xfrm>
            <a:off x="567549" y="2014499"/>
            <a:ext cx="1528762" cy="17668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77F485F-FDD4-3DF9-F3E8-D0FB88CCDD6E}"/>
              </a:ext>
            </a:extLst>
          </p:cNvPr>
          <p:cNvSpPr/>
          <p:nvPr/>
        </p:nvSpPr>
        <p:spPr>
          <a:xfrm>
            <a:off x="567549" y="2028296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BD88B24-B6C8-AD5C-3795-42730DE05414}"/>
              </a:ext>
            </a:extLst>
          </p:cNvPr>
          <p:cNvSpPr/>
          <p:nvPr/>
        </p:nvSpPr>
        <p:spPr>
          <a:xfrm>
            <a:off x="1331930" y="2031459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7F7F8A1-0B31-2C65-7680-2DDC2E618117}"/>
              </a:ext>
            </a:extLst>
          </p:cNvPr>
          <p:cNvSpPr/>
          <p:nvPr/>
        </p:nvSpPr>
        <p:spPr>
          <a:xfrm>
            <a:off x="3147659" y="1997539"/>
            <a:ext cx="1528762" cy="17668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5CB422C-CA5C-8744-580D-2FC0BD1E77AE}"/>
              </a:ext>
            </a:extLst>
          </p:cNvPr>
          <p:cNvSpPr/>
          <p:nvPr/>
        </p:nvSpPr>
        <p:spPr>
          <a:xfrm>
            <a:off x="3147659" y="2011336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C82E78A-AFB2-18E0-5081-30E21076E142}"/>
              </a:ext>
            </a:extLst>
          </p:cNvPr>
          <p:cNvSpPr/>
          <p:nvPr/>
        </p:nvSpPr>
        <p:spPr>
          <a:xfrm>
            <a:off x="3912040" y="2014499"/>
            <a:ext cx="764381" cy="1753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784FAD88-784F-59DC-2104-DC8FC9776C2A}"/>
              </a:ext>
            </a:extLst>
          </p:cNvPr>
          <p:cNvCxnSpPr>
            <a:cxnSpLocks/>
          </p:cNvCxnSpPr>
          <p:nvPr/>
        </p:nvCxnSpPr>
        <p:spPr>
          <a:xfrm flipH="1">
            <a:off x="3147659" y="2105247"/>
            <a:ext cx="1424341" cy="164222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7C29FDEC-AA81-DD78-B24E-99EB087497E1}"/>
              </a:ext>
            </a:extLst>
          </p:cNvPr>
          <p:cNvGrpSpPr/>
          <p:nvPr/>
        </p:nvGrpSpPr>
        <p:grpSpPr>
          <a:xfrm>
            <a:off x="5766029" y="1402763"/>
            <a:ext cx="1764272" cy="2361664"/>
            <a:chOff x="5766029" y="1402763"/>
            <a:chExt cx="1764272" cy="2361664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49701AA4-7AA1-6267-FB41-82032AE6BE05}"/>
                </a:ext>
              </a:extLst>
            </p:cNvPr>
            <p:cNvSpPr/>
            <p:nvPr/>
          </p:nvSpPr>
          <p:spPr>
            <a:xfrm>
              <a:off x="6001539" y="1997539"/>
              <a:ext cx="1528762" cy="176688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6C324A9E-DC09-37C9-26F9-5E9CD2476CCE}"/>
                </a:ext>
              </a:extLst>
            </p:cNvPr>
            <p:cNvSpPr/>
            <p:nvPr/>
          </p:nvSpPr>
          <p:spPr>
            <a:xfrm rot="2288582">
              <a:off x="5766029" y="1402763"/>
              <a:ext cx="1152319" cy="2264545"/>
            </a:xfrm>
            <a:custGeom>
              <a:avLst/>
              <a:gdLst>
                <a:gd name="csX0" fmla="*/ 0 w 764381"/>
                <a:gd name="csY0" fmla="*/ 0 h 1753092"/>
                <a:gd name="csX1" fmla="*/ 764381 w 764381"/>
                <a:gd name="csY1" fmla="*/ 0 h 1753092"/>
                <a:gd name="csX2" fmla="*/ 764381 w 764381"/>
                <a:gd name="csY2" fmla="*/ 1753092 h 1753092"/>
                <a:gd name="csX3" fmla="*/ 0 w 764381"/>
                <a:gd name="csY3" fmla="*/ 1753092 h 1753092"/>
                <a:gd name="csX4" fmla="*/ 0 w 764381"/>
                <a:gd name="csY4" fmla="*/ 0 h 1753092"/>
                <a:gd name="csX0" fmla="*/ 824159 w 1588540"/>
                <a:gd name="csY0" fmla="*/ 0 h 1753092"/>
                <a:gd name="csX1" fmla="*/ 1588540 w 1588540"/>
                <a:gd name="csY1" fmla="*/ 0 h 1753092"/>
                <a:gd name="csX2" fmla="*/ 1588540 w 1588540"/>
                <a:gd name="csY2" fmla="*/ 1753092 h 1753092"/>
                <a:gd name="csX3" fmla="*/ 0 w 1588540"/>
                <a:gd name="csY3" fmla="*/ 616264 h 1753092"/>
                <a:gd name="csX4" fmla="*/ 824159 w 1588540"/>
                <a:gd name="csY4" fmla="*/ 0 h 1753092"/>
                <a:gd name="csX0" fmla="*/ 899806 w 1588540"/>
                <a:gd name="csY0" fmla="*/ 237128 h 1753092"/>
                <a:gd name="csX1" fmla="*/ 1588540 w 1588540"/>
                <a:gd name="csY1" fmla="*/ 0 h 1753092"/>
                <a:gd name="csX2" fmla="*/ 1588540 w 1588540"/>
                <a:gd name="csY2" fmla="*/ 1753092 h 1753092"/>
                <a:gd name="csX3" fmla="*/ 0 w 1588540"/>
                <a:gd name="csY3" fmla="*/ 616264 h 1753092"/>
                <a:gd name="csX4" fmla="*/ 899806 w 1588540"/>
                <a:gd name="csY4" fmla="*/ 237128 h 1753092"/>
                <a:gd name="csX0" fmla="*/ 899806 w 1588540"/>
                <a:gd name="csY0" fmla="*/ 237128 h 1936879"/>
                <a:gd name="csX1" fmla="*/ 1588540 w 1588540"/>
                <a:gd name="csY1" fmla="*/ 0 h 1936879"/>
                <a:gd name="csX2" fmla="*/ 1072208 w 1588540"/>
                <a:gd name="csY2" fmla="*/ 1936879 h 1936879"/>
                <a:gd name="csX3" fmla="*/ 0 w 1588540"/>
                <a:gd name="csY3" fmla="*/ 616264 h 1936879"/>
                <a:gd name="csX4" fmla="*/ 899806 w 1588540"/>
                <a:gd name="csY4" fmla="*/ 237128 h 1936879"/>
                <a:gd name="csX0" fmla="*/ 899806 w 1205448"/>
                <a:gd name="csY0" fmla="*/ 559250 h 2259001"/>
                <a:gd name="csX1" fmla="*/ 1205448 w 1205448"/>
                <a:gd name="csY1" fmla="*/ 0 h 2259001"/>
                <a:gd name="csX2" fmla="*/ 1072208 w 1205448"/>
                <a:gd name="csY2" fmla="*/ 2259001 h 2259001"/>
                <a:gd name="csX3" fmla="*/ 0 w 1205448"/>
                <a:gd name="csY3" fmla="*/ 938386 h 2259001"/>
                <a:gd name="csX4" fmla="*/ 899806 w 1205448"/>
                <a:gd name="csY4" fmla="*/ 559250 h 2259001"/>
                <a:gd name="csX0" fmla="*/ 794331 w 1205448"/>
                <a:gd name="csY0" fmla="*/ 318288 h 2259001"/>
                <a:gd name="csX1" fmla="*/ 1205448 w 1205448"/>
                <a:gd name="csY1" fmla="*/ 0 h 2259001"/>
                <a:gd name="csX2" fmla="*/ 1072208 w 1205448"/>
                <a:gd name="csY2" fmla="*/ 2259001 h 2259001"/>
                <a:gd name="csX3" fmla="*/ 0 w 1205448"/>
                <a:gd name="csY3" fmla="*/ 938386 h 2259001"/>
                <a:gd name="csX4" fmla="*/ 794331 w 1205448"/>
                <a:gd name="csY4" fmla="*/ 318288 h 2259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05448" h="2259001">
                  <a:moveTo>
                    <a:pt x="794331" y="318288"/>
                  </a:moveTo>
                  <a:lnTo>
                    <a:pt x="1205448" y="0"/>
                  </a:lnTo>
                  <a:lnTo>
                    <a:pt x="1072208" y="2259001"/>
                  </a:lnTo>
                  <a:lnTo>
                    <a:pt x="0" y="938386"/>
                  </a:lnTo>
                  <a:lnTo>
                    <a:pt x="794331" y="318288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2DF8E195-C812-8C02-F26C-703C4B1D33D8}"/>
              </a:ext>
            </a:extLst>
          </p:cNvPr>
          <p:cNvSpPr/>
          <p:nvPr/>
        </p:nvSpPr>
        <p:spPr>
          <a:xfrm>
            <a:off x="2383278" y="2657699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="" xmlns:a16="http://schemas.microsoft.com/office/drawing/2014/main" id="{B4AF9D50-3A3B-4EB8-9B9C-FCE7F60FB634}"/>
              </a:ext>
            </a:extLst>
          </p:cNvPr>
          <p:cNvSpPr/>
          <p:nvPr/>
        </p:nvSpPr>
        <p:spPr>
          <a:xfrm>
            <a:off x="5110507" y="2681558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="" xmlns:a16="http://schemas.microsoft.com/office/drawing/2014/main" id="{76F8F558-B91D-CD5C-0B19-6EC147B1214F}"/>
              </a:ext>
            </a:extLst>
          </p:cNvPr>
          <p:cNvSpPr/>
          <p:nvPr/>
        </p:nvSpPr>
        <p:spPr>
          <a:xfrm>
            <a:off x="7964135" y="2681558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FF60614-4576-B11E-2F01-DBF3FFA16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24" y="884131"/>
            <a:ext cx="5663745" cy="809106"/>
          </a:xfrm>
          <a:prstGeom prst="rect">
            <a:avLst/>
          </a:prstGeom>
        </p:spPr>
      </p:pic>
      <p:sp>
        <p:nvSpPr>
          <p:cNvPr id="31" name="Rectangle 11">
            <a:extLst>
              <a:ext uri="{FF2B5EF4-FFF2-40B4-BE49-F238E27FC236}">
                <a16:creationId xmlns="" xmlns:a16="http://schemas.microsoft.com/office/drawing/2014/main" id="{C6C9D0F5-C036-F708-41DB-9053DB9B09B5}"/>
              </a:ext>
            </a:extLst>
          </p:cNvPr>
          <p:cNvSpPr/>
          <p:nvPr/>
        </p:nvSpPr>
        <p:spPr>
          <a:xfrm rot="2288582">
            <a:off x="9187871" y="1357771"/>
            <a:ext cx="1152319" cy="2264545"/>
          </a:xfrm>
          <a:custGeom>
            <a:avLst/>
            <a:gdLst>
              <a:gd name="csX0" fmla="*/ 0 w 764381"/>
              <a:gd name="csY0" fmla="*/ 0 h 1753092"/>
              <a:gd name="csX1" fmla="*/ 764381 w 764381"/>
              <a:gd name="csY1" fmla="*/ 0 h 1753092"/>
              <a:gd name="csX2" fmla="*/ 764381 w 764381"/>
              <a:gd name="csY2" fmla="*/ 1753092 h 1753092"/>
              <a:gd name="csX3" fmla="*/ 0 w 764381"/>
              <a:gd name="csY3" fmla="*/ 1753092 h 1753092"/>
              <a:gd name="csX4" fmla="*/ 0 w 764381"/>
              <a:gd name="csY4" fmla="*/ 0 h 1753092"/>
              <a:gd name="csX0" fmla="*/ 824159 w 1588540"/>
              <a:gd name="csY0" fmla="*/ 0 h 1753092"/>
              <a:gd name="csX1" fmla="*/ 1588540 w 1588540"/>
              <a:gd name="csY1" fmla="*/ 0 h 1753092"/>
              <a:gd name="csX2" fmla="*/ 1588540 w 1588540"/>
              <a:gd name="csY2" fmla="*/ 1753092 h 1753092"/>
              <a:gd name="csX3" fmla="*/ 0 w 1588540"/>
              <a:gd name="csY3" fmla="*/ 616264 h 1753092"/>
              <a:gd name="csX4" fmla="*/ 824159 w 1588540"/>
              <a:gd name="csY4" fmla="*/ 0 h 1753092"/>
              <a:gd name="csX0" fmla="*/ 899806 w 1588540"/>
              <a:gd name="csY0" fmla="*/ 237128 h 1753092"/>
              <a:gd name="csX1" fmla="*/ 1588540 w 1588540"/>
              <a:gd name="csY1" fmla="*/ 0 h 1753092"/>
              <a:gd name="csX2" fmla="*/ 1588540 w 1588540"/>
              <a:gd name="csY2" fmla="*/ 1753092 h 1753092"/>
              <a:gd name="csX3" fmla="*/ 0 w 1588540"/>
              <a:gd name="csY3" fmla="*/ 616264 h 1753092"/>
              <a:gd name="csX4" fmla="*/ 899806 w 1588540"/>
              <a:gd name="csY4" fmla="*/ 237128 h 1753092"/>
              <a:gd name="csX0" fmla="*/ 899806 w 1588540"/>
              <a:gd name="csY0" fmla="*/ 237128 h 1936879"/>
              <a:gd name="csX1" fmla="*/ 1588540 w 1588540"/>
              <a:gd name="csY1" fmla="*/ 0 h 1936879"/>
              <a:gd name="csX2" fmla="*/ 1072208 w 1588540"/>
              <a:gd name="csY2" fmla="*/ 1936879 h 1936879"/>
              <a:gd name="csX3" fmla="*/ 0 w 1588540"/>
              <a:gd name="csY3" fmla="*/ 616264 h 1936879"/>
              <a:gd name="csX4" fmla="*/ 899806 w 1588540"/>
              <a:gd name="csY4" fmla="*/ 237128 h 1936879"/>
              <a:gd name="csX0" fmla="*/ 899806 w 1205448"/>
              <a:gd name="csY0" fmla="*/ 559250 h 2259001"/>
              <a:gd name="csX1" fmla="*/ 1205448 w 1205448"/>
              <a:gd name="csY1" fmla="*/ 0 h 2259001"/>
              <a:gd name="csX2" fmla="*/ 1072208 w 1205448"/>
              <a:gd name="csY2" fmla="*/ 2259001 h 2259001"/>
              <a:gd name="csX3" fmla="*/ 0 w 1205448"/>
              <a:gd name="csY3" fmla="*/ 938386 h 2259001"/>
              <a:gd name="csX4" fmla="*/ 899806 w 1205448"/>
              <a:gd name="csY4" fmla="*/ 559250 h 2259001"/>
              <a:gd name="csX0" fmla="*/ 794331 w 1205448"/>
              <a:gd name="csY0" fmla="*/ 318288 h 2259001"/>
              <a:gd name="csX1" fmla="*/ 1205448 w 1205448"/>
              <a:gd name="csY1" fmla="*/ 0 h 2259001"/>
              <a:gd name="csX2" fmla="*/ 1072208 w 1205448"/>
              <a:gd name="csY2" fmla="*/ 2259001 h 2259001"/>
              <a:gd name="csX3" fmla="*/ 0 w 1205448"/>
              <a:gd name="csY3" fmla="*/ 938386 h 2259001"/>
              <a:gd name="csX4" fmla="*/ 794331 w 1205448"/>
              <a:gd name="csY4" fmla="*/ 318288 h 22590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05448" h="2259001">
                <a:moveTo>
                  <a:pt x="794331" y="318288"/>
                </a:moveTo>
                <a:lnTo>
                  <a:pt x="1205448" y="0"/>
                </a:lnTo>
                <a:lnTo>
                  <a:pt x="1072208" y="2259001"/>
                </a:lnTo>
                <a:lnTo>
                  <a:pt x="0" y="938386"/>
                </a:lnTo>
                <a:lnTo>
                  <a:pt x="794331" y="31828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1">
            <a:extLst>
              <a:ext uri="{FF2B5EF4-FFF2-40B4-BE49-F238E27FC236}">
                <a16:creationId xmlns="" xmlns:a16="http://schemas.microsoft.com/office/drawing/2014/main" id="{EE452300-1946-C1E7-EF88-F8081A6F5227}"/>
              </a:ext>
            </a:extLst>
          </p:cNvPr>
          <p:cNvSpPr/>
          <p:nvPr/>
        </p:nvSpPr>
        <p:spPr>
          <a:xfrm rot="2288582">
            <a:off x="9738444" y="1555163"/>
            <a:ext cx="1152319" cy="2264545"/>
          </a:xfrm>
          <a:custGeom>
            <a:avLst/>
            <a:gdLst>
              <a:gd name="csX0" fmla="*/ 0 w 764381"/>
              <a:gd name="csY0" fmla="*/ 0 h 1753092"/>
              <a:gd name="csX1" fmla="*/ 764381 w 764381"/>
              <a:gd name="csY1" fmla="*/ 0 h 1753092"/>
              <a:gd name="csX2" fmla="*/ 764381 w 764381"/>
              <a:gd name="csY2" fmla="*/ 1753092 h 1753092"/>
              <a:gd name="csX3" fmla="*/ 0 w 764381"/>
              <a:gd name="csY3" fmla="*/ 1753092 h 1753092"/>
              <a:gd name="csX4" fmla="*/ 0 w 764381"/>
              <a:gd name="csY4" fmla="*/ 0 h 1753092"/>
              <a:gd name="csX0" fmla="*/ 824159 w 1588540"/>
              <a:gd name="csY0" fmla="*/ 0 h 1753092"/>
              <a:gd name="csX1" fmla="*/ 1588540 w 1588540"/>
              <a:gd name="csY1" fmla="*/ 0 h 1753092"/>
              <a:gd name="csX2" fmla="*/ 1588540 w 1588540"/>
              <a:gd name="csY2" fmla="*/ 1753092 h 1753092"/>
              <a:gd name="csX3" fmla="*/ 0 w 1588540"/>
              <a:gd name="csY3" fmla="*/ 616264 h 1753092"/>
              <a:gd name="csX4" fmla="*/ 824159 w 1588540"/>
              <a:gd name="csY4" fmla="*/ 0 h 1753092"/>
              <a:gd name="csX0" fmla="*/ 899806 w 1588540"/>
              <a:gd name="csY0" fmla="*/ 237128 h 1753092"/>
              <a:gd name="csX1" fmla="*/ 1588540 w 1588540"/>
              <a:gd name="csY1" fmla="*/ 0 h 1753092"/>
              <a:gd name="csX2" fmla="*/ 1588540 w 1588540"/>
              <a:gd name="csY2" fmla="*/ 1753092 h 1753092"/>
              <a:gd name="csX3" fmla="*/ 0 w 1588540"/>
              <a:gd name="csY3" fmla="*/ 616264 h 1753092"/>
              <a:gd name="csX4" fmla="*/ 899806 w 1588540"/>
              <a:gd name="csY4" fmla="*/ 237128 h 1753092"/>
              <a:gd name="csX0" fmla="*/ 899806 w 1588540"/>
              <a:gd name="csY0" fmla="*/ 237128 h 1936879"/>
              <a:gd name="csX1" fmla="*/ 1588540 w 1588540"/>
              <a:gd name="csY1" fmla="*/ 0 h 1936879"/>
              <a:gd name="csX2" fmla="*/ 1072208 w 1588540"/>
              <a:gd name="csY2" fmla="*/ 1936879 h 1936879"/>
              <a:gd name="csX3" fmla="*/ 0 w 1588540"/>
              <a:gd name="csY3" fmla="*/ 616264 h 1936879"/>
              <a:gd name="csX4" fmla="*/ 899806 w 1588540"/>
              <a:gd name="csY4" fmla="*/ 237128 h 1936879"/>
              <a:gd name="csX0" fmla="*/ 899806 w 1205448"/>
              <a:gd name="csY0" fmla="*/ 559250 h 2259001"/>
              <a:gd name="csX1" fmla="*/ 1205448 w 1205448"/>
              <a:gd name="csY1" fmla="*/ 0 h 2259001"/>
              <a:gd name="csX2" fmla="*/ 1072208 w 1205448"/>
              <a:gd name="csY2" fmla="*/ 2259001 h 2259001"/>
              <a:gd name="csX3" fmla="*/ 0 w 1205448"/>
              <a:gd name="csY3" fmla="*/ 938386 h 2259001"/>
              <a:gd name="csX4" fmla="*/ 899806 w 1205448"/>
              <a:gd name="csY4" fmla="*/ 559250 h 2259001"/>
              <a:gd name="csX0" fmla="*/ 794331 w 1205448"/>
              <a:gd name="csY0" fmla="*/ 318288 h 2259001"/>
              <a:gd name="csX1" fmla="*/ 1205448 w 1205448"/>
              <a:gd name="csY1" fmla="*/ 0 h 2259001"/>
              <a:gd name="csX2" fmla="*/ 1072208 w 1205448"/>
              <a:gd name="csY2" fmla="*/ 2259001 h 2259001"/>
              <a:gd name="csX3" fmla="*/ 0 w 1205448"/>
              <a:gd name="csY3" fmla="*/ 938386 h 2259001"/>
              <a:gd name="csX4" fmla="*/ 794331 w 1205448"/>
              <a:gd name="csY4" fmla="*/ 318288 h 22590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05448" h="2259001">
                <a:moveTo>
                  <a:pt x="794331" y="318288"/>
                </a:moveTo>
                <a:lnTo>
                  <a:pt x="1205448" y="0"/>
                </a:lnTo>
                <a:lnTo>
                  <a:pt x="1072208" y="2259001"/>
                </a:lnTo>
                <a:lnTo>
                  <a:pt x="0" y="938386"/>
                </a:lnTo>
                <a:lnTo>
                  <a:pt x="794331" y="318288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6EA744B1-36F1-C95F-8115-3650800EA7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521"/>
          <a:stretch/>
        </p:blipFill>
        <p:spPr>
          <a:xfrm>
            <a:off x="1386489" y="4203024"/>
            <a:ext cx="923946" cy="200761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93194EFE-25FE-A486-EC04-DCFA07240D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-2107" r="49480"/>
          <a:stretch/>
        </p:blipFill>
        <p:spPr>
          <a:xfrm>
            <a:off x="491803" y="4203024"/>
            <a:ext cx="982732" cy="2007612"/>
          </a:xfrm>
          <a:prstGeom prst="rect">
            <a:avLst/>
          </a:prstGeom>
        </p:spPr>
      </p:pic>
      <p:sp>
        <p:nvSpPr>
          <p:cNvPr id="36" name="Arrow: Right 35">
            <a:extLst>
              <a:ext uri="{FF2B5EF4-FFF2-40B4-BE49-F238E27FC236}">
                <a16:creationId xmlns="" xmlns:a16="http://schemas.microsoft.com/office/drawing/2014/main" id="{2F883FD1-3001-792D-3134-36EBF3392C8B}"/>
              </a:ext>
            </a:extLst>
          </p:cNvPr>
          <p:cNvSpPr/>
          <p:nvPr/>
        </p:nvSpPr>
        <p:spPr>
          <a:xfrm>
            <a:off x="2505424" y="4837639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="" xmlns:a16="http://schemas.microsoft.com/office/drawing/2014/main" id="{540AC841-DA26-9115-5D23-5875A496E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521"/>
          <a:stretch/>
        </p:blipFill>
        <p:spPr>
          <a:xfrm rot="5561364">
            <a:off x="3813543" y="4461607"/>
            <a:ext cx="923946" cy="20076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0B5C08B1-5838-593F-D6F9-C8916CADE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-2107" r="49480"/>
          <a:stretch/>
        </p:blipFill>
        <p:spPr>
          <a:xfrm rot="5560732">
            <a:off x="3828509" y="3516801"/>
            <a:ext cx="982732" cy="2007612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A949AB93-6FAF-2B55-570D-2DD11F7B18DB}"/>
              </a:ext>
            </a:extLst>
          </p:cNvPr>
          <p:cNvCxnSpPr>
            <a:cxnSpLocks/>
          </p:cNvCxnSpPr>
          <p:nvPr/>
        </p:nvCxnSpPr>
        <p:spPr>
          <a:xfrm flipH="1" flipV="1">
            <a:off x="3300644" y="4951609"/>
            <a:ext cx="2044906" cy="3807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row: Right 39">
            <a:extLst>
              <a:ext uri="{FF2B5EF4-FFF2-40B4-BE49-F238E27FC236}">
                <a16:creationId xmlns="" xmlns:a16="http://schemas.microsoft.com/office/drawing/2014/main" id="{8BDC9620-6A6F-1CFC-302C-021D45806B99}"/>
              </a:ext>
            </a:extLst>
          </p:cNvPr>
          <p:cNvSpPr/>
          <p:nvPr/>
        </p:nvSpPr>
        <p:spPr>
          <a:xfrm>
            <a:off x="5444945" y="4946710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FE54D79B-7C46-2F98-9796-666C4D7EC4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521"/>
          <a:stretch/>
        </p:blipFill>
        <p:spPr>
          <a:xfrm rot="16200000">
            <a:off x="9652827" y="3601301"/>
            <a:ext cx="923946" cy="200761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0F8157B4-A373-7729-A9BE-892723C64B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-2107" r="49480"/>
          <a:stretch/>
        </p:blipFill>
        <p:spPr>
          <a:xfrm rot="5400000">
            <a:off x="6716336" y="3626786"/>
            <a:ext cx="982732" cy="2007612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="" xmlns:a16="http://schemas.microsoft.com/office/drawing/2014/main" id="{B4CBA09C-F206-50E2-75B1-E9D15509B43D}"/>
              </a:ext>
            </a:extLst>
          </p:cNvPr>
          <p:cNvSpPr/>
          <p:nvPr/>
        </p:nvSpPr>
        <p:spPr>
          <a:xfrm>
            <a:off x="6203895" y="4203024"/>
            <a:ext cx="2048753" cy="162361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="" xmlns:a16="http://schemas.microsoft.com/office/drawing/2014/main" id="{7BAC8DC9-3C16-9346-5340-FD6D5F8573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521"/>
          <a:stretch/>
        </p:blipFill>
        <p:spPr>
          <a:xfrm rot="16200000">
            <a:off x="10336662" y="3951137"/>
            <a:ext cx="923946" cy="2007612"/>
          </a:xfrm>
          <a:prstGeom prst="rect">
            <a:avLst/>
          </a:prstGeom>
        </p:spPr>
      </p:pic>
      <p:sp>
        <p:nvSpPr>
          <p:cNvPr id="45" name="Arrow: Right 44">
            <a:extLst>
              <a:ext uri="{FF2B5EF4-FFF2-40B4-BE49-F238E27FC236}">
                <a16:creationId xmlns="" xmlns:a16="http://schemas.microsoft.com/office/drawing/2014/main" id="{02049473-154C-F305-451B-56D455A2A75A}"/>
              </a:ext>
            </a:extLst>
          </p:cNvPr>
          <p:cNvSpPr/>
          <p:nvPr/>
        </p:nvSpPr>
        <p:spPr>
          <a:xfrm>
            <a:off x="8453222" y="4835068"/>
            <a:ext cx="457198" cy="22328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3" grpId="0" animBg="1"/>
      <p:bldP spid="14" grpId="0" animBg="1"/>
      <p:bldP spid="15" grpId="0" animBg="1"/>
      <p:bldP spid="31" grpId="0" animBg="1"/>
      <p:bldP spid="32" grpId="0" animBg="1"/>
      <p:bldP spid="36" grpId="0" animBg="1"/>
      <p:bldP spid="40" grpId="0" animBg="1"/>
      <p:bldP spid="43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0521"/>
          <a:stretch/>
        </p:blipFill>
        <p:spPr>
          <a:xfrm>
            <a:off x="2885690" y="769392"/>
            <a:ext cx="1523331" cy="2621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-2107" r="49480"/>
          <a:stretch/>
        </p:blipFill>
        <p:spPr>
          <a:xfrm>
            <a:off x="1269473" y="769393"/>
            <a:ext cx="1620252" cy="26215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58204" y="4648154"/>
                <a:ext cx="11062633" cy="1568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hLb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Avgiv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GKwU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e¯‘‡K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mgvb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2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As‡k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fvM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Kwi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,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Avgiv</a:t>
                </a:r>
                <a:r>
                  <a:rPr lang="en-US" sz="4000" b="1" dirty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cÖ‡Z¨K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Ask‡K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A‡a©K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`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yB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fv‡Mi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GK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fvM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ewj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Ges</a:t>
                </a:r>
                <a:r>
                  <a:rPr lang="en-US" sz="4000" b="1" dirty="0" smtClean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err="1" smtClean="0">
                    <a:ln w="0"/>
                    <a:latin typeface="SutonnyMJ" pitchFamily="2" charset="0"/>
                    <a:cs typeface="SutonnyMJ" pitchFamily="2" charset="0"/>
                  </a:rPr>
                  <a:t>wjwL</a:t>
                </a:r>
                <a:r>
                  <a:rPr lang="en-US" sz="4000" b="1" dirty="0">
                    <a:ln w="0"/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4000" b="1" dirty="0" smtClean="0">
                    <a:ln w="0"/>
                    <a:effectLst/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ln w="0"/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n w="0"/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3600" b="1" i="1" smtClean="0">
                            <a:ln w="0"/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3600" b="1" dirty="0">
                    <a:ln w="0"/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04" y="4648154"/>
                <a:ext cx="11062633" cy="1568186"/>
              </a:xfrm>
              <a:prstGeom prst="rect">
                <a:avLst/>
              </a:prstGeom>
              <a:blipFill rotWithShape="1">
                <a:blip r:embed="rId3"/>
                <a:stretch>
                  <a:fillRect t="-6977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773286" y="352926"/>
            <a:ext cx="23100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2171367" y="3343011"/>
            <a:ext cx="90566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c~Y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egÍy‡K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hLb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KZ ¸‡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ln w="0"/>
                <a:latin typeface="SutonnyMJ" pitchFamily="2" charset="0"/>
                <a:cs typeface="SutonnyMJ" pitchFamily="2" charset="0"/>
              </a:rPr>
              <a:t>A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s‡k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fvM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Kiv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ZLb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GK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fvM‡K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ejv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0"/>
                <a:latin typeface="SutonnyMJ" pitchFamily="2" charset="0"/>
                <a:cs typeface="SutonnyMJ" pitchFamily="2" charset="0"/>
              </a:rPr>
              <a:t>fMœvsk</a:t>
            </a:r>
            <a:r>
              <a:rPr lang="en-US" sz="3600" b="1" dirty="0" smtClean="0">
                <a:ln w="0"/>
                <a:latin typeface="SutonnyMJ" pitchFamily="2" charset="0"/>
                <a:cs typeface="SutonnyMJ" pitchFamily="2" charset="0"/>
              </a:rPr>
              <a:t>|</a:t>
            </a:r>
            <a:endParaRPr lang="as-IN" sz="4400" b="1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94"/>
          <a:stretch/>
        </p:blipFill>
        <p:spPr>
          <a:xfrm>
            <a:off x="5928318" y="379358"/>
            <a:ext cx="2828567" cy="3196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3"/>
          <a:stretch/>
        </p:blipFill>
        <p:spPr>
          <a:xfrm>
            <a:off x="8756885" y="326493"/>
            <a:ext cx="2615630" cy="324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2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7.40741E-7 L 0.02252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-0.01823 -0.003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" y="-2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34 0.00139 L 0.00235 -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-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324 L 0.03984 -0.007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9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149" y="2372809"/>
            <a:ext cx="4271097" cy="2627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127"/>
          <a:stretch/>
        </p:blipFill>
        <p:spPr>
          <a:xfrm>
            <a:off x="4434111" y="951352"/>
            <a:ext cx="1321913" cy="17340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86"/>
          <a:stretch/>
        </p:blipFill>
        <p:spPr>
          <a:xfrm>
            <a:off x="5756024" y="925839"/>
            <a:ext cx="1364469" cy="17340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59234" y="597409"/>
            <a:ext cx="3018596" cy="70788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Kjv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05169" y="4893454"/>
            <a:ext cx="4464403" cy="52322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Kjvi</a:t>
            </a: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fv‡Mi</a:t>
            </a:r>
            <a:r>
              <a:rPr lang="en-US" sz="2800" b="1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800" b="1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bn-IN" sz="2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17117" y="4787605"/>
            <a:ext cx="4682416" cy="52322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Kjvi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fv‡Mi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fvM</a:t>
            </a:r>
            <a:r>
              <a:rPr lang="bn-IN" sz="28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862378" y="3646767"/>
                <a:ext cx="529311" cy="1099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16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378" y="3646767"/>
                <a:ext cx="529311" cy="10997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497003" y="3672479"/>
                <a:ext cx="529311" cy="1099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36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16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003" y="3672479"/>
                <a:ext cx="529311" cy="10997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50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0.08711 0.0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" y="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07695 0.014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339F69E-3FA1-804F-A38D-5E9D7A8FACFE}"/>
              </a:ext>
            </a:extLst>
          </p:cNvPr>
          <p:cNvSpPr txBox="1"/>
          <p:nvPr/>
        </p:nvSpPr>
        <p:spPr>
          <a:xfrm>
            <a:off x="669851" y="2326730"/>
            <a:ext cx="11043684" cy="1200329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Zvgv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‡`i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LvZv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†_‡K 1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Uv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KvMR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2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wU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As‡k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fvM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Ki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Ges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cÖ‡Z¨KwU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KZ Ask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KZ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fv‡Mi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KZ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fvM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D‡jøL</a:t>
            </a:r>
            <a:r>
              <a:rPr lang="en-US" sz="36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Ki|</a:t>
            </a:r>
            <a:endParaRPr lang="en-US" sz="3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502AAFF-BD06-E5C0-E033-F9A0D8440033}"/>
              </a:ext>
            </a:extLst>
          </p:cNvPr>
          <p:cNvSpPr txBox="1"/>
          <p:nvPr/>
        </p:nvSpPr>
        <p:spPr>
          <a:xfrm>
            <a:off x="914400" y="4086111"/>
            <a:ext cx="2381504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1 </a:t>
            </a:r>
            <a:r>
              <a:rPr lang="en-US" sz="3600" b="1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  <a:cs typeface="SutonnyMJ" pitchFamily="2" charset="0"/>
              </a:rPr>
              <a:t>KvMR</a:t>
            </a:r>
            <a:endParaRPr lang="en-US" sz="3600" b="1" dirty="0">
              <a:latin typeface="SutonnyMJ" pitchFamily="2" charset="0"/>
              <a:cs typeface="SutonnyMJ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000A66FA-767D-6D05-847E-C04CC303AC87}"/>
                  </a:ext>
                </a:extLst>
              </p:cNvPr>
              <p:cNvSpPr txBox="1"/>
              <p:nvPr/>
            </p:nvSpPr>
            <p:spPr>
              <a:xfrm>
                <a:off x="8288902" y="3734164"/>
                <a:ext cx="1839560" cy="995337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bn-BD" sz="3200" b="1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3200" b="1" i="1" smtClean="0">
                              <a:solidFill>
                                <a:srgbClr val="FFFF00"/>
                              </a:solidFill>
                              <a:latin typeface="Cambria Math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solidFill>
                    <a:srgbClr val="FFFF00"/>
                  </a:solidFill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00A66FA-767D-6D05-847E-C04CC303A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02" y="3734164"/>
                <a:ext cx="1839560" cy="99533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B2EA53C-99E8-894F-7F8C-7F7147905DE3}"/>
              </a:ext>
            </a:extLst>
          </p:cNvPr>
          <p:cNvSpPr txBox="1"/>
          <p:nvPr/>
        </p:nvSpPr>
        <p:spPr>
          <a:xfrm>
            <a:off x="3019792" y="5785717"/>
            <a:ext cx="5450958" cy="49244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কাগজটি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সমান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দুইটি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অংশে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ভাগ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2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r>
              <a:rPr lang="en-US" sz="26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5ACD9-36F4-4C5B-A604-85B60113D63A}"/>
              </a:ext>
            </a:extLst>
          </p:cNvPr>
          <p:cNvSpPr/>
          <p:nvPr/>
        </p:nvSpPr>
        <p:spPr>
          <a:xfrm>
            <a:off x="3391786" y="3782919"/>
            <a:ext cx="4191000" cy="1893164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647EA075-AD6C-659A-1C74-91AC696B09EE}"/>
              </a:ext>
            </a:extLst>
          </p:cNvPr>
          <p:cNvCxnSpPr>
            <a:cxnSpLocks/>
            <a:stCxn id="6" idx="0"/>
            <a:endCxn id="6" idx="2"/>
          </p:cNvCxnSpPr>
          <p:nvPr/>
        </p:nvCxnSpPr>
        <p:spPr>
          <a:xfrm>
            <a:off x="5487286" y="3782919"/>
            <a:ext cx="0" cy="18931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84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951" y="1919718"/>
            <a:ext cx="6468417" cy="6286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01945" y="3098167"/>
            <a:ext cx="1528762" cy="17668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84921" y="3562630"/>
            <a:ext cx="2200275" cy="94059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4912160" y="2673232"/>
            <a:ext cx="1843085" cy="1829991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173282" y="3079356"/>
            <a:ext cx="2271713" cy="12858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Off-page Connector 14"/>
          <p:cNvSpPr/>
          <p:nvPr/>
        </p:nvSpPr>
        <p:spPr>
          <a:xfrm rot="16200000">
            <a:off x="10095210" y="2655403"/>
            <a:ext cx="1400176" cy="181445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1651"/>
              <a:gd name="connsiteX1" fmla="*/ 10000 w 10000"/>
              <a:gd name="connsiteY1" fmla="*/ 0 h 11651"/>
              <a:gd name="connsiteX2" fmla="*/ 10000 w 10000"/>
              <a:gd name="connsiteY2" fmla="*/ 8000 h 11651"/>
              <a:gd name="connsiteX3" fmla="*/ 4915 w 10000"/>
              <a:gd name="connsiteY3" fmla="*/ 11651 h 11651"/>
              <a:gd name="connsiteX4" fmla="*/ 0 w 10000"/>
              <a:gd name="connsiteY4" fmla="*/ 8000 h 11651"/>
              <a:gd name="connsiteX5" fmla="*/ 0 w 10000"/>
              <a:gd name="connsiteY5" fmla="*/ 0 h 1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651">
                <a:moveTo>
                  <a:pt x="0" y="0"/>
                </a:moveTo>
                <a:lnTo>
                  <a:pt x="10000" y="0"/>
                </a:lnTo>
                <a:lnTo>
                  <a:pt x="10000" y="8000"/>
                </a:lnTo>
                <a:lnTo>
                  <a:pt x="4915" y="1165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01945" y="3111964"/>
            <a:ext cx="764381" cy="17530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284921" y="3562629"/>
            <a:ext cx="2212975" cy="409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7" r="50000"/>
          <a:stretch/>
        </p:blipFill>
        <p:spPr bwMode="auto">
          <a:xfrm>
            <a:off x="4912160" y="2811724"/>
            <a:ext cx="932656" cy="166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0800000">
            <a:off x="8309138" y="3079609"/>
            <a:ext cx="1154906" cy="128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9888071" y="2811724"/>
            <a:ext cx="1858963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236776" y="5489860"/>
            <a:ext cx="8779634" cy="70788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দুই ভাগের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এক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8621935" y="5233315"/>
                <a:ext cx="529311" cy="1220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40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40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935" y="5233315"/>
                <a:ext cx="529311" cy="1220975"/>
              </a:xfrm>
              <a:prstGeom prst="rect">
                <a:avLst/>
              </a:prstGeom>
              <a:blipFill rotWithShape="1">
                <a:blip r:embed="rId7"/>
                <a:stretch>
                  <a:fillRect b="-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695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5472" y="579156"/>
            <a:ext cx="10528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৯১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নং পৃষ্টা বের করে পাঠ্যাংশ টুকু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26" y="1879534"/>
            <a:ext cx="4602152" cy="3979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7" b="13937"/>
          <a:stretch/>
        </p:blipFill>
        <p:spPr>
          <a:xfrm>
            <a:off x="6864824" y="1879534"/>
            <a:ext cx="4299045" cy="38884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1946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16"/>
          <p:cNvSpPr/>
          <p:nvPr/>
        </p:nvSpPr>
        <p:spPr>
          <a:xfrm>
            <a:off x="5382805" y="3274614"/>
            <a:ext cx="2060186" cy="1245522"/>
          </a:xfrm>
          <a:prstGeom prst="rightArrow">
            <a:avLst>
              <a:gd name="adj1" fmla="val 50000"/>
              <a:gd name="adj2" fmla="val 56705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7629148" y="2676862"/>
            <a:ext cx="4133588" cy="2890838"/>
            <a:chOff x="7903924" y="2457776"/>
            <a:chExt cx="4133588" cy="2890838"/>
          </a:xfrm>
        </p:grpSpPr>
        <p:sp>
          <p:nvSpPr>
            <p:cNvPr id="19" name="Rounded Rectangle 18"/>
            <p:cNvSpPr/>
            <p:nvPr/>
          </p:nvSpPr>
          <p:spPr>
            <a:xfrm>
              <a:off x="7903924" y="2457776"/>
              <a:ext cx="4133588" cy="289083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903924" y="3364586"/>
                  <a:ext cx="3217926" cy="1349537"/>
                </a:xfrm>
                <a:prstGeom prst="rect">
                  <a:avLst/>
                </a:prstGeom>
                <a:noFill/>
                <a:ln>
                  <a:noFill/>
                  <a:prstDash val="solid"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২</a:t>
                  </a:r>
                  <a:r>
                    <a:rPr lang="bn-IN" sz="3200" b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টি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bn-IN" sz="3200" b="1" i="1" smtClean="0"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3200" b="1" i="1" smtClean="0">
                              <a:latin typeface="Cambria Math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3200" b="1" i="1" smtClean="0">
                              <a:latin typeface="Cambria Math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a14:m>
                  <a:r>
                    <a:rPr lang="en-US" sz="3200" b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IN" sz="3200" b="1" dirty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একত্রে রাখলে  তৈরি হয়।  </a:t>
                  </a:r>
                  <a:endPara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924" y="3364586"/>
                  <a:ext cx="3217926" cy="1349537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r="-2273" b="-13514"/>
                  </a:stretch>
                </a:blipFill>
                <a:ln>
                  <a:noFill/>
                  <a:prstDash val="solid"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ounded Rectangle 20"/>
            <p:cNvSpPr/>
            <p:nvPr/>
          </p:nvSpPr>
          <p:spPr>
            <a:xfrm>
              <a:off x="11121850" y="3403855"/>
              <a:ext cx="789139" cy="8569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9827590" y="3504473"/>
            <a:ext cx="2966400" cy="101566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194" y="2949365"/>
            <a:ext cx="2017951" cy="189602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86405" y="2922648"/>
            <a:ext cx="1902117" cy="16643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58546" y="3239342"/>
                <a:ext cx="621199" cy="882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m:rPr>
                              <m:nor/>
                            </m:rPr>
                            <a:rPr lang="en-US" sz="2800" b="1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46" y="3239342"/>
                <a:ext cx="621199" cy="8822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490669" y="3239342"/>
                <a:ext cx="621199" cy="882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m:rPr>
                              <m:nor/>
                            </m:rPr>
                            <a:rPr lang="en-US" sz="2800" b="1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669" y="3239342"/>
                <a:ext cx="621199" cy="8822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312716" y="3456230"/>
                <a:ext cx="621199" cy="882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m:rPr>
                              <m:nor/>
                            </m:rPr>
                            <a:rPr lang="en-US" sz="2800" b="1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16" y="3456230"/>
                <a:ext cx="621199" cy="88229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150041" y="3456229"/>
                <a:ext cx="621199" cy="882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2800" b="1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  <m:r>
                            <m:rPr>
                              <m:nor/>
                            </m:rPr>
                            <a:rPr lang="en-US" sz="2800" b="1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041" y="3456229"/>
                <a:ext cx="621199" cy="8822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33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0" grpId="0"/>
      <p:bldP spid="34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0FEA7D3-5C0A-3D8B-D4CA-99505840508F}"/>
              </a:ext>
            </a:extLst>
          </p:cNvPr>
          <p:cNvSpPr/>
          <p:nvPr/>
        </p:nvSpPr>
        <p:spPr>
          <a:xfrm>
            <a:off x="441050" y="3785904"/>
            <a:ext cx="1528762" cy="17668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="" xmlns:a16="http://schemas.microsoft.com/office/drawing/2014/main" id="{09829021-B4DD-DE4F-978C-A2E083DB42B9}"/>
              </a:ext>
            </a:extLst>
          </p:cNvPr>
          <p:cNvSpPr/>
          <p:nvPr/>
        </p:nvSpPr>
        <p:spPr>
          <a:xfrm>
            <a:off x="2348718" y="4318398"/>
            <a:ext cx="2200275" cy="94059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="" xmlns:a16="http://schemas.microsoft.com/office/drawing/2014/main" id="{050253AA-1A09-EF40-1716-68BDC45674DA}"/>
              </a:ext>
            </a:extLst>
          </p:cNvPr>
          <p:cNvSpPr/>
          <p:nvPr/>
        </p:nvSpPr>
        <p:spPr>
          <a:xfrm>
            <a:off x="4975957" y="3429000"/>
            <a:ext cx="1843085" cy="1829991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81A9F3A-9A35-9213-F892-D645062E827D}"/>
              </a:ext>
            </a:extLst>
          </p:cNvPr>
          <p:cNvSpPr/>
          <p:nvPr/>
        </p:nvSpPr>
        <p:spPr>
          <a:xfrm>
            <a:off x="7237079" y="3835124"/>
            <a:ext cx="2271713" cy="12858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Flowchart: Off-page Connector 14">
            <a:extLst>
              <a:ext uri="{FF2B5EF4-FFF2-40B4-BE49-F238E27FC236}">
                <a16:creationId xmlns="" xmlns:a16="http://schemas.microsoft.com/office/drawing/2014/main" id="{A363028D-1AA6-9C79-AFE1-D40F98021206}"/>
              </a:ext>
            </a:extLst>
          </p:cNvPr>
          <p:cNvSpPr/>
          <p:nvPr/>
        </p:nvSpPr>
        <p:spPr>
          <a:xfrm rot="16200000">
            <a:off x="10159007" y="3411171"/>
            <a:ext cx="1400176" cy="181445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1651"/>
              <a:gd name="connsiteX1" fmla="*/ 10000 w 10000"/>
              <a:gd name="connsiteY1" fmla="*/ 0 h 11651"/>
              <a:gd name="connsiteX2" fmla="*/ 10000 w 10000"/>
              <a:gd name="connsiteY2" fmla="*/ 8000 h 11651"/>
              <a:gd name="connsiteX3" fmla="*/ 4915 w 10000"/>
              <a:gd name="connsiteY3" fmla="*/ 11651 h 11651"/>
              <a:gd name="connsiteX4" fmla="*/ 0 w 10000"/>
              <a:gd name="connsiteY4" fmla="*/ 8000 h 11651"/>
              <a:gd name="connsiteX5" fmla="*/ 0 w 10000"/>
              <a:gd name="connsiteY5" fmla="*/ 0 h 1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1651">
                <a:moveTo>
                  <a:pt x="0" y="0"/>
                </a:moveTo>
                <a:lnTo>
                  <a:pt x="10000" y="0"/>
                </a:lnTo>
                <a:lnTo>
                  <a:pt x="10000" y="8000"/>
                </a:lnTo>
                <a:lnTo>
                  <a:pt x="4915" y="11651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59D74BE9-CFD5-3C9C-CACB-31355D3BAE07}"/>
              </a:ext>
            </a:extLst>
          </p:cNvPr>
          <p:cNvCxnSpPr/>
          <p:nvPr/>
        </p:nvCxnSpPr>
        <p:spPr>
          <a:xfrm>
            <a:off x="1109027" y="3785904"/>
            <a:ext cx="0" cy="1766888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1CDD2FA2-AFEA-A81A-3965-B7FDD94BC393}"/>
              </a:ext>
            </a:extLst>
          </p:cNvPr>
          <p:cNvCxnSpPr>
            <a:stCxn id="3" idx="2"/>
            <a:endCxn id="3" idx="6"/>
          </p:cNvCxnSpPr>
          <p:nvPr/>
        </p:nvCxnSpPr>
        <p:spPr>
          <a:xfrm>
            <a:off x="2348718" y="4788695"/>
            <a:ext cx="2200275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0DCB1D18-3958-C8B4-E5BB-C52E33A1977D}"/>
              </a:ext>
            </a:extLst>
          </p:cNvPr>
          <p:cNvCxnSpPr/>
          <p:nvPr/>
        </p:nvCxnSpPr>
        <p:spPr>
          <a:xfrm>
            <a:off x="5897499" y="3392090"/>
            <a:ext cx="1" cy="185261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B70144D2-3CB9-0CBF-4017-DB7BF8F52C59}"/>
              </a:ext>
            </a:extLst>
          </p:cNvPr>
          <p:cNvCxnSpPr/>
          <p:nvPr/>
        </p:nvCxnSpPr>
        <p:spPr>
          <a:xfrm>
            <a:off x="7291362" y="3866125"/>
            <a:ext cx="2271713" cy="1285875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CFCBA431-9B6B-1AF8-5587-EBE37643A77D}"/>
              </a:ext>
            </a:extLst>
          </p:cNvPr>
          <p:cNvCxnSpPr>
            <a:stCxn id="6" idx="3"/>
          </p:cNvCxnSpPr>
          <p:nvPr/>
        </p:nvCxnSpPr>
        <p:spPr>
          <a:xfrm flipH="1" flipV="1">
            <a:off x="9951868" y="4318397"/>
            <a:ext cx="1814454" cy="1190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7AF92E-4FA0-9FAB-5AB2-577774280733}"/>
              </a:ext>
            </a:extLst>
          </p:cNvPr>
          <p:cNvSpPr txBox="1"/>
          <p:nvPr/>
        </p:nvSpPr>
        <p:spPr>
          <a:xfrm>
            <a:off x="35798" y="2180330"/>
            <a:ext cx="12530671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নিচের প্রত্যেক আকৃতির 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</a:t>
            </a:r>
            <a:r>
              <a:rPr lang="bn-IN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অংশ বাড়ি থেকে রং করে আনবে।  </a:t>
            </a:r>
            <a:endParaRPr lang="en-US" sz="36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id="{5C1EF5CF-7932-D1DB-0460-14D920E13EF5}"/>
                  </a:ext>
                </a:extLst>
              </p:cNvPr>
              <p:cNvSpPr/>
              <p:nvPr/>
            </p:nvSpPr>
            <p:spPr>
              <a:xfrm flipH="1">
                <a:off x="5327339" y="1950844"/>
                <a:ext cx="410269" cy="8758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en-US" sz="2800" b="1" i="1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12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C1EF5CF-7932-D1DB-0460-14D920E13E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327339" y="1950844"/>
                <a:ext cx="410269" cy="8758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728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6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h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th Theme" id="{A359A146-2ACE-45C4-B67F-8CDD311C5081}" vid="{75A484A7-91B3-4D99-8DFE-3478539159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 Theme</Template>
  <TotalTime>341</TotalTime>
  <Words>458</Words>
  <Application>Microsoft Office PowerPoint</Application>
  <PresentationFormat>Custom</PresentationFormat>
  <Paragraphs>55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Math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Nahidal Arjin</dc:creator>
  <cp:lastModifiedBy>USER</cp:lastModifiedBy>
  <cp:revision>85</cp:revision>
  <dcterms:created xsi:type="dcterms:W3CDTF">2026-03-22T13:57:04Z</dcterms:created>
  <dcterms:modified xsi:type="dcterms:W3CDTF">2026-09-03T07:03:09Z</dcterms:modified>
</cp:coreProperties>
</file>