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0" r:id="rId6"/>
    <p:sldId id="315" r:id="rId7"/>
    <p:sldId id="272" r:id="rId8"/>
    <p:sldId id="316" r:id="rId9"/>
    <p:sldId id="317" r:id="rId10"/>
    <p:sldId id="314" r:id="rId11"/>
    <p:sldId id="318" r:id="rId12"/>
    <p:sldId id="320" r:id="rId13"/>
    <p:sldId id="293" r:id="rId14"/>
    <p:sldId id="291" r:id="rId15"/>
    <p:sldId id="268" r:id="rId16"/>
    <p:sldId id="292" r:id="rId17"/>
    <p:sldId id="310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+W0/Go8WtdZgbFx+W0HlQ==" hashData="3LB2WR9qr9rYPqiWDx5G3HSDbGk80agqlKNpPPXGuMSOHabSdDUFlMxusJ/4tv8qG6unCzxzTgxHF1dStahiv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tmp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tm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5B12A8-0200-40B3-8EE5-6AE3C113546A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B63C2F-00CF-436E-94C6-11D8FF8D4B0A}">
      <dgm:prSet phldrT="[Text]" phldr="0" custT="1"/>
      <dgm:spPr>
        <a:solidFill>
          <a:srgbClr val="002060"/>
        </a:solidFill>
        <a:ln w="28575">
          <a:solidFill>
            <a:srgbClr val="FFFF00"/>
          </a:solidFill>
        </a:ln>
      </dgm:spPr>
      <dgm:t>
        <a:bodyPr/>
        <a:lstStyle/>
        <a:p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অক্সিজেন</a:t>
          </a:r>
          <a:r>
            <a:rPr lang="en-US" sz="20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9D088638-7B54-49C0-AF19-417989D248C5}" type="parTrans" cxnId="{D6E959DC-6007-4E22-92E8-757B82351887}">
      <dgm:prSet/>
      <dgm:spPr>
        <a:ln w="28575"/>
      </dgm:spPr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452889A-2A2A-4430-9AC3-BC957C53F5A0}" type="sibTrans" cxnId="{D6E959DC-6007-4E22-92E8-757B82351887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02AD65A-D7C8-4880-9AB2-11038167B21A}">
      <dgm:prSet phldrT="[Text]" phldr="0" custT="1"/>
      <dgm:spPr>
        <a:solidFill>
          <a:srgbClr val="002060"/>
        </a:solidFill>
        <a:ln w="28575">
          <a:solidFill>
            <a:srgbClr val="FFFF00"/>
          </a:solidFill>
        </a:ln>
      </dgm:spPr>
      <dgm:t>
        <a:bodyPr/>
        <a:lstStyle/>
        <a:p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জলীয়বাষ্প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23E89C8-71E5-4659-BC28-604119A824CE}" type="parTrans" cxnId="{87E30812-CD79-4156-A6E8-D70869A45615}">
      <dgm:prSet/>
      <dgm:spPr>
        <a:ln w="28575"/>
      </dgm:spPr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E8ECCE9-770B-4AE2-9070-C93A5C1BD152}" type="sibTrans" cxnId="{87E30812-CD79-4156-A6E8-D70869A4561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9E180A6-FBE1-4EBC-947C-6CE98F40D1EA}">
      <dgm:prSet phldrT="[Text]" phldr="0" custT="1"/>
      <dgm:spPr>
        <a:solidFill>
          <a:srgbClr val="002060"/>
        </a:solidFill>
        <a:ln w="28575">
          <a:solidFill>
            <a:srgbClr val="FFFF00"/>
          </a:solidFill>
        </a:ln>
      </dgm:spPr>
      <dgm:t>
        <a:bodyPr/>
        <a:lstStyle/>
        <a:p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লোহা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1E342F9-DD42-4B24-A60C-8BDF870BCA42}" type="parTrans" cxnId="{357A6451-9CC5-4220-B3A4-510FD3D8DBA8}">
      <dgm:prSet/>
      <dgm:spPr>
        <a:ln w="28575"/>
      </dgm:spPr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D51DCC0-5D3B-408D-936D-44534B256DBC}" type="sibTrans" cxnId="{357A6451-9CC5-4220-B3A4-510FD3D8DBA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9A41871-47F7-4D42-9249-C24CE9C3E901}" type="pres">
      <dgm:prSet presAssocID="{295B12A8-0200-40B3-8EE5-6AE3C113546A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C0C66603-D694-4597-AD59-CD1A366C85B5}" type="pres">
      <dgm:prSet presAssocID="{295B12A8-0200-40B3-8EE5-6AE3C113546A}" presName="cycle" presStyleCnt="0"/>
      <dgm:spPr/>
    </dgm:pt>
    <dgm:pt modelId="{7F4CF4EA-0447-4C80-9505-044D3053373C}" type="pres">
      <dgm:prSet presAssocID="{295B12A8-0200-40B3-8EE5-6AE3C113546A}" presName="centerShape" presStyleCnt="0"/>
      <dgm:spPr/>
    </dgm:pt>
    <dgm:pt modelId="{7953ABCE-7D2A-4CF7-A05C-2477F5307D1D}" type="pres">
      <dgm:prSet presAssocID="{295B12A8-0200-40B3-8EE5-6AE3C113546A}" presName="connSite" presStyleLbl="node1" presStyleIdx="0" presStyleCnt="4"/>
      <dgm:spPr/>
    </dgm:pt>
    <dgm:pt modelId="{2C93D099-6F10-45FF-8626-8B8F2B8A6E79}" type="pres">
      <dgm:prSet presAssocID="{295B12A8-0200-40B3-8EE5-6AE3C113546A}" presName="visible" presStyleLbl="node1" presStyleIdx="0" presStyleCnt="4" custScaleX="170114" custScaleY="167963" custLinFactNeighborX="-1058" custLinFactNeighborY="2285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28575">
          <a:solidFill>
            <a:srgbClr val="002060"/>
          </a:solidFill>
        </a:ln>
      </dgm:spPr>
    </dgm:pt>
    <dgm:pt modelId="{23FB0B32-77B6-4291-95EE-B821E40C58DA}" type="pres">
      <dgm:prSet presAssocID="{9D088638-7B54-49C0-AF19-417989D248C5}" presName="Name25" presStyleLbl="parChTrans1D1" presStyleIdx="0" presStyleCnt="3"/>
      <dgm:spPr/>
    </dgm:pt>
    <dgm:pt modelId="{7795C8CF-A730-466D-9D63-8EE115489EC0}" type="pres">
      <dgm:prSet presAssocID="{EBB63C2F-00CF-436E-94C6-11D8FF8D4B0A}" presName="node" presStyleCnt="0"/>
      <dgm:spPr/>
    </dgm:pt>
    <dgm:pt modelId="{93E7075F-6BDC-43A2-AED5-6976A9E33AC6}" type="pres">
      <dgm:prSet presAssocID="{EBB63C2F-00CF-436E-94C6-11D8FF8D4B0A}" presName="parentNode" presStyleLbl="node1" presStyleIdx="1" presStyleCnt="4" custScaleX="307616" custScaleY="164670" custLinFactX="27973" custLinFactNeighborX="100000" custLinFactNeighborY="-51696">
        <dgm:presLayoutVars>
          <dgm:chMax val="1"/>
          <dgm:bulletEnabled val="1"/>
        </dgm:presLayoutVars>
      </dgm:prSet>
      <dgm:spPr/>
    </dgm:pt>
    <dgm:pt modelId="{911FE7E5-0D70-475E-88BB-3EF1006BE337}" type="pres">
      <dgm:prSet presAssocID="{EBB63C2F-00CF-436E-94C6-11D8FF8D4B0A}" presName="childNode" presStyleLbl="revTx" presStyleIdx="0" presStyleCnt="0">
        <dgm:presLayoutVars>
          <dgm:bulletEnabled val="1"/>
        </dgm:presLayoutVars>
      </dgm:prSet>
      <dgm:spPr/>
    </dgm:pt>
    <dgm:pt modelId="{808F3B57-6644-4844-86ED-9985B09C2867}" type="pres">
      <dgm:prSet presAssocID="{F23E89C8-71E5-4659-BC28-604119A824CE}" presName="Name25" presStyleLbl="parChTrans1D1" presStyleIdx="1" presStyleCnt="3"/>
      <dgm:spPr/>
    </dgm:pt>
    <dgm:pt modelId="{B0DB79DB-35A0-45FB-96A3-CC2C89974211}" type="pres">
      <dgm:prSet presAssocID="{302AD65A-D7C8-4880-9AB2-11038167B21A}" presName="node" presStyleCnt="0"/>
      <dgm:spPr/>
    </dgm:pt>
    <dgm:pt modelId="{E5E176BA-F8F5-40BA-8837-2A826B452EB3}" type="pres">
      <dgm:prSet presAssocID="{302AD65A-D7C8-4880-9AB2-11038167B21A}" presName="parentNode" presStyleLbl="node1" presStyleIdx="2" presStyleCnt="4" custScaleX="330420" custScaleY="150418" custLinFactX="8167" custLinFactNeighborX="100000" custLinFactNeighborY="-687">
        <dgm:presLayoutVars>
          <dgm:chMax val="1"/>
          <dgm:bulletEnabled val="1"/>
        </dgm:presLayoutVars>
      </dgm:prSet>
      <dgm:spPr/>
    </dgm:pt>
    <dgm:pt modelId="{881226C3-532F-454F-A762-E90D85F21973}" type="pres">
      <dgm:prSet presAssocID="{302AD65A-D7C8-4880-9AB2-11038167B21A}" presName="childNode" presStyleLbl="revTx" presStyleIdx="0" presStyleCnt="0">
        <dgm:presLayoutVars>
          <dgm:bulletEnabled val="1"/>
        </dgm:presLayoutVars>
      </dgm:prSet>
      <dgm:spPr/>
    </dgm:pt>
    <dgm:pt modelId="{526256B8-5ABC-438D-BF44-8C0DC7AA7EB1}" type="pres">
      <dgm:prSet presAssocID="{81E342F9-DD42-4B24-A60C-8BDF870BCA42}" presName="Name25" presStyleLbl="parChTrans1D1" presStyleIdx="2" presStyleCnt="3"/>
      <dgm:spPr/>
    </dgm:pt>
    <dgm:pt modelId="{ED89A5E0-3CB6-4D32-A17E-23D3F79E9480}" type="pres">
      <dgm:prSet presAssocID="{19E180A6-FBE1-4EBC-947C-6CE98F40D1EA}" presName="node" presStyleCnt="0"/>
      <dgm:spPr/>
    </dgm:pt>
    <dgm:pt modelId="{105C12B9-6F12-42C2-8CD6-BE0351BA2551}" type="pres">
      <dgm:prSet presAssocID="{19E180A6-FBE1-4EBC-947C-6CE98F40D1EA}" presName="parentNode" presStyleLbl="node1" presStyleIdx="3" presStyleCnt="4" custScaleX="308976" custScaleY="146110" custLinFactX="51118" custLinFactNeighborX="100000" custLinFactNeighborY="27479">
        <dgm:presLayoutVars>
          <dgm:chMax val="1"/>
          <dgm:bulletEnabled val="1"/>
        </dgm:presLayoutVars>
      </dgm:prSet>
      <dgm:spPr/>
    </dgm:pt>
    <dgm:pt modelId="{60E7A5E1-53BE-4C2A-8942-44E70F9FEBD9}" type="pres">
      <dgm:prSet presAssocID="{19E180A6-FBE1-4EBC-947C-6CE98F40D1EA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87E30812-CD79-4156-A6E8-D70869A45615}" srcId="{295B12A8-0200-40B3-8EE5-6AE3C113546A}" destId="{302AD65A-D7C8-4880-9AB2-11038167B21A}" srcOrd="1" destOrd="0" parTransId="{F23E89C8-71E5-4659-BC28-604119A824CE}" sibTransId="{2E8ECCE9-770B-4AE2-9070-C93A5C1BD152}"/>
    <dgm:cxn modelId="{7492BB24-4DA5-46F7-90CC-222040D82970}" type="presOf" srcId="{295B12A8-0200-40B3-8EE5-6AE3C113546A}" destId="{19A41871-47F7-4D42-9249-C24CE9C3E901}" srcOrd="0" destOrd="0" presId="urn:microsoft.com/office/officeart/2005/8/layout/radial2"/>
    <dgm:cxn modelId="{6C3D092A-A0F0-41FB-874A-570228041A95}" type="presOf" srcId="{302AD65A-D7C8-4880-9AB2-11038167B21A}" destId="{E5E176BA-F8F5-40BA-8837-2A826B452EB3}" srcOrd="0" destOrd="0" presId="urn:microsoft.com/office/officeart/2005/8/layout/radial2"/>
    <dgm:cxn modelId="{0843565B-65CF-4F45-AB5F-7D0BFD46ED32}" type="presOf" srcId="{EBB63C2F-00CF-436E-94C6-11D8FF8D4B0A}" destId="{93E7075F-6BDC-43A2-AED5-6976A9E33AC6}" srcOrd="0" destOrd="0" presId="urn:microsoft.com/office/officeart/2005/8/layout/radial2"/>
    <dgm:cxn modelId="{0AC9E261-BB7C-496F-81D6-2E5ACEDC89B7}" type="presOf" srcId="{19E180A6-FBE1-4EBC-947C-6CE98F40D1EA}" destId="{105C12B9-6F12-42C2-8CD6-BE0351BA2551}" srcOrd="0" destOrd="0" presId="urn:microsoft.com/office/officeart/2005/8/layout/radial2"/>
    <dgm:cxn modelId="{3C94B244-403A-4E55-A397-94C7415E7407}" type="presOf" srcId="{9D088638-7B54-49C0-AF19-417989D248C5}" destId="{23FB0B32-77B6-4291-95EE-B821E40C58DA}" srcOrd="0" destOrd="0" presId="urn:microsoft.com/office/officeart/2005/8/layout/radial2"/>
    <dgm:cxn modelId="{AC8F854D-419F-43AF-A78A-BDB1476106BA}" type="presOf" srcId="{F23E89C8-71E5-4659-BC28-604119A824CE}" destId="{808F3B57-6644-4844-86ED-9985B09C2867}" srcOrd="0" destOrd="0" presId="urn:microsoft.com/office/officeart/2005/8/layout/radial2"/>
    <dgm:cxn modelId="{357A6451-9CC5-4220-B3A4-510FD3D8DBA8}" srcId="{295B12A8-0200-40B3-8EE5-6AE3C113546A}" destId="{19E180A6-FBE1-4EBC-947C-6CE98F40D1EA}" srcOrd="2" destOrd="0" parTransId="{81E342F9-DD42-4B24-A60C-8BDF870BCA42}" sibTransId="{8D51DCC0-5D3B-408D-936D-44534B256DBC}"/>
    <dgm:cxn modelId="{EBF157A3-2AAB-4F2E-B49F-1F1C395A8238}" type="presOf" srcId="{81E342F9-DD42-4B24-A60C-8BDF870BCA42}" destId="{526256B8-5ABC-438D-BF44-8C0DC7AA7EB1}" srcOrd="0" destOrd="0" presId="urn:microsoft.com/office/officeart/2005/8/layout/radial2"/>
    <dgm:cxn modelId="{D6E959DC-6007-4E22-92E8-757B82351887}" srcId="{295B12A8-0200-40B3-8EE5-6AE3C113546A}" destId="{EBB63C2F-00CF-436E-94C6-11D8FF8D4B0A}" srcOrd="0" destOrd="0" parTransId="{9D088638-7B54-49C0-AF19-417989D248C5}" sibTransId="{3452889A-2A2A-4430-9AC3-BC957C53F5A0}"/>
    <dgm:cxn modelId="{50CA3AFF-03DC-4B73-96ED-1B47AE3162EC}" type="presParOf" srcId="{19A41871-47F7-4D42-9249-C24CE9C3E901}" destId="{C0C66603-D694-4597-AD59-CD1A366C85B5}" srcOrd="0" destOrd="0" presId="urn:microsoft.com/office/officeart/2005/8/layout/radial2"/>
    <dgm:cxn modelId="{DFD830B8-FEFD-4D64-B636-2E30545CD9D6}" type="presParOf" srcId="{C0C66603-D694-4597-AD59-CD1A366C85B5}" destId="{7F4CF4EA-0447-4C80-9505-044D3053373C}" srcOrd="0" destOrd="0" presId="urn:microsoft.com/office/officeart/2005/8/layout/radial2"/>
    <dgm:cxn modelId="{A56CEFEF-7BB7-4445-A88A-A453596E2EEB}" type="presParOf" srcId="{7F4CF4EA-0447-4C80-9505-044D3053373C}" destId="{7953ABCE-7D2A-4CF7-A05C-2477F5307D1D}" srcOrd="0" destOrd="0" presId="urn:microsoft.com/office/officeart/2005/8/layout/radial2"/>
    <dgm:cxn modelId="{41255283-5E4F-43C3-A383-AE7CD6206A71}" type="presParOf" srcId="{7F4CF4EA-0447-4C80-9505-044D3053373C}" destId="{2C93D099-6F10-45FF-8626-8B8F2B8A6E79}" srcOrd="1" destOrd="0" presId="urn:microsoft.com/office/officeart/2005/8/layout/radial2"/>
    <dgm:cxn modelId="{2C6FEB7D-7465-4406-BC34-5C474CA6820E}" type="presParOf" srcId="{C0C66603-D694-4597-AD59-CD1A366C85B5}" destId="{23FB0B32-77B6-4291-95EE-B821E40C58DA}" srcOrd="1" destOrd="0" presId="urn:microsoft.com/office/officeart/2005/8/layout/radial2"/>
    <dgm:cxn modelId="{539AF26D-64B3-49E5-A94C-464B1379B72D}" type="presParOf" srcId="{C0C66603-D694-4597-AD59-CD1A366C85B5}" destId="{7795C8CF-A730-466D-9D63-8EE115489EC0}" srcOrd="2" destOrd="0" presId="urn:microsoft.com/office/officeart/2005/8/layout/radial2"/>
    <dgm:cxn modelId="{7B9659BE-7ABC-4D6A-9806-033A4D77A66C}" type="presParOf" srcId="{7795C8CF-A730-466D-9D63-8EE115489EC0}" destId="{93E7075F-6BDC-43A2-AED5-6976A9E33AC6}" srcOrd="0" destOrd="0" presId="urn:microsoft.com/office/officeart/2005/8/layout/radial2"/>
    <dgm:cxn modelId="{5C555837-2DFE-475D-AC47-66A41100BF68}" type="presParOf" srcId="{7795C8CF-A730-466D-9D63-8EE115489EC0}" destId="{911FE7E5-0D70-475E-88BB-3EF1006BE337}" srcOrd="1" destOrd="0" presId="urn:microsoft.com/office/officeart/2005/8/layout/radial2"/>
    <dgm:cxn modelId="{623825FD-70A9-44E8-9DFF-F712DB81C4B8}" type="presParOf" srcId="{C0C66603-D694-4597-AD59-CD1A366C85B5}" destId="{808F3B57-6644-4844-86ED-9985B09C2867}" srcOrd="3" destOrd="0" presId="urn:microsoft.com/office/officeart/2005/8/layout/radial2"/>
    <dgm:cxn modelId="{9828544E-1B3B-4A80-8CD5-FD12382DF13E}" type="presParOf" srcId="{C0C66603-D694-4597-AD59-CD1A366C85B5}" destId="{B0DB79DB-35A0-45FB-96A3-CC2C89974211}" srcOrd="4" destOrd="0" presId="urn:microsoft.com/office/officeart/2005/8/layout/radial2"/>
    <dgm:cxn modelId="{970069C4-D33E-4D19-897E-A6D120851CF6}" type="presParOf" srcId="{B0DB79DB-35A0-45FB-96A3-CC2C89974211}" destId="{E5E176BA-F8F5-40BA-8837-2A826B452EB3}" srcOrd="0" destOrd="0" presId="urn:microsoft.com/office/officeart/2005/8/layout/radial2"/>
    <dgm:cxn modelId="{5749638B-ED21-4989-882D-C091C190D235}" type="presParOf" srcId="{B0DB79DB-35A0-45FB-96A3-CC2C89974211}" destId="{881226C3-532F-454F-A762-E90D85F21973}" srcOrd="1" destOrd="0" presId="urn:microsoft.com/office/officeart/2005/8/layout/radial2"/>
    <dgm:cxn modelId="{7A00D338-D52A-4EF1-B29F-E3597753DCF2}" type="presParOf" srcId="{C0C66603-D694-4597-AD59-CD1A366C85B5}" destId="{526256B8-5ABC-438D-BF44-8C0DC7AA7EB1}" srcOrd="5" destOrd="0" presId="urn:microsoft.com/office/officeart/2005/8/layout/radial2"/>
    <dgm:cxn modelId="{6686427A-D648-4634-82AA-0A44CC41679A}" type="presParOf" srcId="{C0C66603-D694-4597-AD59-CD1A366C85B5}" destId="{ED89A5E0-3CB6-4D32-A17E-23D3F79E9480}" srcOrd="6" destOrd="0" presId="urn:microsoft.com/office/officeart/2005/8/layout/radial2"/>
    <dgm:cxn modelId="{CA3A501B-9B65-46A4-A3FA-301261F0FBE3}" type="presParOf" srcId="{ED89A5E0-3CB6-4D32-A17E-23D3F79E9480}" destId="{105C12B9-6F12-42C2-8CD6-BE0351BA2551}" srcOrd="0" destOrd="0" presId="urn:microsoft.com/office/officeart/2005/8/layout/radial2"/>
    <dgm:cxn modelId="{53A6CF75-5033-420B-B60B-3A1D103EE5FC}" type="presParOf" srcId="{ED89A5E0-3CB6-4D32-A17E-23D3F79E9480}" destId="{60E7A5E1-53BE-4C2A-8942-44E70F9FEBD9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256B8-5ABC-438D-BF44-8C0DC7AA7EB1}">
      <dsp:nvSpPr>
        <dsp:cNvPr id="0" name=""/>
        <dsp:cNvSpPr/>
      </dsp:nvSpPr>
      <dsp:spPr>
        <a:xfrm rot="1811515">
          <a:off x="558845" y="2775664"/>
          <a:ext cx="1367916" cy="54667"/>
        </a:xfrm>
        <a:custGeom>
          <a:avLst/>
          <a:gdLst/>
          <a:ahLst/>
          <a:cxnLst/>
          <a:rect l="0" t="0" r="0" b="0"/>
          <a:pathLst>
            <a:path>
              <a:moveTo>
                <a:pt x="0" y="27333"/>
              </a:moveTo>
              <a:lnTo>
                <a:pt x="1367916" y="2733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F3B57-6644-4844-86ED-9985B09C2867}">
      <dsp:nvSpPr>
        <dsp:cNvPr id="0" name=""/>
        <dsp:cNvSpPr/>
      </dsp:nvSpPr>
      <dsp:spPr>
        <a:xfrm rot="21592942">
          <a:off x="651626" y="2206686"/>
          <a:ext cx="731405" cy="54667"/>
        </a:xfrm>
        <a:custGeom>
          <a:avLst/>
          <a:gdLst/>
          <a:ahLst/>
          <a:cxnLst/>
          <a:rect l="0" t="0" r="0" b="0"/>
          <a:pathLst>
            <a:path>
              <a:moveTo>
                <a:pt x="0" y="27333"/>
              </a:moveTo>
              <a:lnTo>
                <a:pt x="731405" y="2733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FB0B32-77B6-4291-95EE-B821E40C58DA}">
      <dsp:nvSpPr>
        <dsp:cNvPr id="0" name=""/>
        <dsp:cNvSpPr/>
      </dsp:nvSpPr>
      <dsp:spPr>
        <a:xfrm rot="19495527">
          <a:off x="534177" y="1566872"/>
          <a:ext cx="1293536" cy="54667"/>
        </a:xfrm>
        <a:custGeom>
          <a:avLst/>
          <a:gdLst/>
          <a:ahLst/>
          <a:cxnLst/>
          <a:rect l="0" t="0" r="0" b="0"/>
          <a:pathLst>
            <a:path>
              <a:moveTo>
                <a:pt x="0" y="27333"/>
              </a:moveTo>
              <a:lnTo>
                <a:pt x="1293536" y="27333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93D099-6F10-45FF-8626-8B8F2B8A6E79}">
      <dsp:nvSpPr>
        <dsp:cNvPr id="0" name=""/>
        <dsp:cNvSpPr/>
      </dsp:nvSpPr>
      <dsp:spPr>
        <a:xfrm>
          <a:off x="-665903" y="1339005"/>
          <a:ext cx="1866867" cy="1843261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28575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7075F-6BDC-43A2-AED5-6976A9E33AC6}">
      <dsp:nvSpPr>
        <dsp:cNvPr id="0" name=""/>
        <dsp:cNvSpPr/>
      </dsp:nvSpPr>
      <dsp:spPr>
        <a:xfrm>
          <a:off x="1311529" y="249277"/>
          <a:ext cx="2025505" cy="1084274"/>
        </a:xfrm>
        <a:prstGeom prst="ellipse">
          <a:avLst/>
        </a:prstGeom>
        <a:solidFill>
          <a:srgbClr val="002060"/>
        </a:solidFill>
        <a:ln w="28575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অক্সিজেন</a:t>
          </a:r>
          <a:r>
            <a:rPr lang="en-US" sz="2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1608157" y="408065"/>
        <a:ext cx="1432249" cy="766698"/>
      </dsp:txXfrm>
    </dsp:sp>
    <dsp:sp modelId="{E5E176BA-F8F5-40BA-8837-2A826B452EB3}">
      <dsp:nvSpPr>
        <dsp:cNvPr id="0" name=""/>
        <dsp:cNvSpPr/>
      </dsp:nvSpPr>
      <dsp:spPr>
        <a:xfrm>
          <a:off x="1383020" y="1735820"/>
          <a:ext cx="2175659" cy="990431"/>
        </a:xfrm>
        <a:prstGeom prst="ellipse">
          <a:avLst/>
        </a:prstGeom>
        <a:solidFill>
          <a:srgbClr val="002060"/>
        </a:solidFill>
        <a:ln w="28575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জলীয়বাষ্প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701638" y="1880865"/>
        <a:ext cx="1538423" cy="700341"/>
      </dsp:txXfrm>
    </dsp:sp>
    <dsp:sp modelId="{105C12B9-6F12-42C2-8CD6-BE0351BA2551}">
      <dsp:nvSpPr>
        <dsp:cNvPr id="0" name=""/>
        <dsp:cNvSpPr/>
      </dsp:nvSpPr>
      <dsp:spPr>
        <a:xfrm>
          <a:off x="1458331" y="3039215"/>
          <a:ext cx="2034460" cy="962065"/>
        </a:xfrm>
        <a:prstGeom prst="ellipse">
          <a:avLst/>
        </a:prstGeom>
        <a:solidFill>
          <a:srgbClr val="002060"/>
        </a:solidFill>
        <a:ln w="28575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লোহা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756271" y="3180106"/>
        <a:ext cx="1438580" cy="680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3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02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43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331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8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9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35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20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9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354750" y="6206748"/>
            <a:ext cx="1842586" cy="595015"/>
            <a:chOff x="8269280" y="6224725"/>
            <a:chExt cx="1842586" cy="595015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D7996533-BCB2-6BF4-533E-A55AE17DD2C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666" y="5730897"/>
            <a:ext cx="1125376" cy="77335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C35AA6E-3D8E-018F-342C-8D2641CAD87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732" y="6466083"/>
            <a:ext cx="1381037" cy="46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mp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4738" y="1629846"/>
            <a:ext cx="5715203" cy="25545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আজকের পাঠে </a:t>
            </a:r>
          </a:p>
          <a:p>
            <a:pPr algn="ctr"/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সবাইকে স্বাগতম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15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0050" y="1574857"/>
            <a:ext cx="6329363" cy="571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61554" y="676700"/>
            <a:ext cx="1839308" cy="58578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00862" y="1715094"/>
            <a:ext cx="2466976" cy="585788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8674" y="1726235"/>
            <a:ext cx="2634645" cy="585788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63986" y="1478757"/>
            <a:ext cx="6329363" cy="571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4222172" y="1677376"/>
            <a:ext cx="154652" cy="4751999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4387445" y="2300882"/>
            <a:ext cx="45719" cy="3393877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 flipH="1">
            <a:off x="4176453" y="2288041"/>
            <a:ext cx="45719" cy="3406718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Placeholder 3" descr="Screen Clippi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86852" l="15726" r="72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18" b="21148"/>
          <a:stretch/>
        </p:blipFill>
        <p:spPr>
          <a:xfrm>
            <a:off x="1523121" y="2705536"/>
            <a:ext cx="1851243" cy="1320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703597" y="3968056"/>
            <a:ext cx="307181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কুন্তলা মজুমদার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গোপীনাথপুর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নগরকান্দা,ফরিদপুর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673931" y="2476860"/>
            <a:ext cx="6920837" cy="3373449"/>
            <a:chOff x="232900" y="1873153"/>
            <a:chExt cx="6920837" cy="3373449"/>
          </a:xfrm>
        </p:grpSpPr>
        <p:grpSp>
          <p:nvGrpSpPr>
            <p:cNvPr id="18" name="Group 17"/>
            <p:cNvGrpSpPr/>
            <p:nvPr/>
          </p:nvGrpSpPr>
          <p:grpSpPr>
            <a:xfrm>
              <a:off x="232900" y="1873153"/>
              <a:ext cx="6920837" cy="3373449"/>
              <a:chOff x="4673931" y="2536437"/>
              <a:chExt cx="6920837" cy="337344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AA48864-F08B-34B6-ABD0-BD7A547EC38E}"/>
                  </a:ext>
                </a:extLst>
              </p:cNvPr>
              <p:cNvGrpSpPr/>
              <p:nvPr/>
            </p:nvGrpSpPr>
            <p:grpSpPr>
              <a:xfrm>
                <a:off x="4673931" y="2536437"/>
                <a:ext cx="6920837" cy="3373449"/>
                <a:chOff x="1924049" y="0"/>
                <a:chExt cx="8382002" cy="5791200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CB411425-801F-BA24-B162-06DA00B3DF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34" r="45899" b="15556"/>
                <a:stretch/>
              </p:blipFill>
              <p:spPr>
                <a:xfrm>
                  <a:off x="1924049" y="0"/>
                  <a:ext cx="4572001" cy="5791200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2A6873B1-CE09-7C51-0505-716E1B07F8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580" r="7431" b="15556"/>
                <a:stretch/>
              </p:blipFill>
              <p:spPr>
                <a:xfrm>
                  <a:off x="5819649" y="0"/>
                  <a:ext cx="4486402" cy="5791200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pic>
            <p:nvPicPr>
              <p:cNvPr id="14" name="Picture 13" descr="Screen Clippi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9971" y="2905777"/>
                <a:ext cx="2339115" cy="2698551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4187636" y="2171055"/>
              <a:ext cx="2526680" cy="28623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প্রাথমিক</a:t>
              </a:r>
              <a:r>
                <a:rPr lang="en-US" sz="2800" b="1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বিজ্ঞান</a:t>
              </a:r>
              <a:endPara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400" b="1" dirty="0" err="1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চতুর্থ</a:t>
              </a: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</a:t>
              </a: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অধ্যায়:০৪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পদার্থ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),</a:t>
              </a:r>
            </a:p>
            <a:p>
              <a:pPr algn="ctr"/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পাঠ্যাংশ:মরিচা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ধরার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কারণ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লোহার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বস্তুতে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……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মরিচা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তৈরি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), </a:t>
              </a:r>
            </a:p>
            <a:p>
              <a:pPr algn="ctr"/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পিরিয়ড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৩৭,</a:t>
              </a:r>
            </a:p>
            <a:p>
              <a:pPr algn="ctr"/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পৃষ্ঠা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৪৭-৪৮,</a:t>
              </a:r>
            </a:p>
            <a:p>
              <a:pPr algn="ctr"/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সময়:৪০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মিনিট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818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Ribbon 2"/>
          <p:cNvSpPr/>
          <p:nvPr/>
        </p:nvSpPr>
        <p:spPr>
          <a:xfrm>
            <a:off x="3773877" y="1150901"/>
            <a:ext cx="4486275" cy="571500"/>
          </a:xfrm>
          <a:prstGeom prst="ribbon2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13821" y="2368163"/>
            <a:ext cx="9034464" cy="2115638"/>
            <a:chOff x="1255320" y="2206289"/>
            <a:chExt cx="10287000" cy="3486150"/>
          </a:xfrm>
        </p:grpSpPr>
        <p:sp>
          <p:nvSpPr>
            <p:cNvPr id="5" name="Horizontal Scroll 4"/>
            <p:cNvSpPr/>
            <p:nvPr/>
          </p:nvSpPr>
          <p:spPr>
            <a:xfrm>
              <a:off x="1255320" y="2206289"/>
              <a:ext cx="10287000" cy="3486150"/>
            </a:xfrm>
            <a:prstGeom prst="horizontalScroll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10518" y="3518283"/>
              <a:ext cx="9776605" cy="8621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৩.২.১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নিকট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পরিবেশে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পদার্থের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রাসায়নিক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পরিবর্তন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শনাক্ত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174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6CDD16-41E2-38DC-13B7-DB356086EC56}"/>
              </a:ext>
            </a:extLst>
          </p:cNvPr>
          <p:cNvSpPr/>
          <p:nvPr/>
        </p:nvSpPr>
        <p:spPr>
          <a:xfrm>
            <a:off x="4973719" y="736081"/>
            <a:ext cx="2437669" cy="585788"/>
          </a:xfrm>
          <a:prstGeom prst="rect">
            <a:avLst/>
          </a:prstGeom>
          <a:solidFill>
            <a:srgbClr val="FFC000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6C1690-105A-E8B7-6244-15DF34DA767C}"/>
              </a:ext>
            </a:extLst>
          </p:cNvPr>
          <p:cNvSpPr/>
          <p:nvPr/>
        </p:nvSpPr>
        <p:spPr>
          <a:xfrm>
            <a:off x="4731105" y="5071718"/>
            <a:ext cx="2472612" cy="916122"/>
          </a:xfrm>
          <a:prstGeom prst="rect">
            <a:avLst/>
          </a:prstGeom>
          <a:solidFill>
            <a:schemeClr val="tx1"/>
          </a:solidFill>
          <a:ln w="38100"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2B70E7-8635-D833-CF2C-3EBDE3802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888" y="1671638"/>
            <a:ext cx="6796224" cy="3027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6139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206418" y="541006"/>
            <a:ext cx="2640389" cy="5857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D23049-8793-49B8-A3E9-22C504D00ECB}"/>
              </a:ext>
            </a:extLst>
          </p:cNvPr>
          <p:cNvSpPr/>
          <p:nvPr/>
        </p:nvSpPr>
        <p:spPr>
          <a:xfrm>
            <a:off x="3665382" y="4347590"/>
            <a:ext cx="6708888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600" b="1" dirty="0" err="1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মরিচা</a:t>
            </a:r>
            <a:r>
              <a:rPr lang="en-US" sz="9600" b="1" dirty="0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 </a:t>
            </a:r>
            <a:r>
              <a:rPr lang="en-US" sz="9600" b="1" dirty="0" err="1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ধরার</a:t>
            </a:r>
            <a:r>
              <a:rPr lang="en-US" sz="9600" b="1" dirty="0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 </a:t>
            </a:r>
            <a:r>
              <a:rPr lang="en-US" sz="9600" b="1" dirty="0" err="1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কারণ</a:t>
            </a:r>
            <a:endParaRPr lang="en-US" sz="9600" b="1" dirty="0">
              <a:ln/>
              <a:solidFill>
                <a:schemeClr val="accent6">
                  <a:lumMod val="50000"/>
                </a:schemeClr>
              </a:solidFill>
              <a:latin typeface="KumarkhaliOMJ" panose="00000400000000000000" pitchFamily="2" charset="0"/>
              <a:ea typeface="MS Gothic" panose="020B0609070205080204" pitchFamily="49" charset="-128"/>
              <a:cs typeface="KumarkhaliOMJ" panose="000004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C937C6-FD8B-7803-1BDD-F35BDEA0B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667" y="1313557"/>
            <a:ext cx="6972300" cy="2715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39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BE160-E727-1B71-88F5-B9C072BEE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B25D7F-67B6-AE21-3105-82A2F16109DE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3919387-3512-88F2-07F7-5C15078389CC}"/>
              </a:ext>
            </a:extLst>
          </p:cNvPr>
          <p:cNvGrpSpPr/>
          <p:nvPr/>
        </p:nvGrpSpPr>
        <p:grpSpPr>
          <a:xfrm>
            <a:off x="2445542" y="4678701"/>
            <a:ext cx="7300913" cy="1200329"/>
            <a:chOff x="815189" y="2258163"/>
            <a:chExt cx="4587666" cy="116120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F1E35B1-1750-F6C2-1486-7C2506B2045B}"/>
                </a:ext>
              </a:extLst>
            </p:cNvPr>
            <p:cNvGrpSpPr/>
            <p:nvPr/>
          </p:nvGrpSpPr>
          <p:grpSpPr>
            <a:xfrm>
              <a:off x="815189" y="2258163"/>
              <a:ext cx="1136025" cy="1161208"/>
              <a:chOff x="1733941" y="2292502"/>
              <a:chExt cx="1136025" cy="116120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4C94832-A388-7B7A-8C30-48F124288391}"/>
                  </a:ext>
                </a:extLst>
              </p:cNvPr>
              <p:cNvGrpSpPr/>
              <p:nvPr/>
            </p:nvGrpSpPr>
            <p:grpSpPr>
              <a:xfrm>
                <a:off x="1733941" y="2436032"/>
                <a:ext cx="1136025" cy="874149"/>
                <a:chOff x="1761036" y="2463796"/>
                <a:chExt cx="1415939" cy="874149"/>
              </a:xfrm>
            </p:grpSpPr>
            <p:sp>
              <p:nvSpPr>
                <p:cNvPr id="13" name="Right Arrow 12">
                  <a:extLst>
                    <a:ext uri="{FF2B5EF4-FFF2-40B4-BE49-F238E27FC236}">
                      <a16:creationId xmlns:a16="http://schemas.microsoft.com/office/drawing/2014/main" id="{D08F32D4-D7DE-E019-01BF-BCAA6C8F46F2}"/>
                    </a:ext>
                  </a:extLst>
                </p:cNvPr>
                <p:cNvSpPr/>
                <p:nvPr/>
              </p:nvSpPr>
              <p:spPr>
                <a:xfrm>
                  <a:off x="2490165" y="2519092"/>
                  <a:ext cx="686810" cy="763558"/>
                </a:xfrm>
                <a:prstGeom prst="rightArrow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4" name="Flowchart: Connector 13">
                  <a:extLst>
                    <a:ext uri="{FF2B5EF4-FFF2-40B4-BE49-F238E27FC236}">
                      <a16:creationId xmlns:a16="http://schemas.microsoft.com/office/drawing/2014/main" id="{82026E12-3AAA-B0DF-B757-69EB8B4815A8}"/>
                    </a:ext>
                  </a:extLst>
                </p:cNvPr>
                <p:cNvSpPr/>
                <p:nvPr/>
              </p:nvSpPr>
              <p:spPr>
                <a:xfrm>
                  <a:off x="1761036" y="2463796"/>
                  <a:ext cx="828054" cy="874149"/>
                </a:xfrm>
                <a:prstGeom prst="flowChartConnector">
                  <a:avLst/>
                </a:prstGeom>
                <a:solidFill>
                  <a:schemeClr val="tx1"/>
                </a:solidFill>
                <a:ln w="28575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766956B-1A97-D324-8146-F59E426CB73A}"/>
                  </a:ext>
                </a:extLst>
              </p:cNvPr>
              <p:cNvSpPr/>
              <p:nvPr/>
            </p:nvSpPr>
            <p:spPr>
              <a:xfrm>
                <a:off x="1846251" y="2292502"/>
                <a:ext cx="360368" cy="11612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72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sz="7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0AB9E1A-AB77-6843-FABB-980701FF8F9F}"/>
                </a:ext>
              </a:extLst>
            </p:cNvPr>
            <p:cNvSpPr/>
            <p:nvPr/>
          </p:nvSpPr>
          <p:spPr>
            <a:xfrm>
              <a:off x="2031526" y="2364514"/>
              <a:ext cx="3371329" cy="886264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rgbClr val="FFC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লোহার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বস্তুতে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কেন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মরিচা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ধরে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?  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159E255-99E9-EC72-AE72-1D54C1BBA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416" y="1170197"/>
            <a:ext cx="6301167" cy="33744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2735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58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27944" y="571501"/>
            <a:ext cx="8336112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৪৭ ও ৪৮ প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ষ্ঠার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লোহার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বস্তুতে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ংশটুকু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B33CD-9A85-F179-AF7E-70A5A6F74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84" y="1079424"/>
            <a:ext cx="5425179" cy="5207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4BCB30-12D5-AA9C-579B-CE2D91FE5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1079424"/>
            <a:ext cx="5001119" cy="5207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873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8EA5E-4526-7D57-26B2-A32252307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CCD161-47AF-6AA0-DF9A-D0EFABCD60D8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2603BC-96C5-C321-F62E-4F1C118875F5}"/>
              </a:ext>
            </a:extLst>
          </p:cNvPr>
          <p:cNvSpPr/>
          <p:nvPr/>
        </p:nvSpPr>
        <p:spPr>
          <a:xfrm>
            <a:off x="3257550" y="2139462"/>
            <a:ext cx="5420040" cy="4778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পর্যায়ক্রমে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9BDB9-542F-7BA8-BD15-62DD41FAD0C2}"/>
              </a:ext>
            </a:extLst>
          </p:cNvPr>
          <p:cNvSpPr txBox="1"/>
          <p:nvPr/>
        </p:nvSpPr>
        <p:spPr>
          <a:xfrm>
            <a:off x="7657399" y="2963431"/>
            <a:ext cx="264934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উপকরণ</a:t>
            </a:r>
            <a:endParaRPr lang="en-US" sz="3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পেরেক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ভেজা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টিস্যু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ভেজা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কাপড়ের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টুকরা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তেল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মবিল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CB5E46-898F-222C-6923-958AAEC88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710" y="2857502"/>
            <a:ext cx="5420040" cy="2998090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222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96290-215E-E1E3-C4CE-4EF94D4F4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912397-7902-AF84-DA68-C7E9F5978F74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9001E3-3795-D182-B7D7-8EF503847A9E}"/>
              </a:ext>
            </a:extLst>
          </p:cNvPr>
          <p:cNvSpPr/>
          <p:nvPr/>
        </p:nvSpPr>
        <p:spPr>
          <a:xfrm>
            <a:off x="3166568" y="1966163"/>
            <a:ext cx="5420040" cy="4778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অনুসন্ধান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কার্যপ্রণালি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C73954-B676-9AEB-C458-77CBDAFCF9E0}"/>
              </a:ext>
            </a:extLst>
          </p:cNvPr>
          <p:cNvSpPr txBox="1"/>
          <p:nvPr/>
        </p:nvSpPr>
        <p:spPr>
          <a:xfrm>
            <a:off x="4905690" y="2605791"/>
            <a:ext cx="657225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পেরেক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পেরেক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ভেজা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টিস্যু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ভেজা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কাপড়ের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টুকরার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জড়িয়ে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রেখে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দেই।টিস্যু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কাপড়টিকে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নিয়মিত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ভেজা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অবস্থায়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পেরেকটিকে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তেল,মবিল,গ্রিজ,পেট্রোলিয়াম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জেলি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প্রলেপ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পেরেক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রেখে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প্রতিদিন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একবার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পরপর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রেকর্ড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A44C6C-3015-D5AA-7AD4-6E14C73A8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47" y="2763776"/>
            <a:ext cx="3581024" cy="3100349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019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486523-C8E0-219B-F81D-4026BF1722E9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AE063E-5C41-3EAB-2613-853C12D69D0B}"/>
              </a:ext>
            </a:extLst>
          </p:cNvPr>
          <p:cNvSpPr/>
          <p:nvPr/>
        </p:nvSpPr>
        <p:spPr>
          <a:xfrm>
            <a:off x="2730606" y="1966137"/>
            <a:ext cx="6730787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৪৮ প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ষ্ঠার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ছকটি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D704AC-B9D8-9389-5C65-7004FD85A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87" y="2461078"/>
            <a:ext cx="10173226" cy="390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5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E8097-6421-2329-304E-D986EC78F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A49E012-A51A-89DC-3B91-A77C33FC19AA}"/>
              </a:ext>
            </a:extLst>
          </p:cNvPr>
          <p:cNvSpPr/>
          <p:nvPr/>
        </p:nvSpPr>
        <p:spPr>
          <a:xfrm>
            <a:off x="3784667" y="698111"/>
            <a:ext cx="3842974" cy="47783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উপাদানগুলো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6C879A-B466-EF42-96BA-50B1A2308C95}"/>
              </a:ext>
            </a:extLst>
          </p:cNvPr>
          <p:cNvSpPr txBox="1"/>
          <p:nvPr/>
        </p:nvSpPr>
        <p:spPr>
          <a:xfrm>
            <a:off x="2788444" y="1720840"/>
            <a:ext cx="70261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একসাথে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জরুরি।এগুলো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লোহা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লোহার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)।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অক্সিজেন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)।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জলীয়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বাষ্প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বাতাসের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আর্দ্রতা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B5997B-7FCB-6C9D-464E-42675DF59074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316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A5EF8-AC1D-C0EC-7463-BB13372C2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E37962-F1CF-E65E-781A-F5601C0894C0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44737C-5E12-37A1-871F-5521D486FC61}"/>
              </a:ext>
            </a:extLst>
          </p:cNvPr>
          <p:cNvSpPr/>
          <p:nvPr/>
        </p:nvSpPr>
        <p:spPr>
          <a:xfrm>
            <a:off x="4132716" y="5149572"/>
            <a:ext cx="4554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৪৮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B9282-8C1E-C8AB-D630-8F4297990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246" y="932417"/>
            <a:ext cx="9816004" cy="3988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443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084BD-A9B3-3500-0D65-180DB235E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77E36D-E3FE-49A7-0726-FE46B3A8673E}"/>
              </a:ext>
            </a:extLst>
          </p:cNvPr>
          <p:cNvSpPr txBox="1"/>
          <p:nvPr/>
        </p:nvSpPr>
        <p:spPr>
          <a:xfrm>
            <a:off x="287733" y="6488668"/>
            <a:ext cx="753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NikoshBAN" panose="02000000000000000000" pitchFamily="2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NikoshBAN" panose="02000000000000000000" pitchFamily="2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NikoshBAN" panose="02000000000000000000" pitchFamily="2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NikoshBAN" panose="02000000000000000000" pitchFamily="2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NikoshBAN" panose="02000000000000000000" pitchFamily="2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B0EF5-1B0A-630A-8C84-86E03B0D6097}"/>
              </a:ext>
            </a:extLst>
          </p:cNvPr>
          <p:cNvSpPr/>
          <p:nvPr/>
        </p:nvSpPr>
        <p:spPr>
          <a:xfrm>
            <a:off x="3741805" y="747771"/>
            <a:ext cx="3842974" cy="477835"/>
          </a:xfrm>
          <a:prstGeom prst="rect">
            <a:avLst/>
          </a:prstGeom>
          <a:solidFill>
            <a:schemeClr val="accent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উপাদানগুলো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4C5C177E-B4E8-C754-01FA-C61651F166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1924395"/>
              </p:ext>
            </p:extLst>
          </p:nvPr>
        </p:nvGraphicFramePr>
        <p:xfrm>
          <a:off x="1417526" y="1400175"/>
          <a:ext cx="3613374" cy="4410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7684CBD-A47F-6182-F7F4-B37E4142B5C7}"/>
              </a:ext>
            </a:extLst>
          </p:cNvPr>
          <p:cNvSpPr txBox="1"/>
          <p:nvPr/>
        </p:nvSpPr>
        <p:spPr>
          <a:xfrm>
            <a:off x="5030900" y="2451021"/>
            <a:ext cx="62663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প্রক্রিয়া,কারণ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এক্ষেত্রে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লোহা,অক্সিজেন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জলীয়বাষ্প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50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AD28F-B5E3-D324-BE7C-1B76BBD65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DFE231-D0A2-FAB3-6EC3-40EBC2056CA5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AB7D41-4DD2-90EE-29C1-4272C1054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523" y="703122"/>
            <a:ext cx="6658904" cy="3255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4CDAA2-3A37-D151-8334-CC9C7232D980}"/>
              </a:ext>
            </a:extLst>
          </p:cNvPr>
          <p:cNvSpPr txBox="1"/>
          <p:nvPr/>
        </p:nvSpPr>
        <p:spPr>
          <a:xfrm>
            <a:off x="1553720" y="3958178"/>
            <a:ext cx="90845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লোহা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ভেজানো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বাতাসের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অক্সিজেন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মিশে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পারে।তাই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কাজটিতে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ভেজা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লোহায়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04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3432627" y="4906685"/>
            <a:ext cx="5326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৪৮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অংশটি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E66E8E-4B12-F367-C12D-AD8190E74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31"/>
          <a:stretch>
            <a:fillRect/>
          </a:stretch>
        </p:blipFill>
        <p:spPr>
          <a:xfrm>
            <a:off x="1468988" y="1813680"/>
            <a:ext cx="9254023" cy="2557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507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A8598-2B41-C1A4-CCD3-A4951A042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02B07D-D523-F550-2A4B-2AADA72E8A3F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DC3AC-BAF0-56D4-28CD-3C39B7265930}"/>
              </a:ext>
            </a:extLst>
          </p:cNvPr>
          <p:cNvSpPr/>
          <p:nvPr/>
        </p:nvSpPr>
        <p:spPr>
          <a:xfrm>
            <a:off x="2974672" y="711415"/>
            <a:ext cx="6242654" cy="4778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ফিডব্যাক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038A5B-EF44-5DB2-2FE7-4BE9A88BA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937" y="1604659"/>
            <a:ext cx="9754125" cy="405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1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5BA5F-66A5-DE8F-4B86-DD4E892BE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6C1E0C-F7B4-E0A0-3494-9AED6F1DDD13}"/>
              </a:ext>
            </a:extLst>
          </p:cNvPr>
          <p:cNvSpPr/>
          <p:nvPr/>
        </p:nvSpPr>
        <p:spPr>
          <a:xfrm>
            <a:off x="2975872" y="1515546"/>
            <a:ext cx="7229475" cy="25545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i="1" dirty="0" err="1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আজকের</a:t>
            </a:r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 </a:t>
            </a:r>
            <a:r>
              <a:rPr lang="en-US" sz="8000" b="1" i="1" dirty="0" err="1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পাঠের</a:t>
            </a:r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 </a:t>
            </a:r>
          </a:p>
          <a:p>
            <a:pPr algn="ctr"/>
            <a:r>
              <a:rPr lang="en-US" sz="8000" b="1" i="1" dirty="0" err="1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সারসংক্ষেপ</a:t>
            </a:r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 </a:t>
            </a:r>
            <a:r>
              <a:rPr lang="en-US" sz="8000" b="1" i="1" dirty="0" err="1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আলোচনা</a:t>
            </a:r>
            <a:endParaRPr lang="en-US" sz="8000" b="1" i="1" dirty="0">
              <a:ln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MeghnaOMJ" panose="00000400000000000000" pitchFamily="2" charset="0"/>
              <a:cs typeface="MeghnaOMJ" panose="000004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019CA2-1676-EE49-CE58-4FF954553DC2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07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ABB864-EEE0-4844-8A81-C7F860E27047}"/>
              </a:ext>
            </a:extLst>
          </p:cNvPr>
          <p:cNvSpPr/>
          <p:nvPr/>
        </p:nvSpPr>
        <p:spPr>
          <a:xfrm>
            <a:off x="2245989" y="3429000"/>
            <a:ext cx="79415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71737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2197703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ce Theme" id="{DF5C3253-A009-49C8-A8FD-073C11F3770D}" vid="{4FF817A2-B11F-4B15-BE5C-F6E1CF50A1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Science Theme</Template>
  <TotalTime>368</TotalTime>
  <Words>532</Words>
  <Application>Microsoft Office PowerPoint</Application>
  <PresentationFormat>Widescreen</PresentationFormat>
  <Paragraphs>75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KumarkhaliOMJ</vt:lpstr>
      <vt:lpstr>MeghnaOMJ</vt:lpstr>
      <vt:lpstr>Monotype Corsiva</vt:lpstr>
      <vt:lpstr>NikoshBAN</vt:lpstr>
      <vt:lpstr>Wingdings</vt:lpstr>
      <vt:lpstr>Science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WALTON</dc:creator>
  <cp:lastModifiedBy>WALTON</cp:lastModifiedBy>
  <cp:revision>18</cp:revision>
  <dcterms:created xsi:type="dcterms:W3CDTF">2026-05-11T08:57:54Z</dcterms:created>
  <dcterms:modified xsi:type="dcterms:W3CDTF">2026-05-13T07:05:25Z</dcterms:modified>
</cp:coreProperties>
</file>