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8" r:id="rId4"/>
    <p:sldId id="267" r:id="rId5"/>
    <p:sldId id="259" r:id="rId6"/>
    <p:sldId id="266" r:id="rId7"/>
    <p:sldId id="265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37" autoAdjust="0"/>
  </p:normalViewPr>
  <p:slideViewPr>
    <p:cSldViewPr>
      <p:cViewPr>
        <p:scale>
          <a:sx n="72" d="100"/>
          <a:sy n="72" d="100"/>
        </p:scale>
        <p:origin x="-456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01359-C9A4-455D-893C-C2239D1E530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2A22-073E-4243-8846-93C522AB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30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01359-C9A4-455D-893C-C2239D1E530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2A22-073E-4243-8846-93C522AB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1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01359-C9A4-455D-893C-C2239D1E530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2A22-073E-4243-8846-93C522AB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4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01359-C9A4-455D-893C-C2239D1E530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2A22-073E-4243-8846-93C522AB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45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01359-C9A4-455D-893C-C2239D1E530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2A22-073E-4243-8846-93C522AB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58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01359-C9A4-455D-893C-C2239D1E530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2A22-073E-4243-8846-93C522AB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67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01359-C9A4-455D-893C-C2239D1E530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2A22-073E-4243-8846-93C522AB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102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01359-C9A4-455D-893C-C2239D1E530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2A22-073E-4243-8846-93C522AB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20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01359-C9A4-455D-893C-C2239D1E530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2A22-073E-4243-8846-93C522AB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01359-C9A4-455D-893C-C2239D1E530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2A22-073E-4243-8846-93C522AB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25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01359-C9A4-455D-893C-C2239D1E530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2A22-073E-4243-8846-93C522AB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569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01359-C9A4-455D-893C-C2239D1E5304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32A22-073E-4243-8846-93C522AB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21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676400"/>
            <a:ext cx="5638800" cy="2133600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Algerian" pitchFamily="82" charset="0"/>
              </a:rPr>
              <a:t>Welcome</a:t>
            </a:r>
            <a:br>
              <a:rPr lang="en-US" sz="8000" dirty="0" smtClean="0">
                <a:solidFill>
                  <a:srgbClr val="FF0000"/>
                </a:solidFill>
                <a:latin typeface="Algerian" pitchFamily="82" charset="0"/>
              </a:rPr>
            </a:br>
            <a:endParaRPr lang="en-US" sz="8000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352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533400"/>
            <a:ext cx="7772400" cy="4114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Introduction</a:t>
            </a:r>
            <a:br>
              <a:rPr lang="en-US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en-US" sz="2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lgerian" pitchFamily="82" charset="0"/>
              </a:rPr>
              <a:t>MD. GAUSUL HAQUE</a:t>
            </a:r>
            <a:br>
              <a:rPr lang="en-US" sz="2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lgerian" pitchFamily="82" charset="0"/>
              </a:rPr>
            </a:br>
            <a:r>
              <a:rPr lang="en-US" sz="2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lgerian" pitchFamily="82" charset="0"/>
              </a:rPr>
              <a:t>ASSISTANT TEACHET</a:t>
            </a:r>
            <a:br>
              <a:rPr lang="en-US" sz="2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lgerian" pitchFamily="82" charset="0"/>
              </a:rPr>
            </a:br>
            <a:r>
              <a:rPr lang="en-US" sz="2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lgerian" pitchFamily="82" charset="0"/>
              </a:rPr>
              <a:t>KALIKAPUR CHOWKUNI HIGH SCHOOL, KOYRA, KHULNA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794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90800" y="2057400"/>
            <a:ext cx="411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LESSON INTERODUCTION:</a:t>
            </a:r>
          </a:p>
          <a:p>
            <a:pPr algn="ctr"/>
            <a:r>
              <a:rPr lang="en-US" dirty="0" smtClean="0"/>
              <a:t> </a:t>
            </a:r>
          </a:p>
          <a:p>
            <a:pPr algn="ctr"/>
            <a:r>
              <a:rPr lang="en-US" dirty="0" smtClean="0"/>
              <a:t>SUBJECT: ENGLISH</a:t>
            </a:r>
          </a:p>
          <a:p>
            <a:pPr algn="ctr"/>
            <a:r>
              <a:rPr lang="en-US" dirty="0" smtClean="0"/>
              <a:t>CLASS: 7</a:t>
            </a:r>
          </a:p>
          <a:p>
            <a:pPr algn="ctr"/>
            <a:r>
              <a:rPr lang="en-US" dirty="0" smtClean="0"/>
              <a:t>TOPICS: SENTENCE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54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4495799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/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800" u="sng" dirty="0" smtClean="0">
                <a:solidFill>
                  <a:srgbClr val="FF0000"/>
                </a:solidFill>
              </a:rPr>
              <a:t>LEARNING OUTCOMES</a:t>
            </a:r>
            <a:r>
              <a:rPr lang="en-US" sz="2000" dirty="0">
                <a:solidFill>
                  <a:srgbClr val="FF0000"/>
                </a:solidFill>
              </a:rPr>
              <a:t/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Able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read &amp; write sentence fluently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Able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identify different sentences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Able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make correction of sentences &amp; will be capable to write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paragraph,dialogue,essay,application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 accurately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Lesson Presentation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19200"/>
            <a:ext cx="3657600" cy="528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36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0668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Group Work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4800"/>
            <a:ext cx="6400800" cy="556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Group-A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Write what is Assertive Sentence?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Group-B</a:t>
            </a:r>
          </a:p>
          <a:p>
            <a:r>
              <a:rPr lang="en-US" dirty="0" smtClean="0"/>
              <a:t>Write what is Interrogative Sentence?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Group-C</a:t>
            </a:r>
          </a:p>
          <a:p>
            <a:r>
              <a:rPr lang="en-US" dirty="0" smtClean="0"/>
              <a:t>Write what is Imperative Sentence?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66800"/>
            <a:ext cx="7772400" cy="1470025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Evalluation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362200"/>
            <a:ext cx="8077200" cy="27432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many kinds of sentence?</a:t>
            </a:r>
          </a:p>
          <a:p>
            <a:pPr algn="l"/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Answer:Sentence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is divided into 5 parts according to function –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Assertive,Interrogative,Imperative,Optative,Exclamatory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&amp; according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structure there are 3 kinds of sentence-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Simple,Complex,Compound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3886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Home Work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</a:rPr>
              <a:t>Definition of </a:t>
            </a:r>
            <a:r>
              <a:rPr lang="en-US" sz="3100" dirty="0" err="1" smtClean="0">
                <a:solidFill>
                  <a:schemeClr val="accent1">
                    <a:lumMod val="75000"/>
                  </a:schemeClr>
                </a:solidFill>
              </a:rPr>
              <a:t>Optative</a:t>
            </a:r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</a:rPr>
              <a:t> &amp; Exclamatory Sentence with example</a:t>
            </a:r>
            <a:endParaRPr lang="en-US" sz="31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191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78362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</a:rPr>
              <a:t>Thank You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16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73</Words>
  <Application>Microsoft Office PowerPoint</Application>
  <PresentationFormat>On-screen Show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Welcome </vt:lpstr>
      <vt:lpstr>Introduction MD. GAUSUL HAQUE ASSISTANT TEACHET KALIKAPUR CHOWKUNI HIGH SCHOOL, KOYRA, KHULNA</vt:lpstr>
      <vt:lpstr>PowerPoint Presentation</vt:lpstr>
      <vt:lpstr> LEARNING OUTCOMES Able to read &amp; write sentence fluently Able to identify different sentences Able to make correction of sentences &amp; will be capable to write paragraph,dialogue,essay,application in accurately </vt:lpstr>
      <vt:lpstr>Lesson Presentation</vt:lpstr>
      <vt:lpstr>Group Work</vt:lpstr>
      <vt:lpstr>Evalluation</vt:lpstr>
      <vt:lpstr>Home Work Definition of Optative &amp; Exclamatory Sentence with example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GAUS</cp:lastModifiedBy>
  <cp:revision>22</cp:revision>
  <dcterms:created xsi:type="dcterms:W3CDTF">2025-12-07T23:05:25Z</dcterms:created>
  <dcterms:modified xsi:type="dcterms:W3CDTF">2026-09-03T02:35:48Z</dcterms:modified>
</cp:coreProperties>
</file>