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76" r:id="rId2"/>
    <p:sldId id="278" r:id="rId3"/>
    <p:sldId id="298" r:id="rId4"/>
    <p:sldId id="299" r:id="rId5"/>
    <p:sldId id="256" r:id="rId6"/>
    <p:sldId id="308" r:id="rId7"/>
    <p:sldId id="304" r:id="rId8"/>
    <p:sldId id="271" r:id="rId9"/>
    <p:sldId id="259" r:id="rId10"/>
    <p:sldId id="261" r:id="rId11"/>
    <p:sldId id="262" r:id="rId12"/>
    <p:sldId id="263" r:id="rId13"/>
    <p:sldId id="275" r:id="rId14"/>
    <p:sldId id="266" r:id="rId15"/>
    <p:sldId id="268" r:id="rId16"/>
    <p:sldId id="305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E95C-E4F0-4443-932A-812F7C25DD1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59DC5-829E-47EF-BFBD-9C2138EC7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701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E95C-E4F0-4443-932A-812F7C25DD1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59DC5-829E-47EF-BFBD-9C2138EC7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172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E95C-E4F0-4443-932A-812F7C25DD1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59DC5-829E-47EF-BFBD-9C2138EC7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868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E95C-E4F0-4443-932A-812F7C25DD1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59DC5-829E-47EF-BFBD-9C2138EC7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481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E95C-E4F0-4443-932A-812F7C25DD1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59DC5-829E-47EF-BFBD-9C2138EC7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4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E95C-E4F0-4443-932A-812F7C25DD1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59DC5-829E-47EF-BFBD-9C2138EC7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994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E95C-E4F0-4443-932A-812F7C25DD1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59DC5-829E-47EF-BFBD-9C2138EC7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74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E95C-E4F0-4443-932A-812F7C25DD1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59DC5-829E-47EF-BFBD-9C2138EC7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686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E95C-E4F0-4443-932A-812F7C25DD1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59DC5-829E-47EF-BFBD-9C2138EC7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079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E95C-E4F0-4443-932A-812F7C25DD1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59DC5-829E-47EF-BFBD-9C2138EC7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955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FE95C-E4F0-4443-932A-812F7C25DD1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59DC5-829E-47EF-BFBD-9C2138EC7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67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BBEFE95C-E4F0-4443-932A-812F7C25DD1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91A59DC5-829E-47EF-BFBD-9C2138EC7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8603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6515" y="251233"/>
            <a:ext cx="11678970" cy="635553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22" y="377152"/>
            <a:ext cx="11506955" cy="622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271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5159" y="26232"/>
            <a:ext cx="11751398" cy="6500388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242" y="1144740"/>
            <a:ext cx="1168517" cy="526286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4381878" y="331380"/>
            <a:ext cx="2147288" cy="584775"/>
          </a:xfrm>
          <a:prstGeom prst="rect">
            <a:avLst/>
          </a:prstGeom>
          <a:solidFill>
            <a:schemeClr val="tx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IDENTITY</a:t>
            </a:r>
          </a:p>
        </p:txBody>
      </p:sp>
      <p:sp>
        <p:nvSpPr>
          <p:cNvPr id="7" name="TextBox 4"/>
          <p:cNvSpPr txBox="1"/>
          <p:nvPr/>
        </p:nvSpPr>
        <p:spPr>
          <a:xfrm>
            <a:off x="355443" y="3972734"/>
            <a:ext cx="5257799" cy="2246769"/>
          </a:xfrm>
          <a:prstGeom prst="rect">
            <a:avLst/>
          </a:prstGeom>
          <a:solidFill>
            <a:schemeClr val="tx1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Mohammad Babul Hossen</a:t>
            </a:r>
          </a:p>
          <a:p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Assistant  teacher</a:t>
            </a:r>
          </a:p>
          <a:p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Noagoan west GPS</a:t>
            </a:r>
          </a:p>
          <a:p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Sarail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,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Brahmonbaria</a:t>
            </a:r>
            <a:r>
              <a:rPr lang="en-US" sz="2800" b="1" dirty="0">
                <a:solidFill>
                  <a:schemeClr val="bg1"/>
                </a:solidFill>
              </a:rPr>
              <a:t>.</a:t>
            </a:r>
          </a:p>
          <a:p>
            <a:r>
              <a:rPr lang="en-US" sz="2800" b="1" dirty="0">
                <a:solidFill>
                  <a:schemeClr val="bg1"/>
                </a:solidFill>
              </a:rPr>
              <a:t> E-mail-mbabul307@gmail.com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24090" y="608890"/>
            <a:ext cx="2649667" cy="290454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Box 5"/>
          <p:cNvSpPr txBox="1"/>
          <p:nvPr/>
        </p:nvSpPr>
        <p:spPr>
          <a:xfrm>
            <a:off x="6832402" y="3672265"/>
            <a:ext cx="4833042" cy="26776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Title –Quality Time Together</a:t>
            </a:r>
          </a:p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Class - Five</a:t>
            </a:r>
          </a:p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Subject- English</a:t>
            </a:r>
          </a:p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Unit-13 , Page -69</a:t>
            </a:r>
          </a:p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Activity-1.1 </a:t>
            </a:r>
          </a:p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Time-50 minutes</a:t>
            </a:r>
          </a:p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Date--3/9/2026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1751D04-196C-AD5C-4A5E-9CF4DCB3D9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1023765"/>
            <a:ext cx="2759181" cy="253228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6960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8614" y="309031"/>
            <a:ext cx="11814772" cy="6455120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74552" y="1162617"/>
            <a:ext cx="11425474" cy="5139869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Learning Outcomes:     </a:t>
            </a:r>
          </a:p>
          <a:p>
            <a:r>
              <a:rPr lang="en-US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* Read aloud story with proper stress , intonation.</a:t>
            </a:r>
          </a:p>
          <a:p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*Comprehend and express the meaning and uses of familiar words.</a:t>
            </a:r>
          </a:p>
          <a:p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* Get the general ideas from simple texts.</a:t>
            </a:r>
          </a:p>
          <a:p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.</a:t>
            </a:r>
          </a:p>
          <a:p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43199" y="93849"/>
            <a:ext cx="7125077" cy="92333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Learning Outcomes    </a:t>
            </a:r>
          </a:p>
        </p:txBody>
      </p:sp>
    </p:spTree>
    <p:extLst>
      <p:ext uri="{BB962C8B-B14F-4D97-AF65-F5344CB8AC3E}">
        <p14:creationId xmlns:p14="http://schemas.microsoft.com/office/powerpoint/2010/main" val="311136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034" y="346187"/>
            <a:ext cx="11733291" cy="6418906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06185" y="1673309"/>
            <a:ext cx="11227105" cy="3539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Review of prior knowledge : </a:t>
            </a:r>
            <a:endParaRPr lang="en-US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AutoNum type="romanLcPeriod"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 your parents have mobile or laptop at your home ?</a:t>
            </a:r>
          </a:p>
          <a:p>
            <a:pPr marL="514350" indent="-514350">
              <a:buAutoNum type="romanLcPeriod"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When do you use it  ?</a:t>
            </a:r>
          </a:p>
          <a:p>
            <a:pPr marL="514350" indent="-514350">
              <a:buAutoNum type="romanLcPeriod"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long do you use it? </a:t>
            </a:r>
          </a:p>
          <a:p>
            <a:pPr marL="514350" indent="-514350">
              <a:buAutoNum type="romanLcPeriod"/>
            </a:pP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Does it disturb your sleep or keep you away from your friend ?</a:t>
            </a:r>
          </a:p>
          <a:p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(Conduct a brief discussion regarding overuse of mobile phone .)</a:t>
            </a:r>
          </a:p>
          <a:p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86544" y="496462"/>
            <a:ext cx="8686800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Review of  the prior knowledge</a:t>
            </a:r>
            <a:endParaRPr 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37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2788F18-5470-9DBE-4667-06AB9979A0A8}"/>
              </a:ext>
            </a:extLst>
          </p:cNvPr>
          <p:cNvSpPr/>
          <p:nvPr/>
        </p:nvSpPr>
        <p:spPr>
          <a:xfrm>
            <a:off x="228599" y="250371"/>
            <a:ext cx="11734801" cy="6400800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8E81CD-3A40-0D81-6E13-C9F34688E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050" y="2462650"/>
            <a:ext cx="8077900" cy="418852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10C13B-9128-1652-103C-6C00AE6EDE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6166" y="640896"/>
            <a:ext cx="7708691" cy="1710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514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3E5462-21CD-C762-A880-ACEC99FB88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234" y="150559"/>
            <a:ext cx="8675360" cy="22679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9C56FE-419D-DBF8-520D-8AF106211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670" y="2335902"/>
            <a:ext cx="2722801" cy="39932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91DA54-6E9D-1450-E953-6BDC705146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6161" y="2335902"/>
            <a:ext cx="2722801" cy="40724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980026E-524B-ADF6-D09B-BCE22CF0A6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8962" y="2374137"/>
            <a:ext cx="5088124" cy="407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85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4319" y="219547"/>
            <a:ext cx="11733291" cy="6418906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04390" y="2601686"/>
            <a:ext cx="10741829" cy="227356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r>
              <a:rPr lang="en-US" sz="4400" b="1" dirty="0">
                <a:ln w="28575">
                  <a:solidFill>
                    <a:srgbClr val="FF0000"/>
                  </a:solidFill>
                </a:ln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Quality Time Together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7512" y="1035574"/>
            <a:ext cx="4920964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Our today’s topic is-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242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F510B3-D288-B4B8-03E1-7EDBD7413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5571A5-EB28-ED26-A87F-77A20F652A66}"/>
              </a:ext>
            </a:extLst>
          </p:cNvPr>
          <p:cNvSpPr/>
          <p:nvPr/>
        </p:nvSpPr>
        <p:spPr>
          <a:xfrm>
            <a:off x="272142" y="206829"/>
            <a:ext cx="11734801" cy="6400800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592049-A4F4-F6F5-7F1B-E3C2E547DB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977" y="336070"/>
            <a:ext cx="10468052" cy="18533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8B2A19-3CF5-DC4D-2A13-AD494A4E5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963" y="2453063"/>
            <a:ext cx="5083780" cy="32799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4D6505-101A-5CDF-7B60-94E7CEC67B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9" y="2422580"/>
            <a:ext cx="5617029" cy="331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5905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66BE8F-49F8-FDD1-D885-FA620408C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22829D-FE63-67EE-05F4-B6037665305F}"/>
              </a:ext>
            </a:extLst>
          </p:cNvPr>
          <p:cNvSpPr/>
          <p:nvPr/>
        </p:nvSpPr>
        <p:spPr>
          <a:xfrm>
            <a:off x="281196" y="206829"/>
            <a:ext cx="11734801" cy="6400800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E5B335-F7E2-C9D2-D348-C193136AD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843" y="333896"/>
            <a:ext cx="8230313" cy="17923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422B299-7623-5FED-2EDF-C1B0204A3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040" y="1480457"/>
            <a:ext cx="3657917" cy="176189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A1BCCC1-9FFD-C330-8C4E-94E5CF6354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0198" y="2871988"/>
            <a:ext cx="3584759" cy="283212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91AA86C-A490-26E3-4F20-88402BCFF4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985657"/>
            <a:ext cx="11767457" cy="207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7904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B18DC5-3C47-3D44-59B1-C0CE225AD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18EC02-92A3-3801-DBA7-3B70E7A549AA}"/>
              </a:ext>
            </a:extLst>
          </p:cNvPr>
          <p:cNvSpPr/>
          <p:nvPr/>
        </p:nvSpPr>
        <p:spPr>
          <a:xfrm>
            <a:off x="281196" y="215882"/>
            <a:ext cx="11734801" cy="6400800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FF98DF-33C8-0514-5944-288FB246E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6620" y="241318"/>
            <a:ext cx="5035732" cy="17618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381343C-113A-067C-D12C-F7DA1A264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667" y="1580950"/>
            <a:ext cx="4499238" cy="32738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41819E2-73E0-E201-05F2-DF5C10C454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3180" y="5013295"/>
            <a:ext cx="5950212" cy="1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260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5B708B-1133-297A-73DF-EAEC08224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D3F290-68DB-C9E4-1EE9-04FAA56F2011}"/>
              </a:ext>
            </a:extLst>
          </p:cNvPr>
          <p:cNvSpPr/>
          <p:nvPr/>
        </p:nvSpPr>
        <p:spPr>
          <a:xfrm>
            <a:off x="228599" y="228600"/>
            <a:ext cx="11734801" cy="6400800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52D4BC1-DBCA-CC16-CE71-1D4E5A33EE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2915" y="228600"/>
            <a:ext cx="6553768" cy="17618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CDAA4DC-CFB0-0D96-3A01-6A166417EC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4800" y="1505545"/>
            <a:ext cx="5218628" cy="384690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BB26FDC-EC22-EC5F-A880-33504FB669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8834" y="5158806"/>
            <a:ext cx="7122624" cy="2081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198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B454D5-D6A1-5109-0A1C-E38308FA6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078116B-488D-35A8-AA6E-5EC643271229}"/>
              </a:ext>
            </a:extLst>
          </p:cNvPr>
          <p:cNvSpPr/>
          <p:nvPr/>
        </p:nvSpPr>
        <p:spPr>
          <a:xfrm>
            <a:off x="228599" y="457200"/>
            <a:ext cx="11734801" cy="6400800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F1BED0-F8DE-3CC8-98EE-94E118DAB7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258" y="495037"/>
            <a:ext cx="8614395" cy="14448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2E6849-B8B7-E80C-F010-8647F70D9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335" y="1676400"/>
            <a:ext cx="6241694" cy="50836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878DD28-6444-ECBE-79A8-8FBDA88739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4228" y="1713789"/>
            <a:ext cx="4682086" cy="504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699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BE1CF5-A9CD-FAD3-1503-0C9BEE0DC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1389668-6E90-3906-411E-EB20C926CCE6}"/>
              </a:ext>
            </a:extLst>
          </p:cNvPr>
          <p:cNvSpPr/>
          <p:nvPr/>
        </p:nvSpPr>
        <p:spPr>
          <a:xfrm>
            <a:off x="228599" y="228600"/>
            <a:ext cx="11734801" cy="6400800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51C056-9893-E62C-5F00-F8ADB3B039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9252" y="228600"/>
            <a:ext cx="6706181" cy="16033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037501E-9F78-7213-446F-B0EF3EC5E1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9813" y="1502404"/>
            <a:ext cx="7797460" cy="598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58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260CF2-5E93-9FD5-6044-B9BA5BBCF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E96663-BC39-613D-7F18-562122CF6954}"/>
              </a:ext>
            </a:extLst>
          </p:cNvPr>
          <p:cNvSpPr/>
          <p:nvPr/>
        </p:nvSpPr>
        <p:spPr>
          <a:xfrm>
            <a:off x="228599" y="228600"/>
            <a:ext cx="11734801" cy="6400800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5C4D9A-835B-7983-82AE-0E530FB0BD45}"/>
              </a:ext>
            </a:extLst>
          </p:cNvPr>
          <p:cNvSpPr txBox="1"/>
          <p:nvPr/>
        </p:nvSpPr>
        <p:spPr>
          <a:xfrm>
            <a:off x="2449285" y="362970"/>
            <a:ext cx="6836229" cy="646331"/>
          </a:xfrm>
          <a:prstGeom prst="rect">
            <a:avLst/>
          </a:prstGeom>
          <a:solidFill>
            <a:schemeClr val="bg2">
              <a:lumMod val="25000"/>
              <a:lumOff val="75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Ask and answer the questions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9B3144-8A76-D197-C930-5D44BBC01041}"/>
              </a:ext>
            </a:extLst>
          </p:cNvPr>
          <p:cNvSpPr txBox="1"/>
          <p:nvPr/>
        </p:nvSpPr>
        <p:spPr>
          <a:xfrm>
            <a:off x="228599" y="1366421"/>
            <a:ext cx="1094014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Who were twins</a:t>
            </a:r>
          </a:p>
          <a:p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Answer:  </a:t>
            </a:r>
          </a:p>
          <a:p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ii. What Class Naima and Masuk were in?</a:t>
            </a:r>
          </a:p>
          <a:p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Answer: Naima and Masuk were in class Five.</a:t>
            </a:r>
          </a:p>
          <a:p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iii. What was their father’s name?</a:t>
            </a:r>
          </a:p>
          <a:p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Answer: Their father’s name is Naeem Hasan.</a:t>
            </a:r>
          </a:p>
          <a:p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iv. What was inside the box?</a:t>
            </a:r>
          </a:p>
          <a:p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Answer: There was a tablet inside the box.</a:t>
            </a:r>
          </a:p>
          <a:p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v. Why were Naima and Masuk surprised when they turned on the tablet ?</a:t>
            </a:r>
          </a:p>
          <a:p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Answer: Naima and Masuk were surprised when they turned on the tablet because it showed many  </a:t>
            </a:r>
          </a:p>
        </p:txBody>
      </p:sp>
    </p:spTree>
    <p:extLst>
      <p:ext uri="{BB962C8B-B14F-4D97-AF65-F5344CB8AC3E}">
        <p14:creationId xmlns:p14="http://schemas.microsoft.com/office/powerpoint/2010/main" val="405012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BB847A-1BB8-0E71-991F-8A37D81AE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D4D30E1-5F70-D9D9-3B35-835BFD12716F}"/>
              </a:ext>
            </a:extLst>
          </p:cNvPr>
          <p:cNvSpPr/>
          <p:nvPr/>
        </p:nvSpPr>
        <p:spPr>
          <a:xfrm>
            <a:off x="237653" y="172447"/>
            <a:ext cx="11734801" cy="6400800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BCBF9A-DC16-9C24-0664-6A8719C8AB32}"/>
              </a:ext>
            </a:extLst>
          </p:cNvPr>
          <p:cNvSpPr txBox="1"/>
          <p:nvPr/>
        </p:nvSpPr>
        <p:spPr>
          <a:xfrm>
            <a:off x="6698162" y="2474665"/>
            <a:ext cx="4767943" cy="64633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Group - Adverb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15724F-C826-7E15-3105-F8C614372B92}"/>
              </a:ext>
            </a:extLst>
          </p:cNvPr>
          <p:cNvSpPr txBox="1"/>
          <p:nvPr/>
        </p:nvSpPr>
        <p:spPr>
          <a:xfrm>
            <a:off x="555169" y="2474666"/>
            <a:ext cx="4767943" cy="64633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Group - Adjective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9E0066-74B7-6793-C5F6-301C146DDDC2}"/>
              </a:ext>
            </a:extLst>
          </p:cNvPr>
          <p:cNvSpPr txBox="1"/>
          <p:nvPr/>
        </p:nvSpPr>
        <p:spPr>
          <a:xfrm>
            <a:off x="558077" y="3699301"/>
            <a:ext cx="4765035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Find out 10 adjective from the story 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9889BD-F05A-8012-2299-42AE4F380EC5}"/>
              </a:ext>
            </a:extLst>
          </p:cNvPr>
          <p:cNvSpPr txBox="1"/>
          <p:nvPr/>
        </p:nvSpPr>
        <p:spPr>
          <a:xfrm>
            <a:off x="6181261" y="3699301"/>
            <a:ext cx="4765035" cy="14465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Find out 10 adverb from the story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C5766D-DE80-8CD0-5DA5-0C274AAFCB0F}"/>
              </a:ext>
            </a:extLst>
          </p:cNvPr>
          <p:cNvSpPr txBox="1"/>
          <p:nvPr/>
        </p:nvSpPr>
        <p:spPr>
          <a:xfrm>
            <a:off x="3839421" y="573111"/>
            <a:ext cx="4408286" cy="9233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r>
              <a:rPr lang="en-US" sz="5400" b="1" dirty="0">
                <a:ln w="1270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Group work</a:t>
            </a:r>
          </a:p>
        </p:txBody>
      </p:sp>
    </p:spTree>
    <p:extLst>
      <p:ext uri="{BB962C8B-B14F-4D97-AF65-F5344CB8AC3E}">
        <p14:creationId xmlns:p14="http://schemas.microsoft.com/office/powerpoint/2010/main" val="4090174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258A9A-337B-BE87-7E9D-672519C79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EC00824-D2EA-37FB-0D28-389A9684CC06}"/>
              </a:ext>
            </a:extLst>
          </p:cNvPr>
          <p:cNvSpPr/>
          <p:nvPr/>
        </p:nvSpPr>
        <p:spPr>
          <a:xfrm>
            <a:off x="206829" y="402771"/>
            <a:ext cx="11778342" cy="6379029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D49FFA-CFF2-4938-F0D4-D29E360C9437}"/>
              </a:ext>
            </a:extLst>
          </p:cNvPr>
          <p:cNvSpPr txBox="1"/>
          <p:nvPr/>
        </p:nvSpPr>
        <p:spPr>
          <a:xfrm>
            <a:off x="805543" y="4354286"/>
            <a:ext cx="10863942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Suppose ,you are Naima or </a:t>
            </a:r>
            <a:r>
              <a:rPr lang="en-US" sz="36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Masuk.Write</a:t>
            </a:r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two sentences about what you would like to do in your free time now.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D72C2B-7324-AF63-319B-32D54662BF43}"/>
              </a:ext>
            </a:extLst>
          </p:cNvPr>
          <p:cNvSpPr txBox="1"/>
          <p:nvPr/>
        </p:nvSpPr>
        <p:spPr>
          <a:xfrm>
            <a:off x="3902042" y="559194"/>
            <a:ext cx="3730027" cy="7694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 Work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257E34-D7E0-BA95-1C4D-2D96EE9195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743" y="1528601"/>
            <a:ext cx="4078623" cy="23086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9564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511</TotalTime>
  <Words>297</Words>
  <Application>Microsoft Office PowerPoint</Application>
  <PresentationFormat>Widescreen</PresentationFormat>
  <Paragraphs>48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Pedp4 WPBX4125BLF092411531</dc:creator>
  <cp:lastModifiedBy>Pedp4 WPBX4125BLF092408857</cp:lastModifiedBy>
  <cp:revision>86</cp:revision>
  <dcterms:created xsi:type="dcterms:W3CDTF">2026-06-29T09:44:39Z</dcterms:created>
  <dcterms:modified xsi:type="dcterms:W3CDTF">2026-09-03T16:53:42Z</dcterms:modified>
</cp:coreProperties>
</file>