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387" r:id="rId5"/>
    <p:sldId id="352" r:id="rId6"/>
    <p:sldId id="348" r:id="rId7"/>
    <p:sldId id="437" r:id="rId8"/>
    <p:sldId id="340" r:id="rId9"/>
    <p:sldId id="395" r:id="rId10"/>
    <p:sldId id="438" r:id="rId11"/>
    <p:sldId id="440" r:id="rId12"/>
    <p:sldId id="434" r:id="rId13"/>
    <p:sldId id="367" r:id="rId14"/>
    <p:sldId id="436" r:id="rId15"/>
    <p:sldId id="433" r:id="rId16"/>
    <p:sldId id="272" r:id="rId1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>
      <p:cViewPr varScale="1">
        <p:scale>
          <a:sx n="67" d="100"/>
          <a:sy n="67" d="100"/>
        </p:scale>
        <p:origin x="568" y="40"/>
      </p:cViewPr>
      <p:guideLst>
        <p:guide orient="horz" pos="2160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A5C2B-2EBD-4661-B519-3B387543C80C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1CD08-F5A0-4FB1-A0F7-CE1D3CCD5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27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CD6F0D2-F4FC-48BC-B64D-40224075477B}"/>
              </a:ext>
            </a:extLst>
          </p:cNvPr>
          <p:cNvSpPr txBox="1">
            <a:spLocks/>
          </p:cNvSpPr>
          <p:nvPr userDrawn="1"/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EE06849-5269-4666-9B59-E56B9D48BC9E}"/>
              </a:ext>
            </a:extLst>
          </p:cNvPr>
          <p:cNvSpPr txBox="1">
            <a:spLocks/>
          </p:cNvSpPr>
          <p:nvPr userDrawn="1"/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AED1C4-8D6E-4770-B92E-150905B0A0F5}"/>
              </a:ext>
            </a:extLst>
          </p:cNvPr>
          <p:cNvSpPr/>
          <p:nvPr userDrawn="1"/>
        </p:nvSpPr>
        <p:spPr>
          <a:xfrm>
            <a:off x="0" y="-168086"/>
            <a:ext cx="12233948" cy="702608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877292-9FC9-4EB8-B6A3-13AE3A0B5D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>
            <a:off x="66141" y="-194470"/>
            <a:ext cx="1754299" cy="1886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72309-B37C-4D04-8E8A-2CC2B0E4E8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3"/>
          <a:stretch/>
        </p:blipFill>
        <p:spPr>
          <a:xfrm>
            <a:off x="117609" y="6324600"/>
            <a:ext cx="11998730" cy="529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D3D745-59C5-4581-9443-550C8C7DE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 flipV="1">
            <a:off x="10448402" y="-204702"/>
            <a:ext cx="1754299" cy="18865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F14496-1A7B-4534-8EBC-46137A256740}"/>
              </a:ext>
            </a:extLst>
          </p:cNvPr>
          <p:cNvSpPr txBox="1"/>
          <p:nvPr userDrawn="1"/>
        </p:nvSpPr>
        <p:spPr>
          <a:xfrm>
            <a:off x="9229961" y="6553200"/>
            <a:ext cx="284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Mobile- 01721242319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B77AF-DC64-41DE-8821-81DD581689C1}"/>
              </a:ext>
            </a:extLst>
          </p:cNvPr>
          <p:cNvSpPr txBox="1"/>
          <p:nvPr userDrawn="1"/>
        </p:nvSpPr>
        <p:spPr>
          <a:xfrm>
            <a:off x="251398" y="6553200"/>
            <a:ext cx="3911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Mohammad </a:t>
            </a:r>
            <a:r>
              <a:rPr lang="en-US" dirty="0" err="1">
                <a:solidFill>
                  <a:srgbClr val="7030A0"/>
                </a:solidFill>
                <a:latin typeface="Harlow Solid Italic" panose="04030604020F02020D02" pitchFamily="82" charset="0"/>
              </a:rPr>
              <a:t>Moniruzzaman</a:t>
            </a:r>
            <a:endParaRPr lang="en-US" dirty="0">
              <a:solidFill>
                <a:srgbClr val="7030A0"/>
              </a:solidFill>
              <a:latin typeface="Harlow Solid Italic" panose="04030604020F02020D02" pitchFamily="82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m/blog/task-based-activities-for-esl-student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m/blog/task-based-activities-for-esl-student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cteezy.com/vector-art/17076264-students-doing-group-work-students-studying-with-the-teacher-in-the-classroom-cartoon-vector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B84D7F3-5055-4ECB-A09F-7A2FF851F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-196197"/>
            <a:ext cx="12190413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81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CD849F-F864-4BA7-9F65-2A9D8DD47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7" y="-112543"/>
            <a:ext cx="12163863" cy="6787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C886E7-CF1F-4D8F-9AA0-DCDC59B1429B}"/>
              </a:ext>
            </a:extLst>
          </p:cNvPr>
          <p:cNvSpPr txBox="1"/>
          <p:nvPr/>
        </p:nvSpPr>
        <p:spPr>
          <a:xfrm>
            <a:off x="4266645" y="2209800"/>
            <a:ext cx="22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36ABC-7B11-4D94-B9C0-0C015B015BF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6A521-4FAC-4263-B097-F1822E454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46" y="182740"/>
            <a:ext cx="10437812" cy="728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4158E-0D0B-49DE-B07D-1E3D2F85343B}"/>
              </a:ext>
            </a:extLst>
          </p:cNvPr>
          <p:cNvSpPr txBox="1"/>
          <p:nvPr/>
        </p:nvSpPr>
        <p:spPr>
          <a:xfrm>
            <a:off x="386041" y="1424970"/>
            <a:ext cx="11134179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96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3CF8D6-D19E-4580-B8DB-25904A5FE5B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1ECEFE-8A09-477F-85CB-F8215CC58C27}"/>
              </a:ext>
            </a:extLst>
          </p:cNvPr>
          <p:cNvSpPr txBox="1"/>
          <p:nvPr/>
        </p:nvSpPr>
        <p:spPr>
          <a:xfrm>
            <a:off x="227012" y="3812178"/>
            <a:ext cx="6004366" cy="28007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36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মনিরুজ্জামান</a:t>
            </a:r>
            <a:endParaRPr lang="en-US" sz="36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রাজারচর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মোল্যাকান্দি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শিবচর,মাদারীপুর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মোবাইল:01721242319</a:t>
            </a: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Email: mztutul2006@gmail.com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7C88AB-41B9-4F5C-AB70-9470D737A185}"/>
              </a:ext>
            </a:extLst>
          </p:cNvPr>
          <p:cNvGrpSpPr/>
          <p:nvPr/>
        </p:nvGrpSpPr>
        <p:grpSpPr>
          <a:xfrm>
            <a:off x="6475412" y="1617618"/>
            <a:ext cx="527022" cy="4605282"/>
            <a:chOff x="6788179" y="1941341"/>
            <a:chExt cx="1065299" cy="2982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252E1A-F133-42B6-868F-3A9E6CFD3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>
              <a:off x="6079889" y="3150106"/>
              <a:ext cx="2982353" cy="5648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B76ED5-C8BB-4158-835E-E1D814D281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 flipV="1">
              <a:off x="5648315" y="3081205"/>
              <a:ext cx="2982353" cy="702626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4519509" y="0"/>
            <a:ext cx="370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bn-IN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রিচিতি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61212" y="3810000"/>
            <a:ext cx="4992895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পাঠঃ-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 ৫০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012" y="417444"/>
            <a:ext cx="2657442" cy="2901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1509268-419A-5C43-5D8D-E6DC969641B7}"/>
              </a:ext>
            </a:extLst>
          </p:cNvPr>
          <p:cNvSpPr txBox="1"/>
          <p:nvPr/>
        </p:nvSpPr>
        <p:spPr>
          <a:xfrm>
            <a:off x="6252918" y="1157408"/>
            <a:ext cx="4750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703" y="756124"/>
            <a:ext cx="2444226" cy="282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8908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2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F7C129-38B8-69EC-4062-DEFB03FED118}"/>
              </a:ext>
            </a:extLst>
          </p:cNvPr>
          <p:cNvSpPr txBox="1"/>
          <p:nvPr/>
        </p:nvSpPr>
        <p:spPr>
          <a:xfrm>
            <a:off x="2681466" y="1106358"/>
            <a:ext cx="651409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গতকাল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শিখেছি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B5376C-E597-D9ED-D44C-CD3636AD25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 flipH="1">
            <a:off x="9904412" y="3020214"/>
            <a:ext cx="1440464" cy="31796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EA9FB5-A7B5-F17C-5E51-D7F26B5E281E}"/>
              </a:ext>
            </a:extLst>
          </p:cNvPr>
          <p:cNvSpPr txBox="1"/>
          <p:nvPr/>
        </p:nvSpPr>
        <p:spPr>
          <a:xfrm>
            <a:off x="2117528" y="2735433"/>
            <a:ext cx="7863083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cs typeface="NikoshBAN" panose="02000000000000000000" pitchFamily="2" charset="0"/>
              </a:rPr>
              <a:t>স্যার</a:t>
            </a:r>
            <a:r>
              <a:rPr lang="en-US" sz="3600" dirty="0"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রাশিগুলোর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রাশিগুলোর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শিখেছি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সংখ‌্যার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শিখেছি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D9DE78-4C5A-FA29-5F30-E38A094B2C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0" t="8400" r="21200"/>
          <a:stretch/>
        </p:blipFill>
        <p:spPr>
          <a:xfrm flipH="1">
            <a:off x="0" y="914400"/>
            <a:ext cx="2057400" cy="601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5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8646" y="1057076"/>
            <a:ext cx="8097766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	</a:t>
            </a:r>
            <a:endParaRPr lang="bn-BD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5212" y="2367171"/>
            <a:ext cx="8991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-৪</a:t>
            </a:r>
          </a:p>
        </p:txBody>
      </p:sp>
    </p:spTree>
    <p:extLst>
      <p:ext uri="{BB962C8B-B14F-4D97-AF65-F5344CB8AC3E}">
        <p14:creationId xmlns:p14="http://schemas.microsoft.com/office/powerpoint/2010/main" val="34127724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60800" y="857071"/>
            <a:ext cx="2995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7E82E0-40AA-8F29-0D17-4511C6B7E85B}"/>
              </a:ext>
            </a:extLst>
          </p:cNvPr>
          <p:cNvSpPr txBox="1"/>
          <p:nvPr/>
        </p:nvSpPr>
        <p:spPr>
          <a:xfrm>
            <a:off x="912812" y="28194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২.৯.১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742B42-DB30-9EC8-3B7A-9F139DE33DFD}"/>
              </a:ext>
            </a:extLst>
          </p:cNvPr>
          <p:cNvSpPr txBox="1"/>
          <p:nvPr/>
        </p:nvSpPr>
        <p:spPr>
          <a:xfrm>
            <a:off x="912812" y="3651027"/>
            <a:ext cx="1082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২.৯.৩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6161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B1645E10-8B30-45F9-B3A5-8CECAF516AD0}"/>
              </a:ext>
            </a:extLst>
          </p:cNvPr>
          <p:cNvSpPr txBox="1"/>
          <p:nvPr/>
        </p:nvSpPr>
        <p:spPr>
          <a:xfrm>
            <a:off x="2470231" y="-36443"/>
            <a:ext cx="7967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424BC5-C15D-435B-984B-946B09647761}"/>
              </a:ext>
            </a:extLst>
          </p:cNvPr>
          <p:cNvSpPr txBox="1"/>
          <p:nvPr/>
        </p:nvSpPr>
        <p:spPr>
          <a:xfrm>
            <a:off x="303217" y="713892"/>
            <a:ext cx="11734794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সপ্তাহে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সোম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মঙ্গল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বুধবারের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৩০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সেলসিয়াস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( 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)।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আবার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মঙ্গল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বুধ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বৃহস্পতিবারের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৩৩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সে।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বৃহস্পতিবারের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৩৫সে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তাপমাত্র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সোমবারের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তাপমাত্র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1EE9982-A5E7-462E-97A6-979480FC8A3D}"/>
              </a:ext>
            </a:extLst>
          </p:cNvPr>
          <p:cNvGrpSpPr/>
          <p:nvPr/>
        </p:nvGrpSpPr>
        <p:grpSpPr>
          <a:xfrm>
            <a:off x="303218" y="1905000"/>
            <a:ext cx="11647482" cy="4572000"/>
            <a:chOff x="684212" y="2425536"/>
            <a:chExt cx="11266487" cy="3576579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D3E4A3F-FEF1-4D08-B1D6-6688160A3379}"/>
                </a:ext>
              </a:extLst>
            </p:cNvPr>
            <p:cNvCxnSpPr/>
            <p:nvPr/>
          </p:nvCxnSpPr>
          <p:spPr>
            <a:xfrm>
              <a:off x="684212" y="2425536"/>
              <a:ext cx="1125808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4ABC9B0-22F1-4CF9-A14F-C3C9232729CC}"/>
                </a:ext>
              </a:extLst>
            </p:cNvPr>
            <p:cNvCxnSpPr/>
            <p:nvPr/>
          </p:nvCxnSpPr>
          <p:spPr>
            <a:xfrm>
              <a:off x="684212" y="5107968"/>
              <a:ext cx="1125808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602DC11-2E70-4A1F-949D-468BCCBF642E}"/>
                </a:ext>
              </a:extLst>
            </p:cNvPr>
            <p:cNvCxnSpPr/>
            <p:nvPr/>
          </p:nvCxnSpPr>
          <p:spPr>
            <a:xfrm>
              <a:off x="684212" y="6002115"/>
              <a:ext cx="1125808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6E25B2E-DDA9-4761-898B-C7732787DCCE}"/>
                </a:ext>
              </a:extLst>
            </p:cNvPr>
            <p:cNvCxnSpPr>
              <a:cxnSpLocks/>
            </p:cNvCxnSpPr>
            <p:nvPr/>
          </p:nvCxnSpPr>
          <p:spPr>
            <a:xfrm>
              <a:off x="684212" y="2425536"/>
              <a:ext cx="0" cy="35765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8D857A2-B1A3-46E3-9BDC-A4400F7B86D6}"/>
                </a:ext>
              </a:extLst>
            </p:cNvPr>
            <p:cNvCxnSpPr>
              <a:cxnSpLocks/>
            </p:cNvCxnSpPr>
            <p:nvPr/>
          </p:nvCxnSpPr>
          <p:spPr>
            <a:xfrm>
              <a:off x="8484089" y="2425536"/>
              <a:ext cx="0" cy="35765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7879C91-D968-452D-93B0-870E9C554925}"/>
                </a:ext>
              </a:extLst>
            </p:cNvPr>
            <p:cNvCxnSpPr>
              <a:cxnSpLocks/>
            </p:cNvCxnSpPr>
            <p:nvPr/>
          </p:nvCxnSpPr>
          <p:spPr>
            <a:xfrm>
              <a:off x="9350742" y="2425536"/>
              <a:ext cx="0" cy="35765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99A9BF6-C391-4006-A444-B69F15EA22B8}"/>
                </a:ext>
              </a:extLst>
            </p:cNvPr>
            <p:cNvCxnSpPr>
              <a:cxnSpLocks/>
            </p:cNvCxnSpPr>
            <p:nvPr/>
          </p:nvCxnSpPr>
          <p:spPr>
            <a:xfrm>
              <a:off x="10217395" y="2425536"/>
              <a:ext cx="0" cy="35765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D6C631A-002E-48FB-BBD5-A8BF50466AB9}"/>
                </a:ext>
              </a:extLst>
            </p:cNvPr>
            <p:cNvCxnSpPr>
              <a:cxnSpLocks/>
            </p:cNvCxnSpPr>
            <p:nvPr/>
          </p:nvCxnSpPr>
          <p:spPr>
            <a:xfrm>
              <a:off x="11084048" y="2425536"/>
              <a:ext cx="0" cy="35765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C0E614D-6E2F-4579-89FC-FF412F5C69F1}"/>
                </a:ext>
              </a:extLst>
            </p:cNvPr>
            <p:cNvCxnSpPr>
              <a:cxnSpLocks/>
            </p:cNvCxnSpPr>
            <p:nvPr/>
          </p:nvCxnSpPr>
          <p:spPr>
            <a:xfrm>
              <a:off x="11950699" y="2425536"/>
              <a:ext cx="0" cy="35765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2A5925D-175E-411E-A4A7-1AD498A758A2}"/>
                </a:ext>
              </a:extLst>
            </p:cNvPr>
            <p:cNvSpPr txBox="1"/>
            <p:nvPr/>
          </p:nvSpPr>
          <p:spPr>
            <a:xfrm>
              <a:off x="8484090" y="2433225"/>
              <a:ext cx="7672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s-IN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স</a:t>
              </a:r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োম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B1DFC98-987E-4346-99F1-35A3C32FC090}"/>
                </a:ext>
              </a:extLst>
            </p:cNvPr>
            <p:cNvSpPr txBox="1"/>
            <p:nvPr/>
          </p:nvSpPr>
          <p:spPr>
            <a:xfrm>
              <a:off x="9412641" y="2433225"/>
              <a:ext cx="7672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মঙ্গল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CC15B1D-4DC9-45FA-9759-D305B2FB36E9}"/>
                </a:ext>
              </a:extLst>
            </p:cNvPr>
            <p:cNvSpPr txBox="1"/>
            <p:nvPr/>
          </p:nvSpPr>
          <p:spPr>
            <a:xfrm>
              <a:off x="10254904" y="2433225"/>
              <a:ext cx="7163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s-IN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as-IN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ধ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B7B7FC7-72CF-480D-84B1-A0D569A64775}"/>
                </a:ext>
              </a:extLst>
            </p:cNvPr>
            <p:cNvSpPr txBox="1"/>
            <p:nvPr/>
          </p:nvSpPr>
          <p:spPr>
            <a:xfrm>
              <a:off x="11083861" y="2433225"/>
              <a:ext cx="8668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বৃহস্পতি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A5CBD08-1B84-4407-B712-227A176916C4}"/>
                </a:ext>
              </a:extLst>
            </p:cNvPr>
            <p:cNvCxnSpPr/>
            <p:nvPr/>
          </p:nvCxnSpPr>
          <p:spPr>
            <a:xfrm>
              <a:off x="684212" y="2872608"/>
              <a:ext cx="1125808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943382C-3356-4B3C-BC30-89B32C1569DD}"/>
                </a:ext>
              </a:extLst>
            </p:cNvPr>
            <p:cNvCxnSpPr>
              <a:cxnSpLocks/>
            </p:cNvCxnSpPr>
            <p:nvPr/>
          </p:nvCxnSpPr>
          <p:spPr>
            <a:xfrm>
              <a:off x="684212" y="3319680"/>
              <a:ext cx="1125808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2E61D2D-3674-46B9-872E-2BE84FD42EB0}"/>
                </a:ext>
              </a:extLst>
            </p:cNvPr>
            <p:cNvCxnSpPr/>
            <p:nvPr/>
          </p:nvCxnSpPr>
          <p:spPr>
            <a:xfrm>
              <a:off x="684212" y="3766752"/>
              <a:ext cx="1125808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EAA9BD8-E590-4EA3-9650-4DBEFB251410}"/>
                </a:ext>
              </a:extLst>
            </p:cNvPr>
            <p:cNvCxnSpPr/>
            <p:nvPr/>
          </p:nvCxnSpPr>
          <p:spPr>
            <a:xfrm>
              <a:off x="684212" y="4213824"/>
              <a:ext cx="1125808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79921E3-5BE8-4D67-B26B-80DF19DE56C2}"/>
                </a:ext>
              </a:extLst>
            </p:cNvPr>
            <p:cNvCxnSpPr/>
            <p:nvPr/>
          </p:nvCxnSpPr>
          <p:spPr>
            <a:xfrm>
              <a:off x="684212" y="4660896"/>
              <a:ext cx="1125808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2457941-C44F-4E9D-AC4A-B0F318DF22B8}"/>
                </a:ext>
              </a:extLst>
            </p:cNvPr>
            <p:cNvCxnSpPr/>
            <p:nvPr/>
          </p:nvCxnSpPr>
          <p:spPr>
            <a:xfrm>
              <a:off x="684212" y="5555040"/>
              <a:ext cx="1125808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594116DF-383D-402A-9612-6E3BC204C7C2}"/>
              </a:ext>
            </a:extLst>
          </p:cNvPr>
          <p:cNvSpPr txBox="1"/>
          <p:nvPr/>
        </p:nvSpPr>
        <p:spPr>
          <a:xfrm>
            <a:off x="652985" y="1828800"/>
            <a:ext cx="7671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োম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৩০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80DB42C-E678-47E1-8A5D-FB27164EDBEB}"/>
              </a:ext>
            </a:extLst>
          </p:cNvPr>
          <p:cNvSpPr txBox="1"/>
          <p:nvPr/>
        </p:nvSpPr>
        <p:spPr>
          <a:xfrm>
            <a:off x="695325" y="2404069"/>
            <a:ext cx="7788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োম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ম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ট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৩০×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4C16F6F-6727-46A5-9989-9F0B83A4DA5B}"/>
              </a:ext>
            </a:extLst>
          </p:cNvPr>
          <p:cNvSpPr txBox="1"/>
          <p:nvPr/>
        </p:nvSpPr>
        <p:spPr>
          <a:xfrm>
            <a:off x="8417218" y="2485755"/>
            <a:ext cx="264621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৯০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C4DDE81-DDE2-4A93-B052-4EBE882D4375}"/>
              </a:ext>
            </a:extLst>
          </p:cNvPr>
          <p:cNvSpPr txBox="1"/>
          <p:nvPr/>
        </p:nvSpPr>
        <p:spPr>
          <a:xfrm>
            <a:off x="676572" y="2973972"/>
            <a:ext cx="7788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DC2A538-01CE-4AC6-A88E-7EC1FDAB847D}"/>
              </a:ext>
            </a:extLst>
          </p:cNvPr>
          <p:cNvSpPr txBox="1"/>
          <p:nvPr/>
        </p:nvSpPr>
        <p:spPr>
          <a:xfrm>
            <a:off x="657818" y="3599810"/>
            <a:ext cx="7788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ম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ট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৩×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DD8535-F95A-4546-B27A-430EA3FF2A55}"/>
              </a:ext>
            </a:extLst>
          </p:cNvPr>
          <p:cNvSpPr txBox="1"/>
          <p:nvPr/>
        </p:nvSpPr>
        <p:spPr>
          <a:xfrm>
            <a:off x="9371012" y="3596216"/>
            <a:ext cx="2538535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৯৯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DB82CF-9AB6-43F2-9BAD-868D1853454E}"/>
              </a:ext>
            </a:extLst>
          </p:cNvPr>
          <p:cNvSpPr txBox="1"/>
          <p:nvPr/>
        </p:nvSpPr>
        <p:spPr>
          <a:xfrm>
            <a:off x="762981" y="4173324"/>
            <a:ext cx="7788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বৃহস্পতিবারের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291F9A0-3194-42CF-BF8E-9BB90A42FB61}"/>
              </a:ext>
            </a:extLst>
          </p:cNvPr>
          <p:cNvSpPr txBox="1"/>
          <p:nvPr/>
        </p:nvSpPr>
        <p:spPr>
          <a:xfrm>
            <a:off x="11095163" y="4239922"/>
            <a:ext cx="866647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স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574065-057A-40BE-A0D8-D8886CCCD40E}"/>
              </a:ext>
            </a:extLst>
          </p:cNvPr>
          <p:cNvSpPr txBox="1"/>
          <p:nvPr/>
        </p:nvSpPr>
        <p:spPr>
          <a:xfrm>
            <a:off x="726281" y="4765829"/>
            <a:ext cx="7788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( ৯৯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– ৩৫ )  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07901E9-0E29-4381-9431-7AC1704C5B4E}"/>
              </a:ext>
            </a:extLst>
          </p:cNvPr>
          <p:cNvSpPr txBox="1"/>
          <p:nvPr/>
        </p:nvSpPr>
        <p:spPr>
          <a:xfrm>
            <a:off x="9301999" y="4788410"/>
            <a:ext cx="1770936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6DE139B-D026-4ABF-9CE1-3F5CCE567B55}"/>
              </a:ext>
            </a:extLst>
          </p:cNvPr>
          <p:cNvSpPr txBox="1"/>
          <p:nvPr/>
        </p:nvSpPr>
        <p:spPr>
          <a:xfrm>
            <a:off x="602854" y="5308421"/>
            <a:ext cx="7788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োম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ম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ট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৯০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78A7B70-C34B-43C5-9AAC-613769498A58}"/>
              </a:ext>
            </a:extLst>
          </p:cNvPr>
          <p:cNvSpPr txBox="1"/>
          <p:nvPr/>
        </p:nvSpPr>
        <p:spPr>
          <a:xfrm>
            <a:off x="661489" y="5923300"/>
            <a:ext cx="7788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োমবারের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(৯০ – ৬৪ )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70E2436-336D-4939-BBB6-C737D65855E4}"/>
              </a:ext>
            </a:extLst>
          </p:cNvPr>
          <p:cNvSpPr txBox="1"/>
          <p:nvPr/>
        </p:nvSpPr>
        <p:spPr>
          <a:xfrm>
            <a:off x="8366861" y="5916766"/>
            <a:ext cx="862124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২৬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44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 animBg="1"/>
      <p:bldP spid="38" grpId="0"/>
      <p:bldP spid="39" grpId="0"/>
      <p:bldP spid="40" grpId="0" animBg="1"/>
      <p:bldP spid="41" grpId="0"/>
      <p:bldP spid="42" grpId="0"/>
      <p:bldP spid="43" grpId="0" animBg="1"/>
      <p:bldP spid="44" grpId="0"/>
      <p:bldP spid="45" grpId="0" animBg="1"/>
      <p:bldP spid="55" grpId="0"/>
      <p:bldP spid="66" grpId="0" animBg="1"/>
      <p:bldP spid="67" grpId="0"/>
      <p:bldP spid="68" grpId="0"/>
      <p:bldP spid="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1689AB1-D694-4528-BBB8-0A3A29649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 flipH="1">
            <a:off x="455025" y="2665058"/>
            <a:ext cx="1411776" cy="36000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 flipH="1">
            <a:off x="10875476" y="1219200"/>
            <a:ext cx="1411777" cy="311629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2152065" y="1447097"/>
            <a:ext cx="5895492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লোকের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বয়স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৩৮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2152065" y="3066515"/>
            <a:ext cx="807930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লোকের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বয়স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৫০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বছর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E8355D-44BC-4118-9C71-D15DE7F6FB77}"/>
              </a:ext>
            </a:extLst>
          </p:cNvPr>
          <p:cNvSpPr txBox="1"/>
          <p:nvPr/>
        </p:nvSpPr>
        <p:spPr>
          <a:xfrm>
            <a:off x="1305344" y="143330"/>
            <a:ext cx="9284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১৫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ড়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ধ্যে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 জ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ড়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ী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ড়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775F51-5E52-4E2A-98ED-FA5A3072404F}"/>
              </a:ext>
            </a:extLst>
          </p:cNvPr>
          <p:cNvSpPr txBox="1"/>
          <p:nvPr/>
        </p:nvSpPr>
        <p:spPr>
          <a:xfrm flipH="1">
            <a:off x="2152065" y="2256806"/>
            <a:ext cx="844481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লোকের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বয়স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৩৮×১৫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= ৫৭০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C85742-AD53-4B05-91EC-704AA85B69BC}"/>
              </a:ext>
            </a:extLst>
          </p:cNvPr>
          <p:cNvSpPr txBox="1"/>
          <p:nvPr/>
        </p:nvSpPr>
        <p:spPr>
          <a:xfrm flipH="1">
            <a:off x="2152065" y="3937780"/>
            <a:ext cx="8723411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 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লোকের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বয়স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৫০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×৩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বছর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১৫০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বছর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C201A7-2AB4-4574-9E07-9350D591472D}"/>
              </a:ext>
            </a:extLst>
          </p:cNvPr>
          <p:cNvSpPr txBox="1"/>
          <p:nvPr/>
        </p:nvSpPr>
        <p:spPr>
          <a:xfrm flipH="1">
            <a:off x="2152065" y="4809045"/>
            <a:ext cx="9472442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(১৫ – ৩ ) ১২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লোকের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বয়স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(৫৭০ – ১৫০ 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= ৪২০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D2300D-C9E7-45F3-959D-D11DF7A61291}"/>
              </a:ext>
            </a:extLst>
          </p:cNvPr>
          <p:cNvSpPr txBox="1"/>
          <p:nvPr/>
        </p:nvSpPr>
        <p:spPr>
          <a:xfrm flipH="1">
            <a:off x="2152065" y="5618755"/>
            <a:ext cx="8723411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 ১২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লোকের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বয়স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(৪২০১২)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বছর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৩৫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বছর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82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14" grpId="0"/>
      <p:bldP spid="9" grpId="0" animBg="1"/>
      <p:bldP spid="10" grpId="0" animBg="1"/>
      <p:bldP spid="13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912812" y="722999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জোড়ায়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146450-0BA4-459C-BAA2-CB857C1B0447}"/>
              </a:ext>
            </a:extLst>
          </p:cNvPr>
          <p:cNvSpPr txBox="1"/>
          <p:nvPr/>
        </p:nvSpPr>
        <p:spPr>
          <a:xfrm>
            <a:off x="4655046" y="76200"/>
            <a:ext cx="3191966" cy="602397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48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800" dirty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n w="12700"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A691F9F-94B2-C843-8A5F-F785ACB6B3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5634" b="7280"/>
          <a:stretch/>
        </p:blipFill>
        <p:spPr>
          <a:xfrm>
            <a:off x="8913812" y="-228600"/>
            <a:ext cx="1922741" cy="11986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3D8694-967C-AF71-F565-8C361348DD92}"/>
              </a:ext>
            </a:extLst>
          </p:cNvPr>
          <p:cNvSpPr txBox="1"/>
          <p:nvPr/>
        </p:nvSpPr>
        <p:spPr>
          <a:xfrm>
            <a:off x="912812" y="1519681"/>
            <a:ext cx="9372600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জানুয়ারি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সপ্তাহের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১৫.৫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সে।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শেষের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৩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দিনের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তাপমাত্রা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১৭সে। ঐ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সপ্তাহের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তাপমাত্রা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১৮সে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ঐ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সপ্তাহের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মাঝের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দিনের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তাপমাত্রা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96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5146450-0BA4-459C-BAA2-CB857C1B0447}"/>
              </a:ext>
            </a:extLst>
          </p:cNvPr>
          <p:cNvSpPr txBox="1"/>
          <p:nvPr/>
        </p:nvSpPr>
        <p:spPr>
          <a:xfrm>
            <a:off x="4655046" y="76200"/>
            <a:ext cx="3191966" cy="602397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48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800" dirty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n w="12700"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A691F9F-94B2-C843-8A5F-F785ACB6B3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5634" b="7280"/>
          <a:stretch/>
        </p:blipFill>
        <p:spPr>
          <a:xfrm>
            <a:off x="8913812" y="-228600"/>
            <a:ext cx="1922741" cy="1198630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E223EF72-E90A-46D5-8E87-E1FFB509ED75}"/>
              </a:ext>
            </a:extLst>
          </p:cNvPr>
          <p:cNvSpPr txBox="1"/>
          <p:nvPr/>
        </p:nvSpPr>
        <p:spPr>
          <a:xfrm>
            <a:off x="1027112" y="424954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C9F627C-8AE9-4A16-932F-0FF6900E2048}"/>
              </a:ext>
            </a:extLst>
          </p:cNvPr>
          <p:cNvSpPr txBox="1"/>
          <p:nvPr/>
        </p:nvSpPr>
        <p:spPr>
          <a:xfrm flipH="1">
            <a:off x="1151771" y="1066800"/>
            <a:ext cx="52578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১৫.৫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সে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F7CB18C-385A-414F-BB3F-A19BAD18A0DD}"/>
              </a:ext>
            </a:extLst>
          </p:cNvPr>
          <p:cNvSpPr txBox="1"/>
          <p:nvPr/>
        </p:nvSpPr>
        <p:spPr>
          <a:xfrm flipH="1">
            <a:off x="1151771" y="2380238"/>
            <a:ext cx="61722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শেষের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১৭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সে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D8BB77A-95F3-47CF-B488-80E6D0DE0DA7}"/>
              </a:ext>
            </a:extLst>
          </p:cNvPr>
          <p:cNvSpPr txBox="1"/>
          <p:nvPr/>
        </p:nvSpPr>
        <p:spPr>
          <a:xfrm flipH="1">
            <a:off x="1151771" y="1723519"/>
            <a:ext cx="61722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১৫.৫×২  = ৩১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076A1EC-6413-436E-8BBC-8DB86FB84B59}"/>
              </a:ext>
            </a:extLst>
          </p:cNvPr>
          <p:cNvSpPr txBox="1"/>
          <p:nvPr/>
        </p:nvSpPr>
        <p:spPr>
          <a:xfrm flipH="1">
            <a:off x="1151771" y="3036957"/>
            <a:ext cx="715931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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শেষের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১৭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×৩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 = ৫১সে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9825E24-FEC6-4781-96A2-F247AD2E3C10}"/>
              </a:ext>
            </a:extLst>
          </p:cNvPr>
          <p:cNvSpPr txBox="1"/>
          <p:nvPr/>
        </p:nvSpPr>
        <p:spPr>
          <a:xfrm flipH="1">
            <a:off x="1151771" y="3693676"/>
            <a:ext cx="5693397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ঐ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সপ্তাহের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৭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১৮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63FC8CD-AF6D-417F-99B4-59908E97E77B}"/>
              </a:ext>
            </a:extLst>
          </p:cNvPr>
          <p:cNvSpPr txBox="1"/>
          <p:nvPr/>
        </p:nvSpPr>
        <p:spPr>
          <a:xfrm flipH="1">
            <a:off x="1151771" y="4350395"/>
            <a:ext cx="8723411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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ঐ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সপ্তাহের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৭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১৮× ৭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 =১২৬সে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F0E148-1796-4BB0-A4C5-DA695B1A6278}"/>
              </a:ext>
            </a:extLst>
          </p:cNvPr>
          <p:cNvSpPr txBox="1"/>
          <p:nvPr/>
        </p:nvSpPr>
        <p:spPr>
          <a:xfrm flipH="1">
            <a:off x="1151771" y="5007114"/>
            <a:ext cx="10123357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মাঝের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১২৬ – ( ৩১ +৫১)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(১২৬ – ৮২) 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৪৪ 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8E74FE-1C0A-4C4F-B94E-848758CEE6B7}"/>
              </a:ext>
            </a:extLst>
          </p:cNvPr>
          <p:cNvSpPr txBox="1"/>
          <p:nvPr/>
        </p:nvSpPr>
        <p:spPr>
          <a:xfrm flipH="1">
            <a:off x="1151771" y="5663834"/>
            <a:ext cx="74676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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মাঝের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৪৪ 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২ = ২২সে।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463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9" grpId="0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14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E223EF72-E90A-46D5-8E87-E1FFB509ED75}"/>
              </a:ext>
            </a:extLst>
          </p:cNvPr>
          <p:cNvSpPr txBox="1"/>
          <p:nvPr/>
        </p:nvSpPr>
        <p:spPr>
          <a:xfrm>
            <a:off x="1027112" y="424954"/>
            <a:ext cx="6667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B9AC5A-B090-414A-84EB-AEC9BAC56BA1}"/>
              </a:ext>
            </a:extLst>
          </p:cNvPr>
          <p:cNvSpPr txBox="1"/>
          <p:nvPr/>
        </p:nvSpPr>
        <p:spPr>
          <a:xfrm>
            <a:off x="1006474" y="1038383"/>
            <a:ext cx="66675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স্থানীয়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কমিউনিটি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ক্লিনিকে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রোগী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উপস্থিতির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ঐ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রোগী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36B2F25-A1D9-4ADA-B1C4-EC53745D86E3}"/>
              </a:ext>
            </a:extLst>
          </p:cNvPr>
          <p:cNvGrpSpPr/>
          <p:nvPr/>
        </p:nvGrpSpPr>
        <p:grpSpPr>
          <a:xfrm>
            <a:off x="150812" y="3409950"/>
            <a:ext cx="11365702" cy="1374063"/>
            <a:chOff x="262429" y="2971799"/>
            <a:chExt cx="11365702" cy="137406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B41DBF5-7924-4CCD-972A-9FA0BA043462}"/>
                </a:ext>
              </a:extLst>
            </p:cNvPr>
            <p:cNvGrpSpPr/>
            <p:nvPr/>
          </p:nvGrpSpPr>
          <p:grpSpPr>
            <a:xfrm>
              <a:off x="262429" y="2971799"/>
              <a:ext cx="11277600" cy="1327675"/>
              <a:chOff x="531812" y="3048000"/>
              <a:chExt cx="11277600" cy="1143000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FCD1654A-9CC6-4CC4-BCD4-002E3D16F94F}"/>
                  </a:ext>
                </a:extLst>
              </p:cNvPr>
              <p:cNvCxnSpPr/>
              <p:nvPr/>
            </p:nvCxnSpPr>
            <p:spPr>
              <a:xfrm>
                <a:off x="551328" y="3048000"/>
                <a:ext cx="11258084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473EB0D8-6EA1-4C51-8802-A9482E84EF1E}"/>
                  </a:ext>
                </a:extLst>
              </p:cNvPr>
              <p:cNvCxnSpPr/>
              <p:nvPr/>
            </p:nvCxnSpPr>
            <p:spPr>
              <a:xfrm>
                <a:off x="551328" y="3657600"/>
                <a:ext cx="11258084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44A8A10B-373D-4483-B715-F14575455F79}"/>
                  </a:ext>
                </a:extLst>
              </p:cNvPr>
              <p:cNvCxnSpPr/>
              <p:nvPr/>
            </p:nvCxnSpPr>
            <p:spPr>
              <a:xfrm>
                <a:off x="551328" y="4191000"/>
                <a:ext cx="11258084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7CA66CD3-2FD9-495C-8E25-3E460C2641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812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4D9DB457-B8E2-47E8-8D5C-FB483CD200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98465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A3B89714-C950-42B6-BFB9-A095DC44C8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65118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D1F5BB2B-0FE2-489E-B765-C28B207BA0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1771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236BFEF7-91A0-46CE-A3A3-2767CDE67C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98424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29526BEB-B6CE-4C1B-A493-6CF5BD8332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65077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504C5E70-C98F-4EA2-9E45-18D328AD3D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31730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3C2BA392-144D-4506-87E8-B1697B104D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98383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4BDF9A2-18C3-4E83-B1FE-DF9EB734CE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65036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4C500BC8-87FA-4804-8E76-4679666143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31689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DE0F2EF4-ED24-441C-84DC-084094CFC4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98342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0BC9C133-5F9E-4EA3-A61D-FDB9635DF0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64995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B12BB363-78B9-4DE2-8C4A-08652C730D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31648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98B3D369-D112-480A-8AAF-53EA1888D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98299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FEC94C-A38D-4DA7-A648-21907337634E}"/>
                </a:ext>
              </a:extLst>
            </p:cNvPr>
            <p:cNvSpPr txBox="1"/>
            <p:nvPr/>
          </p:nvSpPr>
          <p:spPr>
            <a:xfrm>
              <a:off x="362613" y="2971800"/>
              <a:ext cx="6858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মাস</a:t>
              </a:r>
              <a:endParaRPr lang="en-US" sz="1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B26277C-D5AF-4BF4-BA87-6145ACA92541}"/>
                </a:ext>
              </a:extLst>
            </p:cNvPr>
            <p:cNvSpPr txBox="1"/>
            <p:nvPr/>
          </p:nvSpPr>
          <p:spPr>
            <a:xfrm>
              <a:off x="262429" y="3637976"/>
              <a:ext cx="10313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s-IN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োগীর</a:t>
              </a:r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55BD71-D8BF-4A1E-855D-456557203CC0}"/>
                </a:ext>
              </a:extLst>
            </p:cNvPr>
            <p:cNvSpPr txBox="1"/>
            <p:nvPr/>
          </p:nvSpPr>
          <p:spPr>
            <a:xfrm>
              <a:off x="1128501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জানুয়ারি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B8F67B5-8A58-4B85-BAD9-619CBB367263}"/>
                </a:ext>
              </a:extLst>
            </p:cNvPr>
            <p:cNvSpPr txBox="1"/>
            <p:nvPr/>
          </p:nvSpPr>
          <p:spPr>
            <a:xfrm>
              <a:off x="1979612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ফেব্রুয়ারি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7824808-D82D-4B5C-87B3-FCA799C7AAEE}"/>
                </a:ext>
              </a:extLst>
            </p:cNvPr>
            <p:cNvSpPr txBox="1"/>
            <p:nvPr/>
          </p:nvSpPr>
          <p:spPr>
            <a:xfrm>
              <a:off x="3046414" y="3105090"/>
              <a:ext cx="5966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মার্চ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A97D2D1-CF6A-48A8-B4D7-D1C36B7EDDDF}"/>
                </a:ext>
              </a:extLst>
            </p:cNvPr>
            <p:cNvSpPr txBox="1"/>
            <p:nvPr/>
          </p:nvSpPr>
          <p:spPr>
            <a:xfrm>
              <a:off x="3717934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এপ্রিল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E5B0795-E993-4122-B5E5-A98653433143}"/>
                </a:ext>
              </a:extLst>
            </p:cNvPr>
            <p:cNvSpPr txBox="1"/>
            <p:nvPr/>
          </p:nvSpPr>
          <p:spPr>
            <a:xfrm>
              <a:off x="4769865" y="3105090"/>
              <a:ext cx="6702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মে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40AB3FB-7E87-4CF4-B0D7-C6C6D7F93325}"/>
                </a:ext>
              </a:extLst>
            </p:cNvPr>
            <p:cNvSpPr txBox="1"/>
            <p:nvPr/>
          </p:nvSpPr>
          <p:spPr>
            <a:xfrm>
              <a:off x="5566024" y="3105090"/>
              <a:ext cx="6679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জুন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743DEE7-4E63-4955-ABF9-8BC6F2FE2842}"/>
                </a:ext>
              </a:extLst>
            </p:cNvPr>
            <p:cNvSpPr txBox="1"/>
            <p:nvPr/>
          </p:nvSpPr>
          <p:spPr>
            <a:xfrm>
              <a:off x="6293154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জুলাই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2C13383-DD13-4F49-A5C8-464036DDC1CB}"/>
                </a:ext>
              </a:extLst>
            </p:cNvPr>
            <p:cNvSpPr txBox="1"/>
            <p:nvPr/>
          </p:nvSpPr>
          <p:spPr>
            <a:xfrm>
              <a:off x="7254873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আগস্ট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2A73E8-D7EA-41B1-87CF-85B37DF7B474}"/>
                </a:ext>
              </a:extLst>
            </p:cNvPr>
            <p:cNvSpPr txBox="1"/>
            <p:nvPr/>
          </p:nvSpPr>
          <p:spPr>
            <a:xfrm>
              <a:off x="7999412" y="3105090"/>
              <a:ext cx="10390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সেপ্টেচম্বর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0C76D8F-D97A-4687-BAC9-B10E0016E7F9}"/>
                </a:ext>
              </a:extLst>
            </p:cNvPr>
            <p:cNvSpPr txBox="1"/>
            <p:nvPr/>
          </p:nvSpPr>
          <p:spPr>
            <a:xfrm>
              <a:off x="8866060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অক্টোবর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9E1DC20-689D-401B-BE70-B1BB7EDFB1CB}"/>
                </a:ext>
              </a:extLst>
            </p:cNvPr>
            <p:cNvSpPr txBox="1"/>
            <p:nvPr/>
          </p:nvSpPr>
          <p:spPr>
            <a:xfrm>
              <a:off x="9769216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নভেম্বর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538659C-7F69-4C92-83E3-8F94E031C214}"/>
                </a:ext>
              </a:extLst>
            </p:cNvPr>
            <p:cNvSpPr txBox="1"/>
            <p:nvPr/>
          </p:nvSpPr>
          <p:spPr>
            <a:xfrm>
              <a:off x="10672372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ডিসেম্বর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F11E77-396F-44B5-A05A-18E536012826}"/>
                </a:ext>
              </a:extLst>
            </p:cNvPr>
            <p:cNvSpPr txBox="1"/>
            <p:nvPr/>
          </p:nvSpPr>
          <p:spPr>
            <a:xfrm>
              <a:off x="1217612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৭০৩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DB968D2-E030-4613-99D1-7ADD2876AFD4}"/>
                </a:ext>
              </a:extLst>
            </p:cNvPr>
            <p:cNvSpPr txBox="1"/>
            <p:nvPr/>
          </p:nvSpPr>
          <p:spPr>
            <a:xfrm>
              <a:off x="2068723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৮৮৯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205A983-8442-4735-8DA4-5A7DF90D19CB}"/>
                </a:ext>
              </a:extLst>
            </p:cNvPr>
            <p:cNvSpPr txBox="1"/>
            <p:nvPr/>
          </p:nvSpPr>
          <p:spPr>
            <a:xfrm>
              <a:off x="2988287" y="3790890"/>
              <a:ext cx="8127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৮২৩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395EE51-D97D-403A-8F4F-258EEF07C733}"/>
                </a:ext>
              </a:extLst>
            </p:cNvPr>
            <p:cNvSpPr txBox="1"/>
            <p:nvPr/>
          </p:nvSpPr>
          <p:spPr>
            <a:xfrm>
              <a:off x="3807045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৯১৫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B608DA1-6227-4FCE-80D8-E5707BC4ED3C}"/>
                </a:ext>
              </a:extLst>
            </p:cNvPr>
            <p:cNvSpPr txBox="1"/>
            <p:nvPr/>
          </p:nvSpPr>
          <p:spPr>
            <a:xfrm>
              <a:off x="4722812" y="3790890"/>
              <a:ext cx="6702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৬৯৮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39EC694-A0BD-4492-8CD5-D10562BB6A16}"/>
                </a:ext>
              </a:extLst>
            </p:cNvPr>
            <p:cNvSpPr txBox="1"/>
            <p:nvPr/>
          </p:nvSpPr>
          <p:spPr>
            <a:xfrm>
              <a:off x="5655135" y="3790890"/>
              <a:ext cx="6679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৮৭৬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B5C2FBA-F2AE-49CD-B780-2F95491DE4A3}"/>
                </a:ext>
              </a:extLst>
            </p:cNvPr>
            <p:cNvSpPr txBox="1"/>
            <p:nvPr/>
          </p:nvSpPr>
          <p:spPr>
            <a:xfrm>
              <a:off x="6382265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৮৯২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E9BA21C-B679-4247-AC8E-2745C35EAA25}"/>
                </a:ext>
              </a:extLst>
            </p:cNvPr>
            <p:cNvSpPr txBox="1"/>
            <p:nvPr/>
          </p:nvSpPr>
          <p:spPr>
            <a:xfrm>
              <a:off x="7343984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৭৮৩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EA15CD3-A956-4569-A1D9-F90416B9BBBD}"/>
                </a:ext>
              </a:extLst>
            </p:cNvPr>
            <p:cNvSpPr txBox="1"/>
            <p:nvPr/>
          </p:nvSpPr>
          <p:spPr>
            <a:xfrm>
              <a:off x="8088523" y="3790890"/>
              <a:ext cx="10390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৮৮৪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A54EFA9-0293-44D4-826F-7761FC1A420C}"/>
                </a:ext>
              </a:extLst>
            </p:cNvPr>
            <p:cNvSpPr txBox="1"/>
            <p:nvPr/>
          </p:nvSpPr>
          <p:spPr>
            <a:xfrm>
              <a:off x="8955171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৬৯৮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DD1ACAB-0305-48DF-9FD8-8C36A895CB43}"/>
                </a:ext>
              </a:extLst>
            </p:cNvPr>
            <p:cNvSpPr txBox="1"/>
            <p:nvPr/>
          </p:nvSpPr>
          <p:spPr>
            <a:xfrm>
              <a:off x="9858327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৯৮৫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E814207-710C-4E16-A46F-63D9EDF23166}"/>
                </a:ext>
              </a:extLst>
            </p:cNvPr>
            <p:cNvSpPr txBox="1"/>
            <p:nvPr/>
          </p:nvSpPr>
          <p:spPr>
            <a:xfrm>
              <a:off x="10761483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৯২২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223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1689AB1-D694-4528-BBB8-0A3A29649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 flipH="1">
            <a:off x="-151628" y="3922998"/>
            <a:ext cx="1165409" cy="297179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 flipH="1">
            <a:off x="10910701" y="2292597"/>
            <a:ext cx="1411777" cy="311629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1002361" y="2297116"/>
            <a:ext cx="9677400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ঐ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১২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রোগী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(৭০৩+৮৮৯+৮২৩+৯১৫+৬৯৮+৮৭৬+৮৯২+৭৮৩+৮৮৪+৬৯৮+৯৮৫+৯২২)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 ১০০৬৮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1065212" y="4260168"/>
            <a:ext cx="10097963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 ১২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মাসে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রোগী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 = (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১০০৬৮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 ১২)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জন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B56973-AE33-4F52-9716-CF0F4B88C972}"/>
              </a:ext>
            </a:extLst>
          </p:cNvPr>
          <p:cNvSpPr txBox="1"/>
          <p:nvPr/>
        </p:nvSpPr>
        <p:spPr>
          <a:xfrm flipH="1">
            <a:off x="7214464" y="5262067"/>
            <a:ext cx="28956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৮৩৯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B4BD277-FE26-4ED9-BF69-A9E8B8EE9865}"/>
              </a:ext>
            </a:extLst>
          </p:cNvPr>
          <p:cNvSpPr txBox="1"/>
          <p:nvPr/>
        </p:nvSpPr>
        <p:spPr>
          <a:xfrm>
            <a:off x="1341338" y="94436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0C1F5E6-18FF-476F-A03E-AA561ACD847D}"/>
              </a:ext>
            </a:extLst>
          </p:cNvPr>
          <p:cNvGrpSpPr/>
          <p:nvPr/>
        </p:nvGrpSpPr>
        <p:grpSpPr>
          <a:xfrm>
            <a:off x="411561" y="771527"/>
            <a:ext cx="11365702" cy="1374063"/>
            <a:chOff x="262429" y="2971799"/>
            <a:chExt cx="11365702" cy="1374063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3040AA9-B496-410A-96CA-7D607AE9C4BD}"/>
                </a:ext>
              </a:extLst>
            </p:cNvPr>
            <p:cNvGrpSpPr/>
            <p:nvPr/>
          </p:nvGrpSpPr>
          <p:grpSpPr>
            <a:xfrm>
              <a:off x="262429" y="2971799"/>
              <a:ext cx="11277600" cy="1327675"/>
              <a:chOff x="531812" y="3048000"/>
              <a:chExt cx="11277600" cy="1143000"/>
            </a:xfrm>
          </p:grpSpPr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E0D03F35-750E-41FB-BBBD-BDA0E4AC321D}"/>
                  </a:ext>
                </a:extLst>
              </p:cNvPr>
              <p:cNvCxnSpPr/>
              <p:nvPr/>
            </p:nvCxnSpPr>
            <p:spPr>
              <a:xfrm>
                <a:off x="551328" y="3048000"/>
                <a:ext cx="11258084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353D65F2-1A75-464E-8B3D-4722722E259D}"/>
                  </a:ext>
                </a:extLst>
              </p:cNvPr>
              <p:cNvCxnSpPr/>
              <p:nvPr/>
            </p:nvCxnSpPr>
            <p:spPr>
              <a:xfrm>
                <a:off x="551328" y="3657600"/>
                <a:ext cx="11258084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C5CF374F-5405-44DA-8BEB-A290C2BB2D28}"/>
                  </a:ext>
                </a:extLst>
              </p:cNvPr>
              <p:cNvCxnSpPr/>
              <p:nvPr/>
            </p:nvCxnSpPr>
            <p:spPr>
              <a:xfrm>
                <a:off x="551328" y="4191000"/>
                <a:ext cx="11258084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9C760CE7-6098-448F-9C33-1F5A3B92A3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812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C213A26C-F479-4507-8B18-F92E925F42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98465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90AA554E-8B5C-43E4-BAD2-D99DB3ADE5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65118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FE6DBE8A-195F-4135-A333-BBA9424F48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1771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8D1DF51A-C7D8-4239-8FA1-A7E3F52E7F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98424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E9F21DB9-13A5-4DC4-84C1-5B7FDBEE20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65077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F794680A-F40C-4A58-8883-3D173CC504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31730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28239B1A-6552-4545-8CEA-9A74650025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98383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80AFF17D-2C2D-4C33-9FC8-900E59A766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65036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72305804-EBF0-40AD-82E3-DBB4D34547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31689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CB9E09FB-AF85-4DC4-8AAB-241573BE36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98342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EE046078-38F2-4D1F-BD59-5AAC39E555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64995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D4087CFA-F437-4C45-AEC0-EB35555F42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31648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D566B963-A755-4E02-A2CC-23AC2769FD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98299" y="3048000"/>
                <a:ext cx="0" cy="1143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1F70452-53A2-4238-95E5-4AB38D606856}"/>
                </a:ext>
              </a:extLst>
            </p:cNvPr>
            <p:cNvSpPr txBox="1"/>
            <p:nvPr/>
          </p:nvSpPr>
          <p:spPr>
            <a:xfrm>
              <a:off x="362613" y="2971800"/>
              <a:ext cx="6858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মাস</a:t>
              </a:r>
              <a:endParaRPr lang="en-US" sz="1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6002EA0-6480-4D1D-909F-7ABEA27F5624}"/>
                </a:ext>
              </a:extLst>
            </p:cNvPr>
            <p:cNvSpPr txBox="1"/>
            <p:nvPr/>
          </p:nvSpPr>
          <p:spPr>
            <a:xfrm>
              <a:off x="262429" y="3637976"/>
              <a:ext cx="10313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s-IN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োগীর</a:t>
              </a:r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147A671-1ECE-444A-B756-8ED107CBA155}"/>
                </a:ext>
              </a:extLst>
            </p:cNvPr>
            <p:cNvSpPr txBox="1"/>
            <p:nvPr/>
          </p:nvSpPr>
          <p:spPr>
            <a:xfrm>
              <a:off x="1128501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জানুয়ারি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7F925A3-0A98-4014-9FD8-972A1E1CA4CF}"/>
                </a:ext>
              </a:extLst>
            </p:cNvPr>
            <p:cNvSpPr txBox="1"/>
            <p:nvPr/>
          </p:nvSpPr>
          <p:spPr>
            <a:xfrm>
              <a:off x="1979612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ফেব্রুয়ারি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B34783A-7C92-46B1-9F91-AAC71F2A014D}"/>
                </a:ext>
              </a:extLst>
            </p:cNvPr>
            <p:cNvSpPr txBox="1"/>
            <p:nvPr/>
          </p:nvSpPr>
          <p:spPr>
            <a:xfrm>
              <a:off x="3046414" y="3105090"/>
              <a:ext cx="5966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মার্চ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0C5B5AB-8FC7-4A34-9312-A4258953865B}"/>
                </a:ext>
              </a:extLst>
            </p:cNvPr>
            <p:cNvSpPr txBox="1"/>
            <p:nvPr/>
          </p:nvSpPr>
          <p:spPr>
            <a:xfrm>
              <a:off x="3717934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এপ্রিল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51713B1-DDB2-4D9D-BDFB-080C3C5A3289}"/>
                </a:ext>
              </a:extLst>
            </p:cNvPr>
            <p:cNvSpPr txBox="1"/>
            <p:nvPr/>
          </p:nvSpPr>
          <p:spPr>
            <a:xfrm>
              <a:off x="4769865" y="3105090"/>
              <a:ext cx="6702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মে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9744BEA-1EFE-4F8F-8AFF-41AB3C6F0E2F}"/>
                </a:ext>
              </a:extLst>
            </p:cNvPr>
            <p:cNvSpPr txBox="1"/>
            <p:nvPr/>
          </p:nvSpPr>
          <p:spPr>
            <a:xfrm>
              <a:off x="5566024" y="3105090"/>
              <a:ext cx="6679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জুন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D8D620F-9DC5-490C-925D-2ADD3F0C2147}"/>
                </a:ext>
              </a:extLst>
            </p:cNvPr>
            <p:cNvSpPr txBox="1"/>
            <p:nvPr/>
          </p:nvSpPr>
          <p:spPr>
            <a:xfrm>
              <a:off x="6293154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জুলাই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ECA1131-BFED-41CE-808E-B4B4B9E10DED}"/>
                </a:ext>
              </a:extLst>
            </p:cNvPr>
            <p:cNvSpPr txBox="1"/>
            <p:nvPr/>
          </p:nvSpPr>
          <p:spPr>
            <a:xfrm>
              <a:off x="7254873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আগস্ট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B459D2F-88F3-430A-94EA-78D906D6FF49}"/>
                </a:ext>
              </a:extLst>
            </p:cNvPr>
            <p:cNvSpPr txBox="1"/>
            <p:nvPr/>
          </p:nvSpPr>
          <p:spPr>
            <a:xfrm>
              <a:off x="7999412" y="3105090"/>
              <a:ext cx="10390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সেপ্টেচম্বর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9D7F21A-F312-4A39-92DB-B8A5B0CC5023}"/>
                </a:ext>
              </a:extLst>
            </p:cNvPr>
            <p:cNvSpPr txBox="1"/>
            <p:nvPr/>
          </p:nvSpPr>
          <p:spPr>
            <a:xfrm>
              <a:off x="8866060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অক্টোবর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A9D77E7-579C-43F7-9DC8-882490FF55A4}"/>
                </a:ext>
              </a:extLst>
            </p:cNvPr>
            <p:cNvSpPr txBox="1"/>
            <p:nvPr/>
          </p:nvSpPr>
          <p:spPr>
            <a:xfrm>
              <a:off x="9769216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নভেম্বর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A350FA9-94A2-4BA4-BDE9-D9AEE4E72B29}"/>
                </a:ext>
              </a:extLst>
            </p:cNvPr>
            <p:cNvSpPr txBox="1"/>
            <p:nvPr/>
          </p:nvSpPr>
          <p:spPr>
            <a:xfrm>
              <a:off x="10672372" y="31050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ডিসেম্বর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B7F94A2-75B6-4451-A1CC-546EC92DD951}"/>
                </a:ext>
              </a:extLst>
            </p:cNvPr>
            <p:cNvSpPr txBox="1"/>
            <p:nvPr/>
          </p:nvSpPr>
          <p:spPr>
            <a:xfrm>
              <a:off x="1217612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৭০৩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68DA766-C5C2-40F4-996B-2D3A6581F7A9}"/>
                </a:ext>
              </a:extLst>
            </p:cNvPr>
            <p:cNvSpPr txBox="1"/>
            <p:nvPr/>
          </p:nvSpPr>
          <p:spPr>
            <a:xfrm>
              <a:off x="2068723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৮৮৯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33E8B34-E3EE-4B9B-8DC7-6BD71E52FC33}"/>
                </a:ext>
              </a:extLst>
            </p:cNvPr>
            <p:cNvSpPr txBox="1"/>
            <p:nvPr/>
          </p:nvSpPr>
          <p:spPr>
            <a:xfrm>
              <a:off x="2988287" y="3790890"/>
              <a:ext cx="8127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৮২৩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4D5EE6E-E33E-42A4-9D3C-F5D3A0550B89}"/>
                </a:ext>
              </a:extLst>
            </p:cNvPr>
            <p:cNvSpPr txBox="1"/>
            <p:nvPr/>
          </p:nvSpPr>
          <p:spPr>
            <a:xfrm>
              <a:off x="3807045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৯১৫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7DC6463-16A2-4AA3-B082-AC65B30FBAFF}"/>
                </a:ext>
              </a:extLst>
            </p:cNvPr>
            <p:cNvSpPr txBox="1"/>
            <p:nvPr/>
          </p:nvSpPr>
          <p:spPr>
            <a:xfrm>
              <a:off x="4722812" y="3790890"/>
              <a:ext cx="6702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৬৯৮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66D6B40-84FE-42A2-89CC-E1C8E21CE2B7}"/>
                </a:ext>
              </a:extLst>
            </p:cNvPr>
            <p:cNvSpPr txBox="1"/>
            <p:nvPr/>
          </p:nvSpPr>
          <p:spPr>
            <a:xfrm>
              <a:off x="5655135" y="3790890"/>
              <a:ext cx="6679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৮৭৬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AE1E5DD-B40A-4413-AE67-A2D2B45C1930}"/>
                </a:ext>
              </a:extLst>
            </p:cNvPr>
            <p:cNvSpPr txBox="1"/>
            <p:nvPr/>
          </p:nvSpPr>
          <p:spPr>
            <a:xfrm>
              <a:off x="6382265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৮৯২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2F1289D-0702-4336-B3D4-E843128B66C5}"/>
                </a:ext>
              </a:extLst>
            </p:cNvPr>
            <p:cNvSpPr txBox="1"/>
            <p:nvPr/>
          </p:nvSpPr>
          <p:spPr>
            <a:xfrm>
              <a:off x="7343984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৭৮৩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174D008-DA11-40B9-8587-17BE1EF366E0}"/>
                </a:ext>
              </a:extLst>
            </p:cNvPr>
            <p:cNvSpPr txBox="1"/>
            <p:nvPr/>
          </p:nvSpPr>
          <p:spPr>
            <a:xfrm>
              <a:off x="8088523" y="3790890"/>
              <a:ext cx="10390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৮৮৪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B8FF837-14E2-4D99-805A-AB30498E8415}"/>
                </a:ext>
              </a:extLst>
            </p:cNvPr>
            <p:cNvSpPr txBox="1"/>
            <p:nvPr/>
          </p:nvSpPr>
          <p:spPr>
            <a:xfrm>
              <a:off x="8955171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৬৯৮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BC124E7-CFC8-41D1-BE14-FB8D1A242BCE}"/>
                </a:ext>
              </a:extLst>
            </p:cNvPr>
            <p:cNvSpPr txBox="1"/>
            <p:nvPr/>
          </p:nvSpPr>
          <p:spPr>
            <a:xfrm>
              <a:off x="9858327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৯৮৫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A85883D-6E76-49A9-A9EC-DD80472DC670}"/>
                </a:ext>
              </a:extLst>
            </p:cNvPr>
            <p:cNvSpPr txBox="1"/>
            <p:nvPr/>
          </p:nvSpPr>
          <p:spPr>
            <a:xfrm>
              <a:off x="10761483" y="3790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৯২২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138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11" grpId="0" animBg="1"/>
      <p:bldP spid="6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B19913-0E45-EF43-E3E3-16756D7C89C0}"/>
              </a:ext>
            </a:extLst>
          </p:cNvPr>
          <p:cNvSpPr/>
          <p:nvPr/>
        </p:nvSpPr>
        <p:spPr>
          <a:xfrm>
            <a:off x="3351212" y="254080"/>
            <a:ext cx="4511832" cy="1046862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6D897AE-60A6-335C-B075-C4E7B4D3F0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837612" y="0"/>
            <a:ext cx="1998954" cy="13556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1446212" y="1332019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21448E-9094-43E5-A774-1A84A7FE45F4}"/>
              </a:ext>
            </a:extLst>
          </p:cNvPr>
          <p:cNvSpPr txBox="1"/>
          <p:nvPr/>
        </p:nvSpPr>
        <p:spPr>
          <a:xfrm>
            <a:off x="989012" y="2209800"/>
            <a:ext cx="9847554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সপ্তাহে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উপস্থিতি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ছকে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উপস্থিতি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AC537C1-0E56-4F2D-9B89-07ECA267ED4B}"/>
              </a:ext>
            </a:extLst>
          </p:cNvPr>
          <p:cNvGrpSpPr/>
          <p:nvPr/>
        </p:nvGrpSpPr>
        <p:grpSpPr>
          <a:xfrm>
            <a:off x="1217612" y="4038600"/>
            <a:ext cx="10058400" cy="1487381"/>
            <a:chOff x="1217612" y="4038600"/>
            <a:chExt cx="10058400" cy="148738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9591211-CA4A-4CED-85A1-459E0F2BB639}"/>
                </a:ext>
              </a:extLst>
            </p:cNvPr>
            <p:cNvSpPr/>
            <p:nvPr/>
          </p:nvSpPr>
          <p:spPr>
            <a:xfrm>
              <a:off x="1217612" y="4038600"/>
              <a:ext cx="10058400" cy="1487381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D523738-732B-4280-A3A2-D49CFDF5B6AC}"/>
                </a:ext>
              </a:extLst>
            </p:cNvPr>
            <p:cNvCxnSpPr>
              <a:stCxn id="4" idx="1"/>
              <a:endCxn id="4" idx="3"/>
            </p:cNvCxnSpPr>
            <p:nvPr/>
          </p:nvCxnSpPr>
          <p:spPr>
            <a:xfrm>
              <a:off x="1217612" y="4782291"/>
              <a:ext cx="10058400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E79E4D3-0E9B-42E6-B395-96392F5D40DF}"/>
                </a:ext>
              </a:extLst>
            </p:cNvPr>
            <p:cNvCxnSpPr/>
            <p:nvPr/>
          </p:nvCxnSpPr>
          <p:spPr>
            <a:xfrm>
              <a:off x="4265612" y="4038600"/>
              <a:ext cx="76200" cy="1487381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0B73A3E-EEFB-445E-B4F4-7F388D8EEE09}"/>
                </a:ext>
              </a:extLst>
            </p:cNvPr>
            <p:cNvCxnSpPr/>
            <p:nvPr/>
          </p:nvCxnSpPr>
          <p:spPr>
            <a:xfrm>
              <a:off x="5561012" y="4038600"/>
              <a:ext cx="76200" cy="1487381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A2C4364-CC3E-4BC4-8FC4-291C892130B2}"/>
                </a:ext>
              </a:extLst>
            </p:cNvPr>
            <p:cNvCxnSpPr/>
            <p:nvPr/>
          </p:nvCxnSpPr>
          <p:spPr>
            <a:xfrm>
              <a:off x="6856412" y="4038600"/>
              <a:ext cx="76200" cy="1487381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C69C636-E4BF-4170-9E73-8F8518DE26C6}"/>
                </a:ext>
              </a:extLst>
            </p:cNvPr>
            <p:cNvCxnSpPr/>
            <p:nvPr/>
          </p:nvCxnSpPr>
          <p:spPr>
            <a:xfrm>
              <a:off x="8151812" y="4038600"/>
              <a:ext cx="76200" cy="1487381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45DEC78-DF0C-49B0-AB91-78D7D9BC395F}"/>
                </a:ext>
              </a:extLst>
            </p:cNvPr>
            <p:cNvCxnSpPr/>
            <p:nvPr/>
          </p:nvCxnSpPr>
          <p:spPr>
            <a:xfrm>
              <a:off x="9447212" y="4038600"/>
              <a:ext cx="76200" cy="1487381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81651DD-615F-4586-A7EC-86A828C5DE23}"/>
                </a:ext>
              </a:extLst>
            </p:cNvPr>
            <p:cNvSpPr txBox="1"/>
            <p:nvPr/>
          </p:nvSpPr>
          <p:spPr>
            <a:xfrm>
              <a:off x="2360611" y="4103422"/>
              <a:ext cx="6858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বার</a:t>
              </a:r>
              <a:endParaRPr lang="en-US" sz="1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B8C5300-5A71-4524-B3BB-AEBFCAFE0152}"/>
                </a:ext>
              </a:extLst>
            </p:cNvPr>
            <p:cNvSpPr txBox="1"/>
            <p:nvPr/>
          </p:nvSpPr>
          <p:spPr>
            <a:xfrm>
              <a:off x="2312299" y="4983058"/>
              <a:ext cx="10313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উপস্থিতি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8066ED6-0CDB-4468-AC9C-C6D061F94E84}"/>
                </a:ext>
              </a:extLst>
            </p:cNvPr>
            <p:cNvSpPr txBox="1"/>
            <p:nvPr/>
          </p:nvSpPr>
          <p:spPr>
            <a:xfrm>
              <a:off x="4570411" y="4218937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রবিবার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3E905B9-5CC3-411B-9053-3FF430D26380}"/>
                </a:ext>
              </a:extLst>
            </p:cNvPr>
            <p:cNvSpPr txBox="1"/>
            <p:nvPr/>
          </p:nvSpPr>
          <p:spPr>
            <a:xfrm>
              <a:off x="5801559" y="4218937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স</a:t>
              </a:r>
              <a:r>
                <a:rPr lang="as-IN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ো</a:t>
              </a:r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as-IN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as-IN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C0D3615-CA60-49C7-9B2C-353495018CAD}"/>
                </a:ext>
              </a:extLst>
            </p:cNvPr>
            <p:cNvSpPr txBox="1"/>
            <p:nvPr/>
          </p:nvSpPr>
          <p:spPr>
            <a:xfrm>
              <a:off x="7048183" y="4209352"/>
              <a:ext cx="1033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মঙ্গলবার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89600DD-ECFA-4564-9371-4C0BF127FF91}"/>
                </a:ext>
              </a:extLst>
            </p:cNvPr>
            <p:cNvSpPr txBox="1"/>
            <p:nvPr/>
          </p:nvSpPr>
          <p:spPr>
            <a:xfrm>
              <a:off x="8351965" y="4171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বুধবার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1085B9A-1341-4AA0-A359-0187C3691926}"/>
                </a:ext>
              </a:extLst>
            </p:cNvPr>
            <p:cNvSpPr txBox="1"/>
            <p:nvPr/>
          </p:nvSpPr>
          <p:spPr>
            <a:xfrm>
              <a:off x="9675812" y="4161386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বৃহস্পতিবার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FE05CC9-7EAF-4954-BF83-97223FBB3AFF}"/>
              </a:ext>
            </a:extLst>
          </p:cNvPr>
          <p:cNvSpPr txBox="1"/>
          <p:nvPr/>
        </p:nvSpPr>
        <p:spPr>
          <a:xfrm>
            <a:off x="4722811" y="4876800"/>
            <a:ext cx="866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1196E4-BA13-4950-8401-F0D48FC5B331}"/>
              </a:ext>
            </a:extLst>
          </p:cNvPr>
          <p:cNvSpPr txBox="1"/>
          <p:nvPr/>
        </p:nvSpPr>
        <p:spPr>
          <a:xfrm>
            <a:off x="5953959" y="4876800"/>
            <a:ext cx="866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৩৮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787AD8-E9B0-4846-9AF4-88774311555C}"/>
              </a:ext>
            </a:extLst>
          </p:cNvPr>
          <p:cNvSpPr txBox="1"/>
          <p:nvPr/>
        </p:nvSpPr>
        <p:spPr>
          <a:xfrm>
            <a:off x="7200583" y="4876800"/>
            <a:ext cx="1033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৪৫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872988-1523-432A-B7AE-C8DA30167E09}"/>
              </a:ext>
            </a:extLst>
          </p:cNvPr>
          <p:cNvSpPr txBox="1"/>
          <p:nvPr/>
        </p:nvSpPr>
        <p:spPr>
          <a:xfrm>
            <a:off x="8504365" y="4876800"/>
            <a:ext cx="866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৪১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A489B22-1A24-40EF-A2DD-1E4D2874792D}"/>
              </a:ext>
            </a:extLst>
          </p:cNvPr>
          <p:cNvSpPr txBox="1"/>
          <p:nvPr/>
        </p:nvSpPr>
        <p:spPr>
          <a:xfrm>
            <a:off x="9828212" y="48768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৪৪</a:t>
            </a:r>
          </a:p>
        </p:txBody>
      </p:sp>
    </p:spTree>
    <p:extLst>
      <p:ext uri="{BB962C8B-B14F-4D97-AF65-F5344CB8AC3E}">
        <p14:creationId xmlns:p14="http://schemas.microsoft.com/office/powerpoint/2010/main" val="391938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9" grpId="0" animBg="1"/>
      <p:bldP spid="27" grpId="0"/>
      <p:bldP spid="28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1689AB1-D694-4528-BBB8-0A3A29649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 flipH="1">
            <a:off x="596668" y="1211212"/>
            <a:ext cx="1165409" cy="297179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 flipH="1">
            <a:off x="10666412" y="651495"/>
            <a:ext cx="1411777" cy="311629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1794644" y="849963"/>
            <a:ext cx="8904335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সপ্তাহে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উপস্থিতি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(৩২+৩৮+৪৫+৪১+৪৪)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=২০০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2957556" y="1501758"/>
            <a:ext cx="5410201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সপ্তাতে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ক্লাসের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৫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B4BD277-FE26-4ED9-BF69-A9E8B8EE9865}"/>
              </a:ext>
            </a:extLst>
          </p:cNvPr>
          <p:cNvSpPr txBox="1"/>
          <p:nvPr/>
        </p:nvSpPr>
        <p:spPr>
          <a:xfrm>
            <a:off x="1341338" y="94436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3BD16E5-F9D0-4F8E-84EB-74ECFB88C0EF}"/>
              </a:ext>
            </a:extLst>
          </p:cNvPr>
          <p:cNvSpPr txBox="1"/>
          <p:nvPr/>
        </p:nvSpPr>
        <p:spPr>
          <a:xfrm flipH="1">
            <a:off x="2957556" y="2325384"/>
            <a:ext cx="680710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উপস্থিতি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২০০ ৫ = ৪০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F246933-04B5-4F87-A002-F84C0B550772}"/>
              </a:ext>
            </a:extLst>
          </p:cNvPr>
          <p:cNvSpPr txBox="1"/>
          <p:nvPr/>
        </p:nvSpPr>
        <p:spPr>
          <a:xfrm flipH="1">
            <a:off x="2957556" y="3087455"/>
            <a:ext cx="6934199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শফিক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স্যারসহ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আমরা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৩০+১ =৩১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জন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E9C2B78-A241-4E79-846C-433743D04273}"/>
              </a:ext>
            </a:extLst>
          </p:cNvPr>
          <p:cNvGrpSpPr/>
          <p:nvPr/>
        </p:nvGrpSpPr>
        <p:grpSpPr>
          <a:xfrm>
            <a:off x="1217612" y="4038600"/>
            <a:ext cx="10058400" cy="1487381"/>
            <a:chOff x="1217612" y="4038600"/>
            <a:chExt cx="10058400" cy="148738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676E50B-BF4D-410F-99D6-725227D735F7}"/>
                </a:ext>
              </a:extLst>
            </p:cNvPr>
            <p:cNvSpPr/>
            <p:nvPr/>
          </p:nvSpPr>
          <p:spPr>
            <a:xfrm>
              <a:off x="1217612" y="4038600"/>
              <a:ext cx="10058400" cy="1487381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A192404-F4A5-4307-BB2E-FB707CDA513E}"/>
                </a:ext>
              </a:extLst>
            </p:cNvPr>
            <p:cNvCxnSpPr>
              <a:stCxn id="13" idx="1"/>
              <a:endCxn id="13" idx="3"/>
            </p:cNvCxnSpPr>
            <p:nvPr/>
          </p:nvCxnSpPr>
          <p:spPr>
            <a:xfrm>
              <a:off x="1217612" y="4782291"/>
              <a:ext cx="10058400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812D8B1-86AA-4C1A-ACB2-3B937E20B004}"/>
                </a:ext>
              </a:extLst>
            </p:cNvPr>
            <p:cNvCxnSpPr/>
            <p:nvPr/>
          </p:nvCxnSpPr>
          <p:spPr>
            <a:xfrm>
              <a:off x="4265612" y="4038600"/>
              <a:ext cx="76200" cy="1487381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6664AD4-4004-44D9-B830-4325A5B0FB60}"/>
                </a:ext>
              </a:extLst>
            </p:cNvPr>
            <p:cNvCxnSpPr/>
            <p:nvPr/>
          </p:nvCxnSpPr>
          <p:spPr>
            <a:xfrm>
              <a:off x="5561012" y="4038600"/>
              <a:ext cx="76200" cy="1487381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CB824E0-5713-4FD0-B151-1F5611177142}"/>
                </a:ext>
              </a:extLst>
            </p:cNvPr>
            <p:cNvCxnSpPr/>
            <p:nvPr/>
          </p:nvCxnSpPr>
          <p:spPr>
            <a:xfrm>
              <a:off x="6856412" y="4038600"/>
              <a:ext cx="76200" cy="1487381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4D4B0E5-1A15-449D-B38C-44DC24B862F6}"/>
                </a:ext>
              </a:extLst>
            </p:cNvPr>
            <p:cNvCxnSpPr/>
            <p:nvPr/>
          </p:nvCxnSpPr>
          <p:spPr>
            <a:xfrm>
              <a:off x="8151812" y="4038600"/>
              <a:ext cx="76200" cy="1487381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878BA6D-B72C-425C-A0C3-15FC90DD23DA}"/>
                </a:ext>
              </a:extLst>
            </p:cNvPr>
            <p:cNvCxnSpPr/>
            <p:nvPr/>
          </p:nvCxnSpPr>
          <p:spPr>
            <a:xfrm>
              <a:off x="9447212" y="4038600"/>
              <a:ext cx="76200" cy="1487381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94CCC03-CEDE-441A-8810-1F9ADF65A09A}"/>
                </a:ext>
              </a:extLst>
            </p:cNvPr>
            <p:cNvSpPr txBox="1"/>
            <p:nvPr/>
          </p:nvSpPr>
          <p:spPr>
            <a:xfrm>
              <a:off x="2360611" y="4103422"/>
              <a:ext cx="6858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বার</a:t>
              </a:r>
              <a:endParaRPr lang="en-US" sz="1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9356514-3B99-40AE-955A-9847D7C69BDF}"/>
                </a:ext>
              </a:extLst>
            </p:cNvPr>
            <p:cNvSpPr txBox="1"/>
            <p:nvPr/>
          </p:nvSpPr>
          <p:spPr>
            <a:xfrm>
              <a:off x="2312299" y="4983058"/>
              <a:ext cx="10313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উপস্থিতি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439260B-F8D4-46AE-929B-153D57580CA9}"/>
                </a:ext>
              </a:extLst>
            </p:cNvPr>
            <p:cNvSpPr txBox="1"/>
            <p:nvPr/>
          </p:nvSpPr>
          <p:spPr>
            <a:xfrm>
              <a:off x="4570411" y="4218937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রবিবার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7E36659-3488-4858-BEE9-B832D6E34D0F}"/>
                </a:ext>
              </a:extLst>
            </p:cNvPr>
            <p:cNvSpPr txBox="1"/>
            <p:nvPr/>
          </p:nvSpPr>
          <p:spPr>
            <a:xfrm>
              <a:off x="5801559" y="4218937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স</a:t>
              </a:r>
              <a:r>
                <a:rPr lang="as-IN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ো</a:t>
              </a:r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ম</a:t>
              </a:r>
              <a:r>
                <a:rPr lang="as-IN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en-US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as-IN" sz="2000" dirty="0"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0FEAACD-AA93-4DD1-B172-0863C2B0F64F}"/>
                </a:ext>
              </a:extLst>
            </p:cNvPr>
            <p:cNvSpPr txBox="1"/>
            <p:nvPr/>
          </p:nvSpPr>
          <p:spPr>
            <a:xfrm>
              <a:off x="7048183" y="4209352"/>
              <a:ext cx="1033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মঙ্গলবার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795DBF6-04E7-404B-BE96-4BAD2B738963}"/>
                </a:ext>
              </a:extLst>
            </p:cNvPr>
            <p:cNvSpPr txBox="1"/>
            <p:nvPr/>
          </p:nvSpPr>
          <p:spPr>
            <a:xfrm>
              <a:off x="8351965" y="4171890"/>
              <a:ext cx="8666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বুধবার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4F11215-A6D2-49E0-805E-D34479EFF25A}"/>
                </a:ext>
              </a:extLst>
            </p:cNvPr>
            <p:cNvSpPr txBox="1"/>
            <p:nvPr/>
          </p:nvSpPr>
          <p:spPr>
            <a:xfrm>
              <a:off x="9675812" y="4161386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বৃহস্পতিবার</a:t>
              </a:r>
              <a:endParaRPr lang="en-US" sz="1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B9F2E11-43C2-4D0A-B973-FB460365154C}"/>
              </a:ext>
            </a:extLst>
          </p:cNvPr>
          <p:cNvSpPr txBox="1"/>
          <p:nvPr/>
        </p:nvSpPr>
        <p:spPr>
          <a:xfrm>
            <a:off x="4722811" y="4876800"/>
            <a:ext cx="866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4ECA99C-4A8B-444A-B0D0-994D45BC29FD}"/>
              </a:ext>
            </a:extLst>
          </p:cNvPr>
          <p:cNvSpPr txBox="1"/>
          <p:nvPr/>
        </p:nvSpPr>
        <p:spPr>
          <a:xfrm>
            <a:off x="5953959" y="4876800"/>
            <a:ext cx="866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৩৮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A5E28E-4262-4A64-94D5-B0639B39BCFE}"/>
              </a:ext>
            </a:extLst>
          </p:cNvPr>
          <p:cNvSpPr txBox="1"/>
          <p:nvPr/>
        </p:nvSpPr>
        <p:spPr>
          <a:xfrm>
            <a:off x="7200583" y="4876800"/>
            <a:ext cx="1033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৪৫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9FBE87-7D94-41CF-B1FD-B495EE41CFC0}"/>
              </a:ext>
            </a:extLst>
          </p:cNvPr>
          <p:cNvSpPr txBox="1"/>
          <p:nvPr/>
        </p:nvSpPr>
        <p:spPr>
          <a:xfrm>
            <a:off x="8504365" y="4876800"/>
            <a:ext cx="866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৪১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6243AE3-9414-46AC-A8D8-E67331F44AD9}"/>
              </a:ext>
            </a:extLst>
          </p:cNvPr>
          <p:cNvSpPr txBox="1"/>
          <p:nvPr/>
        </p:nvSpPr>
        <p:spPr>
          <a:xfrm>
            <a:off x="9828212" y="48768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৪৪</a:t>
            </a:r>
          </a:p>
        </p:txBody>
      </p:sp>
    </p:spTree>
    <p:extLst>
      <p:ext uri="{BB962C8B-B14F-4D97-AF65-F5344CB8AC3E}">
        <p14:creationId xmlns:p14="http://schemas.microsoft.com/office/powerpoint/2010/main" val="44589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61" grpId="0"/>
      <p:bldP spid="62" grpId="0" animBg="1"/>
      <p:bldP spid="63" grpId="0" animBg="1"/>
      <p:bldP spid="30" grpId="0"/>
      <p:bldP spid="32" grpId="0"/>
      <p:bldP spid="33" grpId="0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58794755-05A6-440D-987F-B9A4492ACD4C}"/>
              </a:ext>
            </a:extLst>
          </p:cNvPr>
          <p:cNvSpPr txBox="1"/>
          <p:nvPr/>
        </p:nvSpPr>
        <p:spPr>
          <a:xfrm>
            <a:off x="4704272" y="-25052"/>
            <a:ext cx="2879945" cy="68462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en-US" sz="11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100" dirty="0">
              <a:ln w="12700"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15AECCE-09DE-4613-868E-036DCB7F7F1B}"/>
              </a:ext>
            </a:extLst>
          </p:cNvPr>
          <p:cNvSpPr/>
          <p:nvPr/>
        </p:nvSpPr>
        <p:spPr>
          <a:xfrm>
            <a:off x="692288" y="2065367"/>
            <a:ext cx="2342807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৩১৫০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12DE4B0-4E03-4B31-BDD1-9F5D5FD3E9BB}"/>
              </a:ext>
            </a:extLst>
          </p:cNvPr>
          <p:cNvSpPr/>
          <p:nvPr/>
        </p:nvSpPr>
        <p:spPr>
          <a:xfrm>
            <a:off x="7313612" y="2057400"/>
            <a:ext cx="1996146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ঘ) ৩২০০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DB2488-3D39-43CA-843C-B3D71925F63C}"/>
              </a:ext>
            </a:extLst>
          </p:cNvPr>
          <p:cNvSpPr/>
          <p:nvPr/>
        </p:nvSpPr>
        <p:spPr>
          <a:xfrm>
            <a:off x="5206742" y="2067738"/>
            <a:ext cx="2019607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৩৩৫০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B8B9597-55BE-420C-BE65-827E2D1A664A}"/>
              </a:ext>
            </a:extLst>
          </p:cNvPr>
          <p:cNvSpPr txBox="1"/>
          <p:nvPr/>
        </p:nvSpPr>
        <p:spPr>
          <a:xfrm>
            <a:off x="1300989" y="581282"/>
            <a:ext cx="8452493" cy="646331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টিক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8AF2475-3D04-4430-9797-67CE4601B7F5}"/>
              </a:ext>
            </a:extLst>
          </p:cNvPr>
          <p:cNvSpPr/>
          <p:nvPr/>
        </p:nvSpPr>
        <p:spPr>
          <a:xfrm>
            <a:off x="3122878" y="2034412"/>
            <a:ext cx="1996341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৩২৫০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505020" y="1850917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238C00-3DD3-4C87-8AE3-5CD69471FA82}"/>
              </a:ext>
            </a:extLst>
          </p:cNvPr>
          <p:cNvSpPr txBox="1"/>
          <p:nvPr/>
        </p:nvSpPr>
        <p:spPr>
          <a:xfrm>
            <a:off x="412007" y="1254600"/>
            <a:ext cx="11541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১।  ৫টি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৬৫০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৫টি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1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58592" y="265983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505020" y="1805169"/>
            <a:ext cx="265067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15AECCE-09DE-4613-868E-036DCB7F7F1B}"/>
                  </a:ext>
                </a:extLst>
              </p:cNvPr>
              <p:cNvSpPr/>
              <p:nvPr/>
            </p:nvSpPr>
            <p:spPr>
              <a:xfrm>
                <a:off x="574499" y="4084543"/>
                <a:ext cx="1938183" cy="646331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ক)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৭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টাকা</m:t>
                    </m:r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15AECCE-09DE-4613-868E-036DCB7F7F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499" y="4084543"/>
                <a:ext cx="1938183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812DE4B0-4E03-4B31-BDD1-9F5D5FD3E9BB}"/>
              </a:ext>
            </a:extLst>
          </p:cNvPr>
          <p:cNvSpPr/>
          <p:nvPr/>
        </p:nvSpPr>
        <p:spPr>
          <a:xfrm>
            <a:off x="2654576" y="4069828"/>
            <a:ext cx="1802637" cy="646331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৮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DB2488-3D39-43CA-843C-B3D71925F63C}"/>
              </a:ext>
            </a:extLst>
          </p:cNvPr>
          <p:cNvSpPr/>
          <p:nvPr/>
        </p:nvSpPr>
        <p:spPr>
          <a:xfrm>
            <a:off x="4694378" y="4084543"/>
            <a:ext cx="1726133" cy="646331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৯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AF2475-3D04-4430-9797-67CE4601B7F5}"/>
              </a:ext>
            </a:extLst>
          </p:cNvPr>
          <p:cNvSpPr/>
          <p:nvPr/>
        </p:nvSpPr>
        <p:spPr>
          <a:xfrm>
            <a:off x="6766972" y="4024164"/>
            <a:ext cx="1859427" cy="646331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ঘ) ১০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025780" y="4024164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C238C00-3DD3-4C87-8AE3-5CD69471FA82}"/>
                  </a:ext>
                </a:extLst>
              </p:cNvPr>
              <p:cNvSpPr txBox="1"/>
              <p:nvPr/>
            </p:nvSpPr>
            <p:spPr>
              <a:xfrm>
                <a:off x="335287" y="2895600"/>
                <a:ext cx="1161791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২।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৮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টি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কলমের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মোট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দাম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৭২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টাকা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হলে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গড়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দাম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কত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?</m:t>
                    </m:r>
                  </m:oMath>
                </a14:m>
                <a:endParaRPr lang="en-US" sz="40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C238C00-3DD3-4C87-8AE3-5CD69471F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7" y="2895600"/>
                <a:ext cx="11617914" cy="769441"/>
              </a:xfrm>
              <a:prstGeom prst="rect">
                <a:avLst/>
              </a:prstGeom>
              <a:blipFill>
                <a:blip r:embed="rId4"/>
                <a:stretch>
                  <a:fillRect l="-2099" t="-15873" b="-37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5485006" y="4834229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8972860" y="4069828"/>
            <a:ext cx="265067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046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5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9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3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0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7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/>
      <p:bldP spid="39" grpId="0" animBg="1"/>
      <p:bldP spid="42" grpId="0" animBg="1"/>
      <p:bldP spid="20" grpId="0"/>
      <p:bldP spid="17" grpId="0" animBg="1"/>
      <p:bldP spid="17" grpId="1" animBg="1"/>
      <p:bldP spid="17" grpId="2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/>
      <p:bldP spid="27" grpId="0" animBg="1"/>
      <p:bldP spid="27" grpId="1" animBg="1"/>
      <p:bldP spid="27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5042368" y="-1125429"/>
            <a:ext cx="2795673" cy="5847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CB553-94FB-407E-9610-DB4A41052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812" y="2286000"/>
            <a:ext cx="5124472" cy="2616835"/>
          </a:xfrm>
          <a:prstGeom prst="rect">
            <a:avLst/>
          </a:prstGeom>
        </p:spPr>
      </p:pic>
      <p:pic>
        <p:nvPicPr>
          <p:cNvPr id="5" name="Picture 4" descr="F:\New folder (2)\Animated gif\img8.gif">
            <a:extLst>
              <a:ext uri="{FF2B5EF4-FFF2-40B4-BE49-F238E27FC236}">
                <a16:creationId xmlns:a16="http://schemas.microsoft.com/office/drawing/2014/main" id="{2031BD29-DBC7-4F08-82F9-E112BB8A75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8" y="970502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New folder (2)\Animated gif\img8.gif">
            <a:extLst>
              <a:ext uri="{FF2B5EF4-FFF2-40B4-BE49-F238E27FC236}">
                <a16:creationId xmlns:a16="http://schemas.microsoft.com/office/drawing/2014/main" id="{F1228068-1FBA-4930-BCD8-AE8397D438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75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New folder (2)\Animated gif\img8.gif">
            <a:extLst>
              <a:ext uri="{FF2B5EF4-FFF2-40B4-BE49-F238E27FC236}">
                <a16:creationId xmlns:a16="http://schemas.microsoft.com/office/drawing/2014/main" id="{71223450-9C09-4527-8E94-4755548548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999" y="990380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>
            <a:extLst>
              <a:ext uri="{FF2B5EF4-FFF2-40B4-BE49-F238E27FC236}">
                <a16:creationId xmlns:a16="http://schemas.microsoft.com/office/drawing/2014/main" id="{58FDFCD8-C08B-405D-8180-FBA722249E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12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812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7324</TotalTime>
  <Words>959</Words>
  <Application>Microsoft Office PowerPoint</Application>
  <PresentationFormat>Custom</PresentationFormat>
  <Paragraphs>166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Cambria Math</vt:lpstr>
      <vt:lpstr>Harlow Solid Italic</vt:lpstr>
      <vt:lpstr>NikoshBAN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MUSHFIKAH</dc:creator>
  <cp:lastModifiedBy>Huzayfa LC</cp:lastModifiedBy>
  <cp:revision>489</cp:revision>
  <dcterms:created xsi:type="dcterms:W3CDTF">2006-08-16T00:00:00Z</dcterms:created>
  <dcterms:modified xsi:type="dcterms:W3CDTF">2026-09-03T05:44:54Z</dcterms:modified>
</cp:coreProperties>
</file>