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4"/>
  </p:notesMasterIdLst>
  <p:sldIdLst>
    <p:sldId id="819" r:id="rId2"/>
    <p:sldId id="730" r:id="rId3"/>
    <p:sldId id="731" r:id="rId4"/>
    <p:sldId id="735" r:id="rId5"/>
    <p:sldId id="845" r:id="rId6"/>
    <p:sldId id="846" r:id="rId7"/>
    <p:sldId id="738" r:id="rId8"/>
    <p:sldId id="796" r:id="rId9"/>
    <p:sldId id="847" r:id="rId10"/>
    <p:sldId id="805" r:id="rId11"/>
    <p:sldId id="806" r:id="rId12"/>
    <p:sldId id="807" r:id="rId13"/>
    <p:sldId id="808" r:id="rId14"/>
    <p:sldId id="809" r:id="rId15"/>
    <p:sldId id="810" r:id="rId16"/>
    <p:sldId id="811" r:id="rId17"/>
    <p:sldId id="812" r:id="rId18"/>
    <p:sldId id="848" r:id="rId19"/>
    <p:sldId id="813" r:id="rId20"/>
    <p:sldId id="815" r:id="rId21"/>
    <p:sldId id="627" r:id="rId22"/>
    <p:sldId id="833" r:id="rId23"/>
    <p:sldId id="832" r:id="rId24"/>
    <p:sldId id="816" r:id="rId25"/>
    <p:sldId id="820" r:id="rId26"/>
    <p:sldId id="821" r:id="rId27"/>
    <p:sldId id="822" r:id="rId28"/>
    <p:sldId id="823" r:id="rId29"/>
    <p:sldId id="824" r:id="rId30"/>
    <p:sldId id="825" r:id="rId31"/>
    <p:sldId id="826" r:id="rId32"/>
    <p:sldId id="827" r:id="rId33"/>
    <p:sldId id="828" r:id="rId34"/>
    <p:sldId id="829" r:id="rId35"/>
    <p:sldId id="830" r:id="rId36"/>
    <p:sldId id="831" r:id="rId37"/>
    <p:sldId id="834" r:id="rId38"/>
    <p:sldId id="801" r:id="rId39"/>
    <p:sldId id="802" r:id="rId40"/>
    <p:sldId id="803" r:id="rId41"/>
    <p:sldId id="804" r:id="rId42"/>
    <p:sldId id="691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FCE"/>
    <a:srgbClr val="FFFF66"/>
    <a:srgbClr val="FFFF99"/>
    <a:srgbClr val="C9F622"/>
    <a:srgbClr val="FABF8E"/>
    <a:srgbClr val="A6D86E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1156CC-1FCE-47B8-96F9-AAD32B5BA205}" v="2" dt="2026-08-31T05:36:08.9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7" autoAdjust="0"/>
    <p:restoredTop sz="93011" autoAdjust="0"/>
  </p:normalViewPr>
  <p:slideViewPr>
    <p:cSldViewPr>
      <p:cViewPr varScale="1">
        <p:scale>
          <a:sx n="77" d="100"/>
          <a:sy n="77" d="100"/>
        </p:scale>
        <p:origin x="164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2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tai Kumar Saha" userId="5865da5c25054f71" providerId="LiveId" clId="{830C608F-0AAB-4CE4-9694-F0A95BC2E17D}"/>
    <pc:docChg chg="undo custSel addSld delSld modSld">
      <pc:chgData name="Nitai Kumar Saha" userId="5865da5c25054f71" providerId="LiveId" clId="{830C608F-0AAB-4CE4-9694-F0A95BC2E17D}" dt="2026-09-01T04:32:23.620" v="711" actId="1076"/>
      <pc:docMkLst>
        <pc:docMk/>
      </pc:docMkLst>
      <pc:sldChg chg="addSp delSp modSp mod">
        <pc:chgData name="Nitai Kumar Saha" userId="5865da5c25054f71" providerId="LiveId" clId="{830C608F-0AAB-4CE4-9694-F0A95BC2E17D}" dt="2026-09-01T04:32:23.620" v="711" actId="1076"/>
        <pc:sldMkLst>
          <pc:docMk/>
          <pc:sldMk cId="0" sldId="691"/>
        </pc:sldMkLst>
        <pc:spChg chg="add del mod">
          <ac:chgData name="Nitai Kumar Saha" userId="5865da5c25054f71" providerId="LiveId" clId="{830C608F-0AAB-4CE4-9694-F0A95BC2E17D}" dt="2026-09-01T04:32:11.920" v="705" actId="478"/>
          <ac:spMkLst>
            <pc:docMk/>
            <pc:sldMk cId="0" sldId="691"/>
            <ac:spMk id="5" creationId="{024E8FFA-EBB0-964F-8D14-67863D088935}"/>
          </ac:spMkLst>
        </pc:spChg>
        <pc:picChg chg="add mod">
          <ac:chgData name="Nitai Kumar Saha" userId="5865da5c25054f71" providerId="LiveId" clId="{830C608F-0AAB-4CE4-9694-F0A95BC2E17D}" dt="2026-09-01T04:32:23.620" v="711" actId="1076"/>
          <ac:picMkLst>
            <pc:docMk/>
            <pc:sldMk cId="0" sldId="691"/>
            <ac:picMk id="3" creationId="{92B48B62-19FB-BBFA-9357-968C3FFE783B}"/>
          </ac:picMkLst>
        </pc:picChg>
        <pc:picChg chg="del">
          <ac:chgData name="Nitai Kumar Saha" userId="5865da5c25054f71" providerId="LiveId" clId="{830C608F-0AAB-4CE4-9694-F0A95BC2E17D}" dt="2026-09-01T04:32:06.259" v="703" actId="478"/>
          <ac:picMkLst>
            <pc:docMk/>
            <pc:sldMk cId="0" sldId="691"/>
            <ac:picMk id="175108" creationId="{00000000-0000-0000-0000-000000000000}"/>
          </ac:picMkLst>
        </pc:picChg>
        <pc:picChg chg="del mod">
          <ac:chgData name="Nitai Kumar Saha" userId="5865da5c25054f71" providerId="LiveId" clId="{830C608F-0AAB-4CE4-9694-F0A95BC2E17D}" dt="2026-09-01T04:32:01.068" v="701" actId="478"/>
          <ac:picMkLst>
            <pc:docMk/>
            <pc:sldMk cId="0" sldId="691"/>
            <ac:picMk id="177155" creationId="{00000000-0000-0000-0000-000000000000}"/>
          </ac:picMkLst>
        </pc:picChg>
      </pc:sldChg>
      <pc:sldChg chg="addSp delSp modSp del mod">
        <pc:chgData name="Nitai Kumar Saha" userId="5865da5c25054f71" providerId="LiveId" clId="{830C608F-0AAB-4CE4-9694-F0A95BC2E17D}" dt="2026-08-31T05:16:31.138" v="644" actId="47"/>
        <pc:sldMkLst>
          <pc:docMk/>
          <pc:sldMk cId="0" sldId="736"/>
        </pc:sldMkLst>
      </pc:sldChg>
      <pc:sldChg chg="modSp del mod">
        <pc:chgData name="Nitai Kumar Saha" userId="5865da5c25054f71" providerId="LiveId" clId="{830C608F-0AAB-4CE4-9694-F0A95BC2E17D}" dt="2026-08-31T05:16:33.412" v="645" actId="47"/>
        <pc:sldMkLst>
          <pc:docMk/>
          <pc:sldMk cId="0" sldId="737"/>
        </pc:sldMkLst>
      </pc:sldChg>
      <pc:sldChg chg="modSp mod">
        <pc:chgData name="Nitai Kumar Saha" userId="5865da5c25054f71" providerId="LiveId" clId="{830C608F-0AAB-4CE4-9694-F0A95BC2E17D}" dt="2026-08-28T20:15:57.662" v="561" actId="207"/>
        <pc:sldMkLst>
          <pc:docMk/>
          <pc:sldMk cId="0" sldId="803"/>
        </pc:sldMkLst>
        <pc:spChg chg="mod">
          <ac:chgData name="Nitai Kumar Saha" userId="5865da5c25054f71" providerId="LiveId" clId="{830C608F-0AAB-4CE4-9694-F0A95BC2E17D}" dt="2026-08-28T20:15:57.662" v="561" actId="207"/>
          <ac:spMkLst>
            <pc:docMk/>
            <pc:sldMk cId="0" sldId="803"/>
            <ac:spMk id="3" creationId="{00000000-0000-0000-0000-000000000000}"/>
          </ac:spMkLst>
        </pc:spChg>
      </pc:sldChg>
      <pc:sldChg chg="modSp mod">
        <pc:chgData name="Nitai Kumar Saha" userId="5865da5c25054f71" providerId="LiveId" clId="{830C608F-0AAB-4CE4-9694-F0A95BC2E17D}" dt="2026-09-01T04:30:28.443" v="697" actId="20577"/>
        <pc:sldMkLst>
          <pc:docMk/>
          <pc:sldMk cId="0" sldId="804"/>
        </pc:sldMkLst>
        <pc:spChg chg="mod">
          <ac:chgData name="Nitai Kumar Saha" userId="5865da5c25054f71" providerId="LiveId" clId="{830C608F-0AAB-4CE4-9694-F0A95BC2E17D}" dt="2026-09-01T04:30:28.443" v="697" actId="20577"/>
          <ac:spMkLst>
            <pc:docMk/>
            <pc:sldMk cId="0" sldId="804"/>
            <ac:spMk id="3" creationId="{00000000-0000-0000-0000-000000000000}"/>
          </ac:spMkLst>
        </pc:spChg>
      </pc:sldChg>
      <pc:sldChg chg="modSp mod">
        <pc:chgData name="Nitai Kumar Saha" userId="5865da5c25054f71" providerId="LiveId" clId="{830C608F-0AAB-4CE4-9694-F0A95BC2E17D}" dt="2026-08-28T19:29:13.469" v="63" actId="20577"/>
        <pc:sldMkLst>
          <pc:docMk/>
          <pc:sldMk cId="259567018" sldId="816"/>
        </pc:sldMkLst>
        <pc:spChg chg="mod">
          <ac:chgData name="Nitai Kumar Saha" userId="5865da5c25054f71" providerId="LiveId" clId="{830C608F-0AAB-4CE4-9694-F0A95BC2E17D}" dt="2026-08-28T19:29:13.469" v="63" actId="20577"/>
          <ac:spMkLst>
            <pc:docMk/>
            <pc:sldMk cId="259567018" sldId="816"/>
            <ac:spMk id="2" creationId="{D6FE4D25-9B46-37C9-A8E7-566E92137CC1}"/>
          </ac:spMkLst>
        </pc:spChg>
        <pc:spChg chg="mod">
          <ac:chgData name="Nitai Kumar Saha" userId="5865da5c25054f71" providerId="LiveId" clId="{830C608F-0AAB-4CE4-9694-F0A95BC2E17D}" dt="2026-08-28T19:27:21.291" v="24" actId="113"/>
          <ac:spMkLst>
            <pc:docMk/>
            <pc:sldMk cId="259567018" sldId="816"/>
            <ac:spMk id="3" creationId="{3A16FA6A-E3A4-47CE-60A3-7198792908CA}"/>
          </ac:spMkLst>
        </pc:spChg>
      </pc:sldChg>
      <pc:sldChg chg="delSp modSp mod delAnim">
        <pc:chgData name="Nitai Kumar Saha" userId="5865da5c25054f71" providerId="LiveId" clId="{830C608F-0AAB-4CE4-9694-F0A95BC2E17D}" dt="2026-09-01T04:28:56.367" v="662" actId="478"/>
        <pc:sldMkLst>
          <pc:docMk/>
          <pc:sldMk cId="1337906529" sldId="819"/>
        </pc:sldMkLst>
        <pc:picChg chg="del">
          <ac:chgData name="Nitai Kumar Saha" userId="5865da5c25054f71" providerId="LiveId" clId="{830C608F-0AAB-4CE4-9694-F0A95BC2E17D}" dt="2026-09-01T04:28:56.367" v="662" actId="478"/>
          <ac:picMkLst>
            <pc:docMk/>
            <pc:sldMk cId="1337906529" sldId="819"/>
            <ac:picMk id="2" creationId="{01E3FF6C-89A8-DC92-F274-95621A3A65B3}"/>
          </ac:picMkLst>
        </pc:picChg>
        <pc:picChg chg="del">
          <ac:chgData name="Nitai Kumar Saha" userId="5865da5c25054f71" providerId="LiveId" clId="{830C608F-0AAB-4CE4-9694-F0A95BC2E17D}" dt="2026-09-01T04:28:24.572" v="654" actId="478"/>
          <ac:picMkLst>
            <pc:docMk/>
            <pc:sldMk cId="1337906529" sldId="819"/>
            <ac:picMk id="4" creationId="{0F15AC27-5110-0CBE-B0E7-3221F7597ACD}"/>
          </ac:picMkLst>
        </pc:picChg>
        <pc:picChg chg="mod">
          <ac:chgData name="Nitai Kumar Saha" userId="5865da5c25054f71" providerId="LiveId" clId="{830C608F-0AAB-4CE4-9694-F0A95BC2E17D}" dt="2026-09-01T04:28:47.094" v="661" actId="14100"/>
          <ac:picMkLst>
            <pc:docMk/>
            <pc:sldMk cId="1337906529" sldId="819"/>
            <ac:picMk id="5" creationId="{3DE0D420-DB13-4052-4742-9AEB8AF11192}"/>
          </ac:picMkLst>
        </pc:picChg>
      </pc:sldChg>
      <pc:sldChg chg="modSp add mod">
        <pc:chgData name="Nitai Kumar Saha" userId="5865da5c25054f71" providerId="LiveId" clId="{830C608F-0AAB-4CE4-9694-F0A95BC2E17D}" dt="2026-08-28T19:29:30.643" v="64"/>
        <pc:sldMkLst>
          <pc:docMk/>
          <pc:sldMk cId="3065512650" sldId="820"/>
        </pc:sldMkLst>
        <pc:spChg chg="mod">
          <ac:chgData name="Nitai Kumar Saha" userId="5865da5c25054f71" providerId="LiveId" clId="{830C608F-0AAB-4CE4-9694-F0A95BC2E17D}" dt="2026-08-28T19:29:30.643" v="64"/>
          <ac:spMkLst>
            <pc:docMk/>
            <pc:sldMk cId="3065512650" sldId="820"/>
            <ac:spMk id="2" creationId="{BF90E962-5870-7B48-02AF-69198E000270}"/>
          </ac:spMkLst>
        </pc:spChg>
        <pc:spChg chg="mod">
          <ac:chgData name="Nitai Kumar Saha" userId="5865da5c25054f71" providerId="LiveId" clId="{830C608F-0AAB-4CE4-9694-F0A95BC2E17D}" dt="2026-08-28T19:27:39.516" v="30" actId="20577"/>
          <ac:spMkLst>
            <pc:docMk/>
            <pc:sldMk cId="3065512650" sldId="820"/>
            <ac:spMk id="3" creationId="{C6931906-E7B6-B5CC-EF80-914EA9B3AB60}"/>
          </ac:spMkLst>
        </pc:spChg>
      </pc:sldChg>
      <pc:sldChg chg="modSp add mod">
        <pc:chgData name="Nitai Kumar Saha" userId="5865da5c25054f71" providerId="LiveId" clId="{830C608F-0AAB-4CE4-9694-F0A95BC2E17D}" dt="2026-08-28T19:33:30.838" v="119" actId="20577"/>
        <pc:sldMkLst>
          <pc:docMk/>
          <pc:sldMk cId="2141741131" sldId="821"/>
        </pc:sldMkLst>
        <pc:spChg chg="mod">
          <ac:chgData name="Nitai Kumar Saha" userId="5865da5c25054f71" providerId="LiveId" clId="{830C608F-0AAB-4CE4-9694-F0A95BC2E17D}" dt="2026-08-28T19:33:30.838" v="119" actId="20577"/>
          <ac:spMkLst>
            <pc:docMk/>
            <pc:sldMk cId="2141741131" sldId="821"/>
            <ac:spMk id="2" creationId="{47A96A5D-5761-CBBE-8798-12E48629DE40}"/>
          </ac:spMkLst>
        </pc:spChg>
        <pc:spChg chg="mod">
          <ac:chgData name="Nitai Kumar Saha" userId="5865da5c25054f71" providerId="LiveId" clId="{830C608F-0AAB-4CE4-9694-F0A95BC2E17D}" dt="2026-08-28T19:30:00.754" v="81" actId="2711"/>
          <ac:spMkLst>
            <pc:docMk/>
            <pc:sldMk cId="2141741131" sldId="821"/>
            <ac:spMk id="3" creationId="{DEB5FA55-AF64-BECF-A3F5-6BB13D1EF1E0}"/>
          </ac:spMkLst>
        </pc:spChg>
      </pc:sldChg>
      <pc:sldChg chg="modSp add mod">
        <pc:chgData name="Nitai Kumar Saha" userId="5865da5c25054f71" providerId="LiveId" clId="{830C608F-0AAB-4CE4-9694-F0A95BC2E17D}" dt="2026-08-28T19:33:42.375" v="122" actId="20577"/>
        <pc:sldMkLst>
          <pc:docMk/>
          <pc:sldMk cId="496367281" sldId="822"/>
        </pc:sldMkLst>
        <pc:spChg chg="mod">
          <ac:chgData name="Nitai Kumar Saha" userId="5865da5c25054f71" providerId="LiveId" clId="{830C608F-0AAB-4CE4-9694-F0A95BC2E17D}" dt="2026-08-28T19:33:42.375" v="122" actId="20577"/>
          <ac:spMkLst>
            <pc:docMk/>
            <pc:sldMk cId="496367281" sldId="822"/>
            <ac:spMk id="2" creationId="{38643C65-15CF-9FC7-7C9C-E7ADAE5B4CAC}"/>
          </ac:spMkLst>
        </pc:spChg>
        <pc:spChg chg="mod">
          <ac:chgData name="Nitai Kumar Saha" userId="5865da5c25054f71" providerId="LiveId" clId="{830C608F-0AAB-4CE4-9694-F0A95BC2E17D}" dt="2026-08-28T19:32:08.348" v="94" actId="14100"/>
          <ac:spMkLst>
            <pc:docMk/>
            <pc:sldMk cId="496367281" sldId="822"/>
            <ac:spMk id="3" creationId="{2362AC4D-53BB-584B-77EE-F5B7389AA4B6}"/>
          </ac:spMkLst>
        </pc:spChg>
      </pc:sldChg>
      <pc:sldChg chg="modSp add mod">
        <pc:chgData name="Nitai Kumar Saha" userId="5865da5c25054f71" providerId="LiveId" clId="{830C608F-0AAB-4CE4-9694-F0A95BC2E17D}" dt="2026-08-28T19:34:39.379" v="129" actId="14100"/>
        <pc:sldMkLst>
          <pc:docMk/>
          <pc:sldMk cId="862406138" sldId="823"/>
        </pc:sldMkLst>
        <pc:spChg chg="mod">
          <ac:chgData name="Nitai Kumar Saha" userId="5865da5c25054f71" providerId="LiveId" clId="{830C608F-0AAB-4CE4-9694-F0A95BC2E17D}" dt="2026-08-28T19:34:39.379" v="129" actId="14100"/>
          <ac:spMkLst>
            <pc:docMk/>
            <pc:sldMk cId="862406138" sldId="823"/>
            <ac:spMk id="2" creationId="{69E3C46B-2A07-B142-8A6C-542F442CF9B1}"/>
          </ac:spMkLst>
        </pc:spChg>
        <pc:spChg chg="mod">
          <ac:chgData name="Nitai Kumar Saha" userId="5865da5c25054f71" providerId="LiveId" clId="{830C608F-0AAB-4CE4-9694-F0A95BC2E17D}" dt="2026-08-28T19:34:18.643" v="127" actId="14100"/>
          <ac:spMkLst>
            <pc:docMk/>
            <pc:sldMk cId="862406138" sldId="823"/>
            <ac:spMk id="3" creationId="{3FE9C485-482B-D087-AC5F-AC43350114CD}"/>
          </ac:spMkLst>
        </pc:spChg>
      </pc:sldChg>
      <pc:sldChg chg="modSp add mod">
        <pc:chgData name="Nitai Kumar Saha" userId="5865da5c25054f71" providerId="LiveId" clId="{830C608F-0AAB-4CE4-9694-F0A95BC2E17D}" dt="2026-08-28T19:36:19.751" v="141" actId="255"/>
        <pc:sldMkLst>
          <pc:docMk/>
          <pc:sldMk cId="467526699" sldId="824"/>
        </pc:sldMkLst>
        <pc:spChg chg="mod">
          <ac:chgData name="Nitai Kumar Saha" userId="5865da5c25054f71" providerId="LiveId" clId="{830C608F-0AAB-4CE4-9694-F0A95BC2E17D}" dt="2026-08-28T19:36:19.751" v="141" actId="255"/>
          <ac:spMkLst>
            <pc:docMk/>
            <pc:sldMk cId="467526699" sldId="824"/>
            <ac:spMk id="3" creationId="{EC78D887-9B39-7BE0-2670-FD3C30513975}"/>
          </ac:spMkLst>
        </pc:spChg>
      </pc:sldChg>
      <pc:sldChg chg="addSp delSp modSp new mod">
        <pc:chgData name="Nitai Kumar Saha" userId="5865da5c25054f71" providerId="LiveId" clId="{830C608F-0AAB-4CE4-9694-F0A95BC2E17D}" dt="2026-08-28T19:40:10.352" v="177" actId="20577"/>
        <pc:sldMkLst>
          <pc:docMk/>
          <pc:sldMk cId="4124709747" sldId="825"/>
        </pc:sldMkLst>
        <pc:spChg chg="mod">
          <ac:chgData name="Nitai Kumar Saha" userId="5865da5c25054f71" providerId="LiveId" clId="{830C608F-0AAB-4CE4-9694-F0A95BC2E17D}" dt="2026-08-28T19:40:00.740" v="175" actId="113"/>
          <ac:spMkLst>
            <pc:docMk/>
            <pc:sldMk cId="4124709747" sldId="825"/>
            <ac:spMk id="2" creationId="{8BD8A648-7013-D9D6-58DA-8B663966AE0B}"/>
          </ac:spMkLst>
        </pc:spChg>
        <pc:spChg chg="mod">
          <ac:chgData name="Nitai Kumar Saha" userId="5865da5c25054f71" providerId="LiveId" clId="{830C608F-0AAB-4CE4-9694-F0A95BC2E17D}" dt="2026-08-28T19:40:10.352" v="177" actId="20577"/>
          <ac:spMkLst>
            <pc:docMk/>
            <pc:sldMk cId="4124709747" sldId="825"/>
            <ac:spMk id="3" creationId="{F2DC70CD-E808-4C46-E29B-F2308CD80090}"/>
          </ac:spMkLst>
        </pc:spChg>
      </pc:sldChg>
      <pc:sldChg chg="modSp add mod">
        <pc:chgData name="Nitai Kumar Saha" userId="5865da5c25054f71" providerId="LiveId" clId="{830C608F-0AAB-4CE4-9694-F0A95BC2E17D}" dt="2026-08-28T19:41:27.256" v="185" actId="113"/>
        <pc:sldMkLst>
          <pc:docMk/>
          <pc:sldMk cId="687081565" sldId="826"/>
        </pc:sldMkLst>
        <pc:spChg chg="mod">
          <ac:chgData name="Nitai Kumar Saha" userId="5865da5c25054f71" providerId="LiveId" clId="{830C608F-0AAB-4CE4-9694-F0A95BC2E17D}" dt="2026-08-28T19:41:27.256" v="185" actId="113"/>
          <ac:spMkLst>
            <pc:docMk/>
            <pc:sldMk cId="687081565" sldId="826"/>
            <ac:spMk id="3" creationId="{BA6DF029-296C-AC26-81AF-5E75B6553A4B}"/>
          </ac:spMkLst>
        </pc:spChg>
      </pc:sldChg>
      <pc:sldChg chg="modSp add mod">
        <pc:chgData name="Nitai Kumar Saha" userId="5865da5c25054f71" providerId="LiveId" clId="{830C608F-0AAB-4CE4-9694-F0A95BC2E17D}" dt="2026-08-28T19:42:35.597" v="195" actId="5793"/>
        <pc:sldMkLst>
          <pc:docMk/>
          <pc:sldMk cId="101602589" sldId="827"/>
        </pc:sldMkLst>
        <pc:spChg chg="mod">
          <ac:chgData name="Nitai Kumar Saha" userId="5865da5c25054f71" providerId="LiveId" clId="{830C608F-0AAB-4CE4-9694-F0A95BC2E17D}" dt="2026-08-28T19:42:35.597" v="195" actId="5793"/>
          <ac:spMkLst>
            <pc:docMk/>
            <pc:sldMk cId="101602589" sldId="827"/>
            <ac:spMk id="3" creationId="{D4550605-293E-C80D-D9E3-9F3792464EE7}"/>
          </ac:spMkLst>
        </pc:spChg>
      </pc:sldChg>
      <pc:sldChg chg="modSp add mod">
        <pc:chgData name="Nitai Kumar Saha" userId="5865da5c25054f71" providerId="LiveId" clId="{830C608F-0AAB-4CE4-9694-F0A95BC2E17D}" dt="2026-08-28T19:43:36.728" v="201" actId="5793"/>
        <pc:sldMkLst>
          <pc:docMk/>
          <pc:sldMk cId="3109089335" sldId="828"/>
        </pc:sldMkLst>
        <pc:spChg chg="mod">
          <ac:chgData name="Nitai Kumar Saha" userId="5865da5c25054f71" providerId="LiveId" clId="{830C608F-0AAB-4CE4-9694-F0A95BC2E17D}" dt="2026-08-28T19:43:36.728" v="201" actId="5793"/>
          <ac:spMkLst>
            <pc:docMk/>
            <pc:sldMk cId="3109089335" sldId="828"/>
            <ac:spMk id="3" creationId="{9A0B1C0A-8444-4FE0-AC6E-589B93722212}"/>
          </ac:spMkLst>
        </pc:spChg>
      </pc:sldChg>
      <pc:sldChg chg="addSp delSp modSp new mod">
        <pc:chgData name="Nitai Kumar Saha" userId="5865da5c25054f71" providerId="LiveId" clId="{830C608F-0AAB-4CE4-9694-F0A95BC2E17D}" dt="2026-08-28T19:46:34.487" v="233"/>
        <pc:sldMkLst>
          <pc:docMk/>
          <pc:sldMk cId="2865457189" sldId="829"/>
        </pc:sldMkLst>
        <pc:spChg chg="mod">
          <ac:chgData name="Nitai Kumar Saha" userId="5865da5c25054f71" providerId="LiveId" clId="{830C608F-0AAB-4CE4-9694-F0A95BC2E17D}" dt="2026-08-28T19:45:32.324" v="227" actId="207"/>
          <ac:spMkLst>
            <pc:docMk/>
            <pc:sldMk cId="2865457189" sldId="829"/>
            <ac:spMk id="2" creationId="{F945CD5E-8606-2905-0FAA-B1FE0D92F775}"/>
          </ac:spMkLst>
        </pc:spChg>
        <pc:spChg chg="mod">
          <ac:chgData name="Nitai Kumar Saha" userId="5865da5c25054f71" providerId="LiveId" clId="{830C608F-0AAB-4CE4-9694-F0A95BC2E17D}" dt="2026-08-28T19:46:30.672" v="230" actId="207"/>
          <ac:spMkLst>
            <pc:docMk/>
            <pc:sldMk cId="2865457189" sldId="829"/>
            <ac:spMk id="3" creationId="{9DD1BE4D-C609-F7C7-402B-1AE4422648F5}"/>
          </ac:spMkLst>
        </pc:spChg>
      </pc:sldChg>
      <pc:sldChg chg="modSp add mod">
        <pc:chgData name="Nitai Kumar Saha" userId="5865da5c25054f71" providerId="LiveId" clId="{830C608F-0AAB-4CE4-9694-F0A95BC2E17D}" dt="2026-08-28T19:47:37.780" v="239" actId="20577"/>
        <pc:sldMkLst>
          <pc:docMk/>
          <pc:sldMk cId="2844569717" sldId="830"/>
        </pc:sldMkLst>
        <pc:spChg chg="mod">
          <ac:chgData name="Nitai Kumar Saha" userId="5865da5c25054f71" providerId="LiveId" clId="{830C608F-0AAB-4CE4-9694-F0A95BC2E17D}" dt="2026-08-28T19:47:37.780" v="239" actId="20577"/>
          <ac:spMkLst>
            <pc:docMk/>
            <pc:sldMk cId="2844569717" sldId="830"/>
            <ac:spMk id="3" creationId="{25A9A8CE-BD3B-CF84-3489-2F46567C62AB}"/>
          </ac:spMkLst>
        </pc:spChg>
      </pc:sldChg>
      <pc:sldChg chg="modSp add mod">
        <pc:chgData name="Nitai Kumar Saha" userId="5865da5c25054f71" providerId="LiveId" clId="{830C608F-0AAB-4CE4-9694-F0A95BC2E17D}" dt="2026-08-28T19:49:46.557" v="258" actId="27636"/>
        <pc:sldMkLst>
          <pc:docMk/>
          <pc:sldMk cId="2352321941" sldId="831"/>
        </pc:sldMkLst>
        <pc:spChg chg="mod">
          <ac:chgData name="Nitai Kumar Saha" userId="5865da5c25054f71" providerId="LiveId" clId="{830C608F-0AAB-4CE4-9694-F0A95BC2E17D}" dt="2026-08-28T19:49:46.557" v="258" actId="27636"/>
          <ac:spMkLst>
            <pc:docMk/>
            <pc:sldMk cId="2352321941" sldId="831"/>
            <ac:spMk id="3" creationId="{A86E719C-DC6B-EC0F-19A9-A18ED3469762}"/>
          </ac:spMkLst>
        </pc:spChg>
      </pc:sldChg>
      <pc:sldChg chg="addSp delSp modSp new mod">
        <pc:chgData name="Nitai Kumar Saha" userId="5865da5c25054f71" providerId="LiveId" clId="{830C608F-0AAB-4CE4-9694-F0A95BC2E17D}" dt="2026-08-28T20:13:51.638" v="541" actId="1076"/>
        <pc:sldMkLst>
          <pc:docMk/>
          <pc:sldMk cId="3119625213" sldId="832"/>
        </pc:sldMkLst>
        <pc:picChg chg="add mod">
          <ac:chgData name="Nitai Kumar Saha" userId="5865da5c25054f71" providerId="LiveId" clId="{830C608F-0AAB-4CE4-9694-F0A95BC2E17D}" dt="2026-08-28T20:13:51.638" v="541" actId="1076"/>
          <ac:picMkLst>
            <pc:docMk/>
            <pc:sldMk cId="3119625213" sldId="832"/>
            <ac:picMk id="4" creationId="{5CFA4468-64E1-C416-1DD8-C0D447F9C553}"/>
          </ac:picMkLst>
        </pc:picChg>
      </pc:sldChg>
      <pc:sldChg chg="addSp delSp modSp add mod">
        <pc:chgData name="Nitai Kumar Saha" userId="5865da5c25054f71" providerId="LiveId" clId="{830C608F-0AAB-4CE4-9694-F0A95BC2E17D}" dt="2026-08-28T20:14:18.366" v="549" actId="14100"/>
        <pc:sldMkLst>
          <pc:docMk/>
          <pc:sldMk cId="1382783319" sldId="833"/>
        </pc:sldMkLst>
        <pc:spChg chg="mod">
          <ac:chgData name="Nitai Kumar Saha" userId="5865da5c25054f71" providerId="LiveId" clId="{830C608F-0AAB-4CE4-9694-F0A95BC2E17D}" dt="2026-08-28T20:14:18.366" v="549" actId="14100"/>
          <ac:spMkLst>
            <pc:docMk/>
            <pc:sldMk cId="1382783319" sldId="833"/>
            <ac:spMk id="2" creationId="{A7A82CB2-42AF-974C-A6F9-BA7FB9053D12}"/>
          </ac:spMkLst>
        </pc:spChg>
      </pc:sldChg>
      <pc:sldChg chg="add">
        <pc:chgData name="Nitai Kumar Saha" userId="5865da5c25054f71" providerId="LiveId" clId="{830C608F-0AAB-4CE4-9694-F0A95BC2E17D}" dt="2026-08-28T20:14:33.447" v="550"/>
        <pc:sldMkLst>
          <pc:docMk/>
          <pc:sldMk cId="2880841634" sldId="834"/>
        </pc:sldMkLst>
      </pc:sldChg>
      <pc:sldChg chg="add">
        <pc:chgData name="Nitai Kumar Saha" userId="5865da5c25054f71" providerId="LiveId" clId="{830C608F-0AAB-4CE4-9694-F0A95BC2E17D}" dt="2026-08-31T05:16:19.114" v="643"/>
        <pc:sldMkLst>
          <pc:docMk/>
          <pc:sldMk cId="0" sldId="845"/>
        </pc:sldMkLst>
      </pc:sldChg>
      <pc:sldChg chg="modSp add mod">
        <pc:chgData name="Nitai Kumar Saha" userId="5865da5c25054f71" providerId="LiveId" clId="{830C608F-0AAB-4CE4-9694-F0A95BC2E17D}" dt="2026-08-31T05:36:15.992" v="653" actId="27636"/>
        <pc:sldMkLst>
          <pc:docMk/>
          <pc:sldMk cId="0" sldId="846"/>
        </pc:sldMkLst>
        <pc:spChg chg="mod">
          <ac:chgData name="Nitai Kumar Saha" userId="5865da5c25054f71" providerId="LiveId" clId="{830C608F-0AAB-4CE4-9694-F0A95BC2E17D}" dt="2026-08-31T05:36:15.992" v="653" actId="27636"/>
          <ac:spMkLst>
            <pc:docMk/>
            <pc:sldMk cId="0" sldId="846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665A45-A08C-46B0-8E39-7ED2FD9928CE}" type="datetimeFigureOut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0DFB44-BF98-4FF3-82A9-4297C07C9DC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583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45B2E-5DAE-4B63-B903-C9C59AED85A9}" type="datetimeFigureOut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2C557-EEBC-4FDE-BFFA-0DAB619788C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45B2E-5DAE-4B63-B903-C9C59AED85A9}" type="datetimeFigureOut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2C557-EEBC-4FDE-BFFA-0DAB619788C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45B2E-5DAE-4B63-B903-C9C59AED85A9}" type="datetimeFigureOut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2C557-EEBC-4FDE-BFFA-0DAB619788C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45B2E-5DAE-4B63-B903-C9C59AED85A9}" type="datetimeFigureOut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2C557-EEBC-4FDE-BFFA-0DAB619788C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45B2E-5DAE-4B63-B903-C9C59AED85A9}" type="datetimeFigureOut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2C557-EEBC-4FDE-BFFA-0DAB619788C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45B2E-5DAE-4B63-B903-C9C59AED85A9}" type="datetimeFigureOut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2C557-EEBC-4FDE-BFFA-0DAB619788C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45B2E-5DAE-4B63-B903-C9C59AED85A9}" type="datetimeFigureOut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2C557-EEBC-4FDE-BFFA-0DAB619788C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45B2E-5DAE-4B63-B903-C9C59AED85A9}" type="datetimeFigureOut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2C557-EEBC-4FDE-BFFA-0DAB619788C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45B2E-5DAE-4B63-B903-C9C59AED85A9}" type="datetimeFigureOut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2C557-EEBC-4FDE-BFFA-0DAB619788C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45B2E-5DAE-4B63-B903-C9C59AED85A9}" type="datetimeFigureOut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2C557-EEBC-4FDE-BFFA-0DAB619788C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45B2E-5DAE-4B63-B903-C9C59AED85A9}" type="datetimeFigureOut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2C557-EEBC-4FDE-BFFA-0DAB619788C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45B2E-5DAE-4B63-B903-C9C59AED85A9}" type="datetimeFigureOut">
              <a:rPr lang="en-US" smtClean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C2C557-EEBC-4FDE-BFFA-0DAB619788C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24C17-B49B-1B05-6898-36813434A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DELL\Desktop\Animation or gif pic\OgnW.gif">
            <a:extLst>
              <a:ext uri="{FF2B5EF4-FFF2-40B4-BE49-F238E27FC236}">
                <a16:creationId xmlns:a16="http://schemas.microsoft.com/office/drawing/2014/main" id="{3DE0D420-DB13-4052-4742-9AEB8AF1119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9305" y="838200"/>
            <a:ext cx="8597661" cy="4953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37906529"/>
      </p:ext>
    </p:extLst>
  </p:cSld>
  <p:clrMapOvr>
    <a:masterClrMapping/>
  </p:clrMapOvr>
  <p:transition spd="slow"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"/>
            <a:ext cx="9144000" cy="1371601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br>
              <a:rPr lang="en-US" dirty="0">
                <a:latin typeface="NikoshBAN" pitchFamily="2" charset="0"/>
                <a:cs typeface="NikoshBAN" pitchFamily="2" charset="0"/>
              </a:rPr>
            </a:b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ক্লাস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পরিচালনায়</a:t>
            </a:r>
            <a:br>
              <a:rPr lang="en-US" dirty="0">
                <a:latin typeface="NikoshBAN" pitchFamily="2" charset="0"/>
                <a:cs typeface="NikoshBAN" pitchFamily="2" charset="0"/>
              </a:rPr>
            </a:br>
            <a:endParaRPr lang="en-US" dirty="0">
              <a:latin typeface="SutonnyMJ" pitchFamily="2" charset="0"/>
              <a:ea typeface="Calibri"/>
              <a:cs typeface="Sutonny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xfrm>
            <a:off x="4724400" y="1295400"/>
            <a:ext cx="4191000" cy="5562600"/>
          </a:xfrm>
          <a:solidFill>
            <a:schemeClr val="bg2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r"/>
            <a:endParaRPr lang="en-US" sz="44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lvl="0" algn="r">
              <a:lnSpc>
                <a:spcPct val="120000"/>
              </a:lnSpc>
              <a:buNone/>
            </a:pP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ড.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নিতাই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কুমার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সাহা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lvl="0" algn="r">
              <a:lnSpc>
                <a:spcPct val="120000"/>
              </a:lnSpc>
              <a:buNone/>
            </a:pP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4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সহযোগী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অধ্যাপক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                     </a:t>
            </a:r>
            <a:r>
              <a:rPr lang="en-US" sz="4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মনোবিজ্ঞান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বিভাগ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                            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4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রাজশাহী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          </a:t>
            </a:r>
            <a:br>
              <a:rPr lang="en-US" sz="4000" dirty="0">
                <a:latin typeface="SutonnyMJ" pitchFamily="2" charset="0"/>
                <a:cs typeface="SutonnyMJ" pitchFamily="2" charset="0"/>
              </a:rPr>
            </a:br>
            <a:endParaRPr lang="en-US" sz="4000" dirty="0">
              <a:latin typeface="SutonnyMJ" pitchFamily="2" charset="0"/>
              <a:cs typeface="SutonnyMJ" pitchFamily="2" charset="0"/>
            </a:endParaRPr>
          </a:p>
          <a:p>
            <a:endParaRPr lang="en-US" sz="4400" dirty="0"/>
          </a:p>
        </p:txBody>
      </p:sp>
      <p:pic>
        <p:nvPicPr>
          <p:cNvPr id="6" name="Picture 2" descr="D:\PP PHOTO\223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295400"/>
            <a:ext cx="4267201" cy="54031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244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219200"/>
          </a:xfrm>
          <a:solidFill>
            <a:schemeClr val="bg1"/>
          </a:solidFill>
        </p:spPr>
        <p:txBody>
          <a:bodyPr anchor="t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sz="54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5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5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কোর্স</a:t>
            </a:r>
            <a:r>
              <a:rPr lang="en-US" sz="5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5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solidFill>
                <a:srgbClr val="0070C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  <a:solidFill>
            <a:schemeClr val="bg1"/>
          </a:solidFill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endParaRPr lang="en-US" sz="5400" dirty="0">
              <a:latin typeface="NikoshBAN" pitchFamily="2" charset="0"/>
              <a:cs typeface="NikoshBAN" pitchFamily="2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r>
              <a:rPr lang="en-US" sz="6000" dirty="0">
                <a:latin typeface="NikoshBAN" pitchFamily="2" charset="0"/>
                <a:cs typeface="NikoshBAN" pitchFamily="2" charset="0"/>
              </a:rPr>
              <a:t> 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r>
              <a:rPr lang="en-US" sz="6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r>
              <a:rPr lang="en-US" sz="7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6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   : </a:t>
            </a:r>
            <a:r>
              <a:rPr lang="en-US" sz="6000" dirty="0" err="1">
                <a:latin typeface="NikoshBAN" pitchFamily="2" charset="0"/>
                <a:cs typeface="NikoshBAN" pitchFamily="2" charset="0"/>
              </a:rPr>
              <a:t>একাদশ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  <a:p>
            <a:pPr mar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60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6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কোড</a:t>
            </a:r>
            <a:r>
              <a:rPr lang="en-US" sz="6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: 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১২৩</a:t>
            </a:r>
          </a:p>
          <a:p>
            <a:pPr marL="0">
              <a:spcBef>
                <a:spcPts val="0"/>
              </a:spcBef>
              <a:buNone/>
            </a:pPr>
            <a:r>
              <a:rPr lang="en-US" sz="6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6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শিরোনাম</a:t>
            </a:r>
            <a:r>
              <a:rPr lang="en-US" sz="6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:</a:t>
            </a:r>
            <a:r>
              <a:rPr lang="en-US" sz="6000" dirty="0" err="1">
                <a:latin typeface="NikoshBAN" pitchFamily="2" charset="0"/>
                <a:cs typeface="NikoshBAN" pitchFamily="2" charset="0"/>
              </a:rPr>
              <a:t>মনোবিজ্ঞান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 ১ম </a:t>
            </a:r>
            <a:r>
              <a:rPr lang="en-US" sz="6000" dirty="0" err="1">
                <a:latin typeface="NikoshBAN" pitchFamily="2" charset="0"/>
                <a:cs typeface="NikoshBAN" pitchFamily="2" charset="0"/>
              </a:rPr>
              <a:t>পত্র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  <a:p>
            <a:pPr marL="0">
              <a:spcBef>
                <a:spcPts val="0"/>
              </a:spcBef>
              <a:buNone/>
            </a:pPr>
            <a:r>
              <a:rPr lang="en-US" sz="6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6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 : ২য়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6000" dirty="0" err="1">
                <a:latin typeface="NikoshBAN" pitchFamily="2" charset="0"/>
                <a:cs typeface="NikoshBAN" pitchFamily="2" charset="0"/>
              </a:rPr>
              <a:t>আচরণ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6000" dirty="0" err="1">
                <a:latin typeface="NikoshBAN" pitchFamily="2" charset="0"/>
                <a:cs typeface="NikoshBAN" pitchFamily="2" charset="0"/>
              </a:rPr>
              <a:t>আচরণের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latin typeface="NikoshBAN" pitchFamily="2" charset="0"/>
                <a:cs typeface="NikoshBAN" pitchFamily="2" charset="0"/>
              </a:rPr>
              <a:t>বিকাশ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 (3 </a:t>
            </a:r>
            <a:r>
              <a:rPr lang="en-US" sz="6000" dirty="0" err="1"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latin typeface="NikoshBAN" pitchFamily="2" charset="0"/>
                <a:cs typeface="NikoshBAN" pitchFamily="2" charset="0"/>
              </a:rPr>
              <a:t>ক্লাস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) </a:t>
            </a:r>
          </a:p>
          <a:p>
            <a:pPr marL="0">
              <a:spcBef>
                <a:spcPts val="0"/>
              </a:spcBef>
              <a:buNone/>
            </a:pPr>
            <a:r>
              <a:rPr lang="en-US" sz="6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endParaRPr lang="en-US" sz="5400" dirty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5400" b="1" dirty="0"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ipe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95400"/>
          </a:xfrm>
          <a:solidFill>
            <a:srgbClr val="92D050"/>
          </a:solidFill>
        </p:spPr>
        <p:txBody>
          <a:bodyPr anchor="t">
            <a:noAutofit/>
          </a:bodyPr>
          <a:lstStyle/>
          <a:p>
            <a:r>
              <a:rPr lang="en-US" sz="4800" dirty="0">
                <a:latin typeface="NikoshBAN" pitchFamily="2" charset="0"/>
                <a:cs typeface="NikoshBAN" pitchFamily="2" charset="0"/>
              </a:rPr>
              <a:t>অধ্যায়-০২ :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আচরণ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আচরণের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বিকাশ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en-US" sz="4800" dirty="0">
              <a:latin typeface="NikoshBAN" pitchFamily="2" charset="0"/>
              <a:cs typeface="NikoshBAN" pitchFamily="2" charset="0"/>
            </a:endParaRPr>
          </a:p>
          <a:p>
            <a:pPr algn="ctr">
              <a:buFont typeface="Wingdings" pitchFamily="2" charset="2"/>
              <a:buChar char="§"/>
            </a:pPr>
            <a:r>
              <a:rPr lang="en-US" sz="5200" dirty="0" err="1"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5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200" dirty="0" err="1">
                <a:latin typeface="NikoshBAN" pitchFamily="2" charset="0"/>
                <a:cs typeface="NikoshBAN" pitchFamily="2" charset="0"/>
              </a:rPr>
              <a:t>শিরোনাম</a:t>
            </a:r>
            <a:r>
              <a:rPr lang="en-US" sz="5200" dirty="0">
                <a:latin typeface="NikoshBAN" pitchFamily="2" charset="0"/>
                <a:cs typeface="NikoshBAN" pitchFamily="2" charset="0"/>
              </a:rPr>
              <a:t> </a:t>
            </a:r>
            <a:endParaRPr lang="en-US" sz="5200" u="sng" dirty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47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আচরণ</a:t>
            </a:r>
            <a:r>
              <a:rPr lang="en-US" sz="47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7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আচরণের</a:t>
            </a:r>
            <a:r>
              <a:rPr lang="en-US" sz="47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7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বিকাশ</a:t>
            </a:r>
            <a:endParaRPr lang="en-US" sz="47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Font typeface="Wingdings" pitchFamily="2" charset="2"/>
              <a:buChar char="§"/>
            </a:pPr>
            <a:r>
              <a:rPr lang="en-US" sz="6000" dirty="0" err="1"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latin typeface="NikoshBAN" pitchFamily="2" charset="0"/>
                <a:cs typeface="NikoshBAN" pitchFamily="2" charset="0"/>
              </a:rPr>
              <a:t>উদ্দেশ্য</a:t>
            </a:r>
            <a:endParaRPr lang="en-US" sz="6400" u="sng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en-US" sz="47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আচরণ</a:t>
            </a:r>
            <a:r>
              <a:rPr lang="en-US" sz="47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7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আচরণের</a:t>
            </a:r>
            <a:r>
              <a:rPr lang="en-US" sz="47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7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বিকাশ</a:t>
            </a:r>
            <a:endParaRPr lang="en-US" sz="47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en-US" sz="47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47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7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</a:t>
            </a:r>
            <a:r>
              <a:rPr lang="en-US" sz="47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7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47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7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47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7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endParaRPr lang="en-US" sz="47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</a:pPr>
            <a:r>
              <a:rPr lang="en-US" sz="4800" b="1" dirty="0">
                <a:latin typeface="SutonnyMJ" pitchFamily="2" charset="0"/>
                <a:cs typeface="SutonnyMJ" pitchFamily="2" charset="0"/>
              </a:rPr>
              <a:t> </a:t>
            </a:r>
            <a:endParaRPr lang="en-US" sz="48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E209B1-194C-D087-BD22-D609257DD82D}"/>
              </a:ext>
            </a:extLst>
          </p:cNvPr>
          <p:cNvSpPr txBox="1"/>
          <p:nvPr/>
        </p:nvSpPr>
        <p:spPr>
          <a:xfrm>
            <a:off x="10187609" y="241520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SG"/>
          </a:p>
        </p:txBody>
      </p:sp>
    </p:spTree>
  </p:cSld>
  <p:clrMapOvr>
    <a:masterClrMapping/>
  </p:clrMapOvr>
  <p:transition spd="slow">
    <p:wipe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534400" cy="609600"/>
          </a:xfrm>
          <a:noFill/>
        </p:spPr>
        <p:txBody>
          <a:bodyPr anchor="t">
            <a:no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পাঠ</a:t>
            </a:r>
            <a:br>
              <a:rPr lang="en-US" sz="4800" b="1" dirty="0">
                <a:solidFill>
                  <a:schemeClr val="tx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</a:br>
            <a:br>
              <a:rPr lang="en-US" sz="4800" b="1" dirty="0">
                <a:solidFill>
                  <a:schemeClr val="tx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</a:br>
            <a:endParaRPr lang="en-US" sz="4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8839200" cy="5867400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endParaRPr lang="en-SG" sz="36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SG" sz="36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আচরণের</a:t>
            </a:r>
            <a:r>
              <a:rPr lang="en-SG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SG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বংশগতি</a:t>
            </a:r>
            <a:r>
              <a:rPr lang="en-SG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sz="36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পরিবেশের</a:t>
            </a:r>
            <a:r>
              <a:rPr lang="en-SG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endParaRPr lang="en-SG" sz="36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6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ransition spd="slow">
    <p:wheel spokes="3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chemeClr val="bg1"/>
          </a:solidFill>
          <a:ln>
            <a:noFill/>
          </a:ln>
        </p:spPr>
        <p:txBody>
          <a:bodyPr anchor="t">
            <a:noAutofit/>
          </a:bodyPr>
          <a:lstStyle/>
          <a:p>
            <a:r>
              <a:rPr lang="en-US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en-US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br>
              <a:rPr lang="en-US" sz="4800" b="1" dirty="0">
                <a:solidFill>
                  <a:schemeClr val="tx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</a:br>
            <a:br>
              <a:rPr lang="en-US" sz="4800" b="1" dirty="0">
                <a:solidFill>
                  <a:schemeClr val="tx2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</a:br>
            <a:endParaRPr lang="en-US" sz="4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>
              <a:latin typeface="SutonnyMJ" pitchFamily="2" charset="0"/>
              <a:cs typeface="NikoshBAN" pitchFamily="2" charset="0"/>
            </a:endParaRPr>
          </a:p>
          <a:p>
            <a:endParaRPr lang="en-SG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আচরণের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বংশগতি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পরিবেশের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</a:t>
            </a:r>
            <a:endParaRPr lang="en-SG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None/>
            </a:pP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2400" b="1" dirty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ransition spd="slow">
    <p:wheel spokes="3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5400" u="sng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endParaRPr lang="en-US" sz="5400" u="sng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5400" u="sng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ক্লাস</a:t>
            </a:r>
            <a:r>
              <a:rPr lang="en-US" sz="5400" u="sng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u="sng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উপস্থিতি</a:t>
            </a:r>
            <a:r>
              <a:rPr lang="en-US" sz="5400" u="sng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>
              <a:buNone/>
            </a:pPr>
            <a:r>
              <a:rPr lang="en-US" sz="5400" dirty="0" err="1">
                <a:latin typeface="NikoshBAN" pitchFamily="2" charset="0"/>
                <a:cs typeface="NikoshBAN" pitchFamily="2" charset="0"/>
              </a:rPr>
              <a:t>রোল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কল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 anchor="t">
            <a:normAutofit fontScale="90000"/>
          </a:bodyPr>
          <a:lstStyle/>
          <a:p>
            <a:br>
              <a:rPr lang="en-US" sz="6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</a:br>
            <a:br>
              <a:rPr lang="en-US" sz="6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</a:br>
            <a:br>
              <a:rPr lang="en-US" sz="6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</a:br>
            <a:r>
              <a:rPr lang="en-US" sz="54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ফিরে</a:t>
            </a:r>
            <a:r>
              <a:rPr lang="en-US" sz="5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5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5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গত</a:t>
            </a:r>
            <a:r>
              <a:rPr lang="en-US" sz="5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ক্লাসের</a:t>
            </a:r>
            <a:r>
              <a:rPr lang="en-US" sz="5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)</a:t>
            </a:r>
            <a:br>
              <a:rPr lang="en-US" sz="54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br>
              <a:rPr lang="en-US" sz="96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br>
              <a:rPr lang="en-US" sz="96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endParaRPr lang="en-US" sz="8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120085"/>
      </p:ext>
    </p:extLst>
  </p:cSld>
  <p:clrMapOvr>
    <a:masterClrMapping/>
  </p:clrMapOvr>
  <p:transition spd="slow"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49095-7844-6393-BC35-61101F5935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SG" sz="44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SG" sz="44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বংশগতি</a:t>
            </a:r>
            <a:r>
              <a:rPr lang="en-SG" sz="4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sz="44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পরিবেশ</a:t>
            </a:r>
            <a:endParaRPr lang="en-SG" sz="4400" dirty="0"/>
          </a:p>
        </p:txBody>
      </p:sp>
    </p:spTree>
    <p:extLst>
      <p:ext uri="{BB962C8B-B14F-4D97-AF65-F5344CB8AC3E}">
        <p14:creationId xmlns:p14="http://schemas.microsoft.com/office/powerpoint/2010/main" val="327933375"/>
      </p:ext>
    </p:extLst>
  </p:cSld>
  <p:clrMapOvr>
    <a:masterClrMapping/>
  </p:clrMapOvr>
  <p:transition spd="slow"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99FC6-C7C2-FAE3-BA1E-DC0A0E3D1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6175207-F1E5-C7F6-FE0D-DF8656D3FE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  <a:ln w="76200" cmpd="tri"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algn="ctr">
              <a:buNone/>
            </a:pPr>
            <a:r>
              <a:rPr lang="en-US" sz="4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বংশগতি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  <a:p>
            <a:pPr>
              <a:buNone/>
            </a:pPr>
            <a:r>
              <a:rPr lang="en-US" sz="3600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 </a:t>
            </a:r>
          </a:p>
          <a:p>
            <a:pPr>
              <a:buNone/>
            </a:pPr>
            <a:r>
              <a:rPr lang="en-US" sz="3600" dirty="0">
                <a:solidFill>
                  <a:schemeClr val="bg1"/>
                </a:solidFill>
                <a:latin typeface="SutonnyMJ" pitchFamily="2" charset="0"/>
                <a:cs typeface="NikoshBAN" panose="02000000000000000000" pitchFamily="2" charset="0"/>
              </a:rPr>
              <a:t>  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নর-নারীর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দৈহিক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মিলনের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জিনের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পরবর্তী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বংশধরদের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সঞ্চালিত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আচরণ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জৈবিক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বৈশিষ্ট্যের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গতিময়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ধারাকে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বংশগতি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521744111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6197F-A152-D461-7EA9-92BD0A8FE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সন্তানের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লিংগ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নির্ধারণ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310872-820F-B9F8-DBAB-7376320BC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en-SG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সন্তানের</a:t>
            </a:r>
            <a: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জৈবিক</a:t>
            </a:r>
            <a: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লিঙ্গ</a:t>
            </a:r>
            <a: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নির্ধারণ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সাধারণত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X ও Y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যৌন-ক্রোমোজোমের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বোঝানো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মায়ের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ডিম্বাণুতে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সবসময়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  <a:t>X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বাবার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শুক্রাণু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  <a:t>X </a:t>
            </a:r>
            <a:r>
              <a:rPr lang="en-SG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অথবা</a:t>
            </a:r>
            <a: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  <a:t> Y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বহন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নিষেকের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  <a:t>XX → </a:t>
            </a:r>
            <a:r>
              <a:rPr lang="en-SG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সাধারণত</a:t>
            </a:r>
            <a: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কন্যা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  <a:t>XY → </a:t>
            </a:r>
            <a:r>
              <a:rPr lang="en-SG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সাধারণত</a:t>
            </a:r>
            <a: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পুত্র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86804221"/>
      </p:ext>
    </p:extLst>
  </p:cSld>
  <p:clrMapOvr>
    <a:masterClrMapping/>
  </p:clrMapOvr>
  <p:transition spd="slow"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6E8DD-A93E-AA31-2028-B3E258CE2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as-IN" dirty="0"/>
              <a:t> </a:t>
            </a:r>
            <a:r>
              <a:rPr lang="en-US" dirty="0"/>
              <a:t>                    </a:t>
            </a:r>
            <a:r>
              <a:rPr lang="as-IN" dirty="0"/>
              <a:t>মা(</a:t>
            </a:r>
            <a:r>
              <a:rPr lang="en-SG" dirty="0"/>
              <a:t>XX)                            </a:t>
            </a:r>
            <a:r>
              <a:rPr lang="as-IN" dirty="0"/>
              <a:t>বাবা(</a:t>
            </a:r>
            <a:r>
              <a:rPr lang="en-SG" dirty="0"/>
              <a:t>XY)</a:t>
            </a:r>
          </a:p>
          <a:p>
            <a:pPr marL="0" indent="0">
              <a:buNone/>
            </a:pPr>
            <a:r>
              <a:rPr lang="en-SG" dirty="0"/>
              <a:t>                             │                                        │</a:t>
            </a:r>
          </a:p>
          <a:p>
            <a:pPr marL="0" indent="0">
              <a:buNone/>
            </a:pPr>
            <a:r>
              <a:rPr lang="en-SG" dirty="0"/>
              <a:t>              ┌─────┴─────┐            ┌──────┴──────┐</a:t>
            </a:r>
          </a:p>
          <a:p>
            <a:pPr marL="0" indent="0">
              <a:buNone/>
            </a:pPr>
            <a:r>
              <a:rPr lang="en-SG" dirty="0"/>
              <a:t>              │                          │            │                               │</a:t>
            </a:r>
          </a:p>
          <a:p>
            <a:pPr marL="0" indent="0">
              <a:buNone/>
            </a:pPr>
            <a:r>
              <a:rPr lang="en-SG" dirty="0"/>
              <a:t>           </a:t>
            </a:r>
            <a:r>
              <a:rPr lang="as-IN" dirty="0"/>
              <a:t>ডিম্বাণু     ডিম্বাণু    শুক্রাণু      শুক্রাণু</a:t>
            </a:r>
          </a:p>
          <a:p>
            <a:pPr marL="0" indent="0">
              <a:buNone/>
            </a:pPr>
            <a:r>
              <a:rPr lang="as-IN" dirty="0"/>
              <a:t>      </a:t>
            </a:r>
            <a:r>
              <a:rPr lang="en-SG" dirty="0"/>
              <a:t>X                     </a:t>
            </a:r>
            <a:r>
              <a:rPr lang="en-SG" dirty="0" err="1"/>
              <a:t>X</a:t>
            </a:r>
            <a:r>
              <a:rPr lang="en-SG" dirty="0"/>
              <a:t>                </a:t>
            </a:r>
            <a:r>
              <a:rPr lang="en-SG" dirty="0" err="1"/>
              <a:t>X</a:t>
            </a:r>
            <a:r>
              <a:rPr lang="en-SG" dirty="0"/>
              <a:t>                            Y</a:t>
            </a:r>
          </a:p>
          <a:p>
            <a:pPr marL="0" indent="0">
              <a:buNone/>
            </a:pPr>
            <a:r>
              <a:rPr lang="en-SG" dirty="0"/>
              <a:t>              │                          │            │                               │</a:t>
            </a:r>
          </a:p>
          <a:p>
            <a:pPr marL="0" indent="0">
              <a:buNone/>
            </a:pPr>
            <a:r>
              <a:rPr lang="en-SG" dirty="0"/>
              <a:t>              └──────┬────┘            └──────┬──────┘</a:t>
            </a:r>
          </a:p>
          <a:p>
            <a:pPr marL="0" indent="0">
              <a:buNone/>
            </a:pPr>
            <a:r>
              <a:rPr lang="en-SG" dirty="0"/>
              <a:t>                     │                                                         │</a:t>
            </a:r>
          </a:p>
          <a:p>
            <a:pPr marL="0" indent="0">
              <a:buNone/>
            </a:pPr>
            <a:r>
              <a:rPr lang="en-SG" dirty="0"/>
              <a:t>                     └──────────┬──────────────┘</a:t>
            </a:r>
          </a:p>
          <a:p>
            <a:pPr marL="0" indent="0">
              <a:buNone/>
            </a:pPr>
            <a:r>
              <a:rPr lang="en-SG" dirty="0"/>
              <a:t>                                               │</a:t>
            </a:r>
          </a:p>
          <a:p>
            <a:pPr marL="0" indent="0">
              <a:buNone/>
            </a:pPr>
            <a:r>
              <a:rPr lang="en-SG" dirty="0"/>
              <a:t>                                  </a:t>
            </a:r>
            <a:r>
              <a:rPr lang="as-IN" dirty="0"/>
              <a:t>নিষেক(</a:t>
            </a:r>
            <a:r>
              <a:rPr lang="en-SG" dirty="0"/>
              <a:t>Fertilization)</a:t>
            </a:r>
          </a:p>
          <a:p>
            <a:pPr marL="0" indent="0">
              <a:buNone/>
            </a:pPr>
            <a:r>
              <a:rPr lang="en-SG" dirty="0"/>
              <a:t>                                                   │</a:t>
            </a:r>
          </a:p>
          <a:p>
            <a:pPr marL="0" indent="0">
              <a:buNone/>
            </a:pPr>
            <a:r>
              <a:rPr lang="en-SG" dirty="0"/>
              <a:t>                 ┌──────────────┴──────────────┐</a:t>
            </a:r>
          </a:p>
          <a:p>
            <a:pPr marL="0" indent="0">
              <a:buNone/>
            </a:pPr>
            <a:r>
              <a:rPr lang="en-SG" dirty="0"/>
              <a:t>                 │                                                                 │</a:t>
            </a:r>
          </a:p>
          <a:p>
            <a:pPr marL="0" indent="0">
              <a:buNone/>
            </a:pPr>
            <a:r>
              <a:rPr lang="en-SG" dirty="0"/>
              <a:t>              X + X                                                         </a:t>
            </a:r>
            <a:r>
              <a:rPr lang="en-SG" dirty="0" err="1"/>
              <a:t>X</a:t>
            </a:r>
            <a:r>
              <a:rPr lang="en-SG" dirty="0"/>
              <a:t> + Y</a:t>
            </a:r>
          </a:p>
          <a:p>
            <a:pPr marL="0" indent="0">
              <a:buNone/>
            </a:pPr>
            <a:r>
              <a:rPr lang="en-SG" dirty="0"/>
              <a:t>                 │                                                                 │</a:t>
            </a:r>
          </a:p>
          <a:p>
            <a:pPr marL="0" indent="0">
              <a:buNone/>
            </a:pPr>
            <a:r>
              <a:rPr lang="en-SG" dirty="0"/>
              <a:t>                XX                                                              XY</a:t>
            </a:r>
          </a:p>
          <a:p>
            <a:pPr marL="0" indent="0">
              <a:buNone/>
            </a:pPr>
            <a:r>
              <a:rPr lang="en-SG" dirty="0"/>
              <a:t>                 │                                                                 │</a:t>
            </a:r>
          </a:p>
          <a:p>
            <a:pPr marL="0" indent="0">
              <a:buNone/>
            </a:pPr>
            <a:r>
              <a:rPr lang="en-SG" dirty="0"/>
              <a:t>       </a:t>
            </a:r>
            <a:r>
              <a:rPr lang="as-IN" dirty="0"/>
              <a:t>সাধারণত কন্যা সন্তান             সাধারণত পুত্র সন্তান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489481964"/>
      </p:ext>
    </p:extLst>
  </p:cSld>
  <p:clrMapOvr>
    <a:masterClrMapping/>
  </p:clrMapOvr>
  <p:transition spd="slow"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5CBB2FA-BB23-63CE-D066-09A751EE23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0439215"/>
              </p:ext>
            </p:extLst>
          </p:nvPr>
        </p:nvGraphicFramePr>
        <p:xfrm>
          <a:off x="457200" y="685800"/>
          <a:ext cx="8229600" cy="1981201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90371700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07117459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48997800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79980229"/>
                    </a:ext>
                  </a:extLst>
                </a:gridCol>
              </a:tblGrid>
              <a:tr h="9384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SG" sz="2400" dirty="0" err="1"/>
                        <a:t>মায়ের</a:t>
                      </a:r>
                      <a:endParaRPr lang="en-SG" sz="2400" dirty="0"/>
                    </a:p>
                    <a:p>
                      <a:pPr>
                        <a:buNone/>
                      </a:pPr>
                      <a:r>
                        <a:rPr lang="en-SG" sz="2400" dirty="0"/>
                        <a:t> </a:t>
                      </a:r>
                      <a:r>
                        <a:rPr lang="en-SG" sz="2400" dirty="0" err="1"/>
                        <a:t>ডিম্বাণু</a:t>
                      </a:r>
                      <a:endParaRPr lang="en-SG" sz="2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SG" sz="2400" dirty="0"/>
                        <a:t> </a:t>
                      </a:r>
                      <a:r>
                        <a:rPr lang="en-SG" sz="2400" dirty="0" err="1"/>
                        <a:t>বাবার</a:t>
                      </a:r>
                      <a:endParaRPr lang="en-SG" sz="2400" dirty="0"/>
                    </a:p>
                    <a:p>
                      <a:pPr>
                        <a:buNone/>
                      </a:pPr>
                      <a:r>
                        <a:rPr lang="en-SG" sz="2400" dirty="0"/>
                        <a:t> </a:t>
                      </a:r>
                      <a:r>
                        <a:rPr lang="en-SG" sz="2400" dirty="0" err="1"/>
                        <a:t>শুক্রাণু</a:t>
                      </a:r>
                      <a:endParaRPr lang="en-SG" sz="2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SG" sz="2400"/>
                        <a:t>সন্তানের ক্রোমোজোম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SG" sz="2400" dirty="0"/>
                        <a:t>   </a:t>
                      </a:r>
                      <a:r>
                        <a:rPr lang="en-SG" sz="2400" dirty="0" err="1"/>
                        <a:t>সাধারণ</a:t>
                      </a:r>
                      <a:r>
                        <a:rPr lang="en-SG" sz="2400" dirty="0"/>
                        <a:t> </a:t>
                      </a:r>
                    </a:p>
                    <a:p>
                      <a:pPr>
                        <a:buNone/>
                      </a:pPr>
                      <a:r>
                        <a:rPr lang="en-SG" sz="2400" dirty="0"/>
                        <a:t>     </a:t>
                      </a:r>
                      <a:r>
                        <a:rPr lang="en-SG" sz="2400" dirty="0" err="1"/>
                        <a:t>ফল</a:t>
                      </a:r>
                      <a:endParaRPr lang="en-SG" sz="2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9049423"/>
                  </a:ext>
                </a:extLst>
              </a:tr>
              <a:tr h="52136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SG" sz="2400" dirty="0"/>
                        <a:t>   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SG" sz="2400" dirty="0"/>
                        <a:t>     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SG" sz="2400" dirty="0"/>
                        <a:t>      XX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SG" sz="2400" dirty="0"/>
                        <a:t>     </a:t>
                      </a:r>
                      <a:r>
                        <a:rPr lang="en-SG" sz="2400" dirty="0" err="1"/>
                        <a:t>কন্যা</a:t>
                      </a:r>
                      <a:endParaRPr lang="en-SG" sz="2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5194425"/>
                  </a:ext>
                </a:extLst>
              </a:tr>
              <a:tr h="52136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SG" sz="2400" dirty="0"/>
                        <a:t>   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SG" sz="2400" dirty="0"/>
                        <a:t>     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SG" sz="2400" dirty="0"/>
                        <a:t>      XY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SG" sz="2400" dirty="0"/>
                        <a:t>     </a:t>
                      </a:r>
                      <a:r>
                        <a:rPr lang="en-SG" sz="2400" dirty="0" err="1"/>
                        <a:t>পুত্র</a:t>
                      </a:r>
                      <a:endParaRPr lang="en-SG" sz="2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4599327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319943A5-8819-D2D3-0000-7DE6CF1F590A}"/>
              </a:ext>
            </a:extLst>
          </p:cNvPr>
          <p:cNvSpPr txBox="1"/>
          <p:nvPr/>
        </p:nvSpPr>
        <p:spPr>
          <a:xfrm>
            <a:off x="304800" y="2413338"/>
            <a:ext cx="853440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en-SG" dirty="0"/>
          </a:p>
          <a:p>
            <a:pPr>
              <a:buNone/>
            </a:pPr>
            <a:endParaRPr lang="en-SG" dirty="0"/>
          </a:p>
          <a:p>
            <a:pPr>
              <a:buNone/>
            </a:pPr>
            <a:endParaRPr lang="en-SG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None/>
            </a:pPr>
            <a:r>
              <a:rPr lang="en-SG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অতএব</a:t>
            </a:r>
            <a:r>
              <a:rPr lang="en-SG" sz="32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XX-XY </a:t>
            </a:r>
            <a:r>
              <a:rPr lang="en-SG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পদ্ধতিতে</a:t>
            </a:r>
            <a:r>
              <a:rPr lang="en-SG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বাবার</a:t>
            </a:r>
            <a:r>
              <a:rPr lang="en-SG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শুক্রাণু</a:t>
            </a:r>
            <a:r>
              <a:rPr lang="en-SG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X</a:t>
            </a:r>
            <a:r>
              <a:rPr lang="en-SG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নাকি</a:t>
            </a:r>
            <a:r>
              <a:rPr lang="en-SG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Y </a:t>
            </a:r>
            <a:r>
              <a:rPr lang="en-SG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বহন</a:t>
            </a:r>
            <a:r>
              <a:rPr lang="en-SG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করছে</a:t>
            </a:r>
            <a:r>
              <a:rPr lang="en-SG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—</a:t>
            </a:r>
            <a:r>
              <a:rPr lang="en-SG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SG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ওপর</a:t>
            </a:r>
            <a:r>
              <a:rPr lang="en-SG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সন্তানের</a:t>
            </a:r>
            <a:r>
              <a:rPr lang="en-SG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ক্রোমোজোমগত</a:t>
            </a:r>
            <a:r>
              <a:rPr lang="en-SG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লিঙ্গ</a:t>
            </a:r>
            <a:r>
              <a:rPr lang="en-SG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নির্ধারণ</a:t>
            </a:r>
            <a:r>
              <a:rPr lang="en-SG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হয়</a:t>
            </a:r>
            <a:r>
              <a:rPr lang="en-SG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SG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প্রতিটি</a:t>
            </a:r>
            <a:r>
              <a:rPr lang="en-SG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নিষেকের</a:t>
            </a:r>
            <a:r>
              <a:rPr lang="en-SG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r>
              <a:rPr lang="en-SG" sz="3200" dirty="0">
                <a:latin typeface="NikoshBAN" panose="02000000000000000000" pitchFamily="2" charset="0"/>
                <a:cs typeface="NikoshBAN" panose="02000000000000000000" pitchFamily="2" charset="0"/>
              </a:rPr>
              <a:t> X </a:t>
            </a:r>
            <a:r>
              <a:rPr lang="en-SG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SG" sz="3200" dirty="0">
                <a:latin typeface="NikoshBAN" panose="02000000000000000000" pitchFamily="2" charset="0"/>
                <a:cs typeface="NikoshBAN" panose="02000000000000000000" pitchFamily="2" charset="0"/>
              </a:rPr>
              <a:t> Y </a:t>
            </a:r>
            <a:r>
              <a:rPr lang="en-SG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পাওয়ার</a:t>
            </a:r>
            <a:r>
              <a:rPr lang="en-SG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সম্ভাবনা</a:t>
            </a:r>
            <a:r>
              <a:rPr lang="en-SG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সাধারণভাবে</a:t>
            </a:r>
            <a:r>
              <a:rPr lang="en-SG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প্রায়</a:t>
            </a:r>
            <a:r>
              <a:rPr lang="en-SG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r>
              <a:rPr lang="en-SG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ধরা</a:t>
            </a:r>
            <a:r>
              <a:rPr lang="en-SG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হয়</a:t>
            </a:r>
            <a:r>
              <a:rPr lang="en-SG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>
              <a:buNone/>
            </a:pPr>
            <a:r>
              <a:rPr lang="en-SG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নোট</a:t>
            </a:r>
            <a:r>
              <a:rPr lang="en-SG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en-SG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SG" sz="3200" dirty="0">
                <a:latin typeface="NikoshBAN" panose="02000000000000000000" pitchFamily="2" charset="0"/>
                <a:cs typeface="NikoshBAN" panose="02000000000000000000" pitchFamily="2" charset="0"/>
              </a:rPr>
              <a:t> “</a:t>
            </a:r>
            <a:r>
              <a:rPr lang="en-SG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লিঙ্গ</a:t>
            </a:r>
            <a:r>
              <a:rPr lang="en-SG" sz="3200" dirty="0">
                <a:latin typeface="NikoshBAN" panose="02000000000000000000" pitchFamily="2" charset="0"/>
                <a:cs typeface="NikoshBAN" panose="02000000000000000000" pitchFamily="2" charset="0"/>
              </a:rPr>
              <a:t>” </a:t>
            </a:r>
            <a:r>
              <a:rPr lang="en-SG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SG" sz="3200" dirty="0">
                <a:latin typeface="NikoshBAN" panose="02000000000000000000" pitchFamily="2" charset="0"/>
                <a:cs typeface="NikoshBAN" panose="02000000000000000000" pitchFamily="2" charset="0"/>
              </a:rPr>
              <a:t> chromosomal/biological sex </a:t>
            </a:r>
            <a:r>
              <a:rPr lang="en-SG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বোঝানো</a:t>
            </a:r>
            <a:r>
              <a:rPr lang="en-SG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হয়েছে</a:t>
            </a:r>
            <a:r>
              <a:rPr lang="en-SG" sz="3200" dirty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4084448403"/>
      </p:ext>
    </p:extLst>
  </p:cSld>
  <p:clrMapOvr>
    <a:masterClrMapping/>
  </p:clrMapOvr>
  <p:transition spd="slow"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7EFB4-70D6-51E1-E905-FF3BB6DF6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সন্তানের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নির্ধারণ</a:t>
            </a:r>
            <a:endParaRPr lang="en-SG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8B236-1A72-B523-34F6-4FA96FB5F1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562600"/>
          </a:xfrm>
        </p:spPr>
        <p:txBody>
          <a:bodyPr/>
          <a:lstStyle/>
          <a:p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অভিন্ন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যমজ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( Identical Twins)</a:t>
            </a:r>
          </a:p>
          <a:p>
            <a:pPr marL="0" indent="0">
              <a:buNone/>
            </a:pP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শুক্রাণু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পরিপক্ক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ডিম্বাণু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মিলনের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সৃষ্ট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জাইগোটটি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ততোধিক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অংশে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বিভক্ত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তবে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সন্তান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জন্ম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লাভ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0" indent="0">
              <a:buNone/>
            </a:pP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অজ্ঞাত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কারণে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জাইগোটটি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ততোধিক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অংশে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বিভক্ত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তাহলে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জোড়া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অভিন্ন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যমজ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অথবা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তিনটি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অভিন্ন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যমজ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অথবা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বহু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সংখ্যক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যমজ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অথবা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ডিম্বজ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যমজ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সন্তানের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জন্ম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marL="0" indent="0">
              <a:buNone/>
            </a:pP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অভিন্ন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যমজ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সন্তানরা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সকলে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ছেলে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সকলে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মেয়ে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S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832660"/>
      </p:ext>
    </p:extLst>
  </p:cSld>
  <p:clrMapOvr>
    <a:masterClrMapping/>
  </p:clrMapOvr>
  <p:transition spd="slow"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77EAEB-170D-9C22-53AC-0A46B08D9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CEEBC-0071-183B-AA6D-9C958EFF4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সন্তানের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নির্ধারণ</a:t>
            </a:r>
            <a:endParaRPr lang="en-SG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30C30-B207-5D5C-3030-3BEDD138D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562600"/>
          </a:xfrm>
        </p:spPr>
        <p:txBody>
          <a:bodyPr/>
          <a:lstStyle/>
          <a:p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ভিন্ন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যমজ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(Fraternal Twins)</a:t>
            </a:r>
          </a:p>
          <a:p>
            <a:pPr marL="0" indent="0">
              <a:buNone/>
            </a:pP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ততোধিক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পরিপক্ক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ডিম্বাণুর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ততোধিক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ভিন্ন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শুক্রাণু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মিলিত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ভিন্ন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যমজ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বহু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সংখ্যক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ভিন্ন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যমজ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দ্বিডিম্বজ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শিশুর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জন্ম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</a:p>
          <a:p>
            <a:pPr marL="0" indent="0">
              <a:buNone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ভিন্ন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যমজ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এ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সন্তানরা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সকলে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ছেলে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সকলে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মেয়ে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কেউ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  <a:p>
            <a:pPr marL="0" indent="0">
              <a:buNone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ছেলে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কেউ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মেয়ে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S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596467"/>
      </p:ext>
    </p:extLst>
  </p:cSld>
  <p:clrMapOvr>
    <a:masterClrMapping/>
  </p:clrMapOvr>
  <p:transition spd="slow"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A61E2-D44A-9FA2-4429-585B37044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503AF-962A-8E4B-42FA-4485EBD43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সন্তানের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নির্ধারণ</a:t>
            </a:r>
            <a:endParaRPr lang="en-SG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2B663F-F8C3-DEEA-959D-60D6C498F5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56260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যুক্তদেহী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যমজ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(Siamese Twins)</a:t>
            </a:r>
          </a:p>
          <a:p>
            <a:pPr marL="0" indent="0">
              <a:buNone/>
            </a:pP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ডিম্বাণুর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শুক্রাণু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মিলিত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সৃষ্ট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জাইগোটটির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বিভাজন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অসম্পূর্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থাকলে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যমজ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সন্তানের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জন্ম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যুক্তদেহী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যমজ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marL="0" indent="0">
              <a:buNone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সন্তানরা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সকলে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ছেলে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সকলে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মেয়ে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S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273532"/>
      </p:ext>
    </p:extLst>
  </p:cSld>
  <p:clrMapOvr>
    <a:masterClrMapping/>
  </p:clrMapOvr>
  <p:transition spd="slow"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8316C-AD53-981A-8281-17DFE2332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পরিবেশ</a:t>
            </a:r>
            <a:endParaRPr lang="en-SG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1A596-FDD2-7261-0599-7982CB24AA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43000"/>
            <a:ext cx="8610600" cy="4983163"/>
          </a:xfrm>
        </p:spPr>
        <p:txBody>
          <a:bodyPr>
            <a:norm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ব্যক্তির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চারপাশে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পরিবেষ্টিত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পরিবেশ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marL="0" indent="0">
              <a:buNone/>
            </a:pP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ব্যক্তির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পরিবেশকে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যথা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pPr marL="0" indent="0">
              <a:buNone/>
            </a:pP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 ১)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জন্ম-পূর্ব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পরিবেশ</a:t>
            </a: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 ২)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জন্ম-পরবর্তী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পরিবেশ</a:t>
            </a: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227246"/>
      </p:ext>
    </p:extLst>
  </p:cSld>
  <p:clrMapOvr>
    <a:masterClrMapping/>
  </p:clrMapOvr>
  <p:transition spd="slow"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0E1791-50DE-583E-089A-87CC788E4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G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SG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আচরণের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বিস্তারকারী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পরিবেশগত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উপাদান</a:t>
            </a:r>
            <a:endParaRPr lang="en-SG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445453753"/>
      </p:ext>
    </p:extLst>
  </p:cSld>
  <p:clrMapOvr>
    <a:masterClrMapping/>
  </p:clrMapOvr>
  <p:transition spd="slow"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6AA90-0FE1-1901-0E04-662352690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224C1-28F2-CDAE-702D-2262BAD0B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/>
          </a:bodyPr>
          <a:lstStyle/>
          <a:p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১)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জন্ম-পূর্ব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পরিবেশগত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উপাদান</a:t>
            </a:r>
            <a:endParaRPr lang="en-SG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5642A-6AE2-AC0E-0520-28027F71E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838200"/>
            <a:ext cx="8610600" cy="57912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১)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মায়ের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স্বাস্থ্য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>
              <a:buNone/>
            </a:pP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২)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মায়ের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পুষ্টি</a:t>
            </a: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৩)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মায়ের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বয়স</a:t>
            </a: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৪)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মায়ের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আবেগ</a:t>
            </a: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৫)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মায়ের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কর্মপরিবেশ</a:t>
            </a: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৬)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ধূমপান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মাদকাশক্তি</a:t>
            </a: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৭)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গর্ভে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ভ্রুণের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৮)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এক্স-রে</a:t>
            </a: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৯)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রক্তের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dirty="0">
                <a:latin typeface="NikoshBAN" panose="02000000000000000000" pitchFamily="2" charset="0"/>
                <a:cs typeface="NikoshBAN" panose="02000000000000000000" pitchFamily="2" charset="0"/>
              </a:rPr>
              <a:t>Rh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উপাদান</a:t>
            </a: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142064"/>
      </p:ext>
    </p:extLst>
  </p:cSld>
  <p:clrMapOvr>
    <a:masterClrMapping/>
  </p:clrMapOvr>
  <p:transition spd="slow"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09CC0-E15C-1559-313C-FA272E764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8B835-F665-98AB-6BB1-47E395656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/>
          </a:bodyPr>
          <a:lstStyle/>
          <a:p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২)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জন্ম-পরবর্তী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পরিবেশগত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উপাদান</a:t>
            </a:r>
            <a:endParaRPr lang="en-SG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549212-5E52-9ADC-4E30-D317C9D2D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838200"/>
            <a:ext cx="8610600" cy="57912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১)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পরিবেশ</a:t>
            </a: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২)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পরিবেশ</a:t>
            </a: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   ক)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পরিবার</a:t>
            </a: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   খ)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</a:t>
            </a: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   গ)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সংগঠন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>
              <a:buNone/>
            </a:pP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</a:p>
          <a:p>
            <a:pPr marL="0" indent="0">
              <a:buNone/>
            </a:pP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</a:p>
          <a:p>
            <a:pPr marL="0" indent="0">
              <a:buNone/>
            </a:pP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601002"/>
      </p:ext>
    </p:extLst>
  </p:cSld>
  <p:clrMapOvr>
    <a:masterClrMapping/>
  </p:clrMapOvr>
  <p:transition spd="slow">
    <p:dissolv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7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</a:t>
            </a:r>
            <a:br>
              <a:rPr lang="en-US" sz="6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808121"/>
      </p:ext>
    </p:extLst>
  </p:cSld>
  <p:clrMapOvr>
    <a:masterClrMapping/>
  </p:clrMapOvr>
  <p:transition spd="slow">
    <p:wheel spokes="3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C1CE6-FDE0-2964-B8FE-20F572965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82CB2-42AF-974C-A6F9-BA7FB9053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3048000"/>
          </a:xfrm>
        </p:spPr>
        <p:txBody>
          <a:bodyPr>
            <a:normAutofit/>
          </a:bodyPr>
          <a:lstStyle/>
          <a:p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আচরণের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বংশগতি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পরিবেশের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endParaRPr lang="en-SG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783319"/>
      </p:ext>
    </p:extLst>
  </p:cSld>
  <p:clrMapOvr>
    <a:masterClrMapping/>
  </p:clrMapOvr>
  <p:transition spd="slow">
    <p:dissolv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CFA4468-64E1-C416-1DD8-C0D447F9C5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50" y="228600"/>
            <a:ext cx="9029699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625213"/>
      </p:ext>
    </p:extLst>
  </p:cSld>
  <p:clrMapOvr>
    <a:masterClrMapping/>
  </p:clrMapOvr>
  <p:transition spd="slow">
    <p:dissolv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B320B-314E-8594-D6F7-2FC789782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E4D25-9B46-37C9-A8E7-566E92137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>
            <a:normAutofit/>
          </a:bodyPr>
          <a:lstStyle/>
          <a:p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আচরণের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বংশগতি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পরিবেশের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endParaRPr lang="en-SG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16FA6A-E3A4-47CE-60A3-719879290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838200"/>
            <a:ext cx="8610600" cy="57912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আচরণ-যেমন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বুদ্ধিমত্তা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ব্যক্তিত্ব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মেজাজ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আগ্রাসন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সামাজিকতা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শেখার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ক্ষমতা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আগ্রহ-কোনো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কারণে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গড়ে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ওঠে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আচরণ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বিকাশে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বংশগতি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dirty="0">
                <a:latin typeface="NikoshBAN" panose="02000000000000000000" pitchFamily="2" charset="0"/>
                <a:cs typeface="NikoshBAN" panose="02000000000000000000" pitchFamily="2" charset="0"/>
              </a:rPr>
              <a:t>(Heredity/Genetics)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পরিবেশ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dirty="0">
                <a:latin typeface="NikoshBAN" panose="02000000000000000000" pitchFamily="2" charset="0"/>
                <a:cs typeface="NikoshBAN" panose="02000000000000000000" pitchFamily="2" charset="0"/>
              </a:rPr>
              <a:t>(Environment)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উভয়ই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গুরুত্বপূর্ণ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পরস্পরের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সঙ্গে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ক্রিয়া-প্রতিক্রিয়া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259567018"/>
      </p:ext>
    </p:extLst>
  </p:cSld>
  <p:clrMapOvr>
    <a:masterClrMapping/>
  </p:clrMapOvr>
  <p:transition spd="slow">
    <p:dissolv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263E5-0872-2EE0-E278-0288A9E67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0E962-5870-7B48-02AF-69198E000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>
            <a:normAutofit/>
          </a:bodyPr>
          <a:lstStyle/>
          <a:p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আচরণের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বংশগতি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পরিবেশের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endParaRPr lang="en-SG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931906-E7B6-B5CC-EF80-914EA9B3A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838200"/>
            <a:ext cx="8610600" cy="57912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আধুনিক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আচরণগত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জেনেটিক্সের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গবেষণা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“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বংশগতি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নাকি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পরিবেশ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”—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দ্বৈততার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পরিবর্তে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gene–environment interaction ও gene–environment correlation-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ওপর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দেয়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3065512650"/>
      </p:ext>
    </p:extLst>
  </p:cSld>
  <p:clrMapOvr>
    <a:masterClrMapping/>
  </p:clrMapOvr>
  <p:transition spd="slow">
    <p:dissolv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58E68-21A5-3C49-0EBA-0B1B0EDFF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96A5D-5761-CBBE-8798-12E48629D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>
            <a:normAutofit/>
          </a:bodyPr>
          <a:lstStyle/>
          <a:p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আচরণে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বংশগতির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endParaRPr lang="en-SG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B5FA55-AF64-BECF-A3F5-6BB13D1EF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838200"/>
            <a:ext cx="8610600" cy="57912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endParaRPr lang="en-SG" sz="4000" dirty="0"/>
          </a:p>
          <a:p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বংশগতি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পিতা-মাতার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কাছ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জিনের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সন্তানের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সঞ্চারকে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বোঝায়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জিন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মস্তিষ্কের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স্নায়ুতন্ত্রের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কার্যক্রম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মেজাজ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জ্ঞানীয়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বৈশিষ্ট্যের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বিকাশে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ভূমিকা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রাখে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141741131"/>
      </p:ext>
    </p:extLst>
  </p:cSld>
  <p:clrMapOvr>
    <a:masterClrMapping/>
  </p:clrMapOvr>
  <p:transition spd="slow">
    <p:dissolv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E4F9C-1BE4-C216-AC57-60EF3CA01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43C65-15CF-9FC7-7C9C-E7ADAE5B4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304800"/>
          </a:xfrm>
        </p:spPr>
        <p:txBody>
          <a:bodyPr>
            <a:normAutofit fontScale="90000"/>
          </a:bodyPr>
          <a:lstStyle/>
          <a:p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আচরণে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বংশগতির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endParaRPr lang="en-SG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2AC4D-53BB-584B-77EE-F5B7389AA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457200"/>
            <a:ext cx="8991600" cy="61722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SG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SG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প্রভাবগুলো</a:t>
            </a:r>
            <a:r>
              <a:rPr lang="en-SG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SG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—</a:t>
            </a: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SG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বুদ্ধিমত্তা</a:t>
            </a:r>
            <a:r>
              <a:rPr lang="en-SG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জ্ঞানীয়</a:t>
            </a:r>
            <a:r>
              <a:rPr lang="en-SG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ক্ষমতা</a:t>
            </a:r>
            <a:r>
              <a:rPr lang="en-SG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twin ও adoption study-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তে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বুদ্ধিমত্তার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individual differences-এ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উল্লেখযোগ্য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জিনগত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পাওয়া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গেছে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lvl="0"/>
            <a:r>
              <a:rPr lang="en-SG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ব্যক্তিত্ব</a:t>
            </a:r>
            <a:r>
              <a:rPr lang="en-SG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মেজাজ</a:t>
            </a:r>
            <a:r>
              <a:rPr lang="en-SG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বহির্মুখিতা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আবেগপ্রবণতা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, temperament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ইত্যাদির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মধ্যেও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বংশগত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উপাদান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রয়েছে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lvl="0"/>
            <a:r>
              <a:rPr lang="en-SG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আচরণগত</a:t>
            </a:r>
            <a:r>
              <a:rPr lang="en-SG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প্রবণতা</a:t>
            </a:r>
            <a:r>
              <a:rPr lang="en-SG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antisocial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behavior-এর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ওপর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পরিচালিত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৫১টি twin ও adoption study-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meta-analysis-এ genetic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environmental—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প্রভাবই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পাওয়া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যায়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lvl="0"/>
            <a:r>
              <a:rPr lang="en-SG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শারীরিক</a:t>
            </a:r>
            <a:r>
              <a:rPr lang="en-SG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সক্রিয়তা</a:t>
            </a:r>
            <a:r>
              <a:rPr lang="en-SG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শিশুদের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physical activity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নিয়েও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twin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গবেষণায়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genetic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environmental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উভয়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প্রভাবের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প্রমাণ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পাওয়া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গেছে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496367281"/>
      </p:ext>
    </p:extLst>
  </p:cSld>
  <p:clrMapOvr>
    <a:masterClrMapping/>
  </p:clrMapOvr>
  <p:transition spd="slow">
    <p:dissolv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6F91E-A4A2-816A-56DC-595678189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3C46B-2A07-B142-8A6C-542F442CF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457200"/>
          </a:xfrm>
        </p:spPr>
        <p:txBody>
          <a:bodyPr>
            <a:normAutofit fontScale="90000"/>
          </a:bodyPr>
          <a:lstStyle/>
          <a:p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আচরণে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পরিবেশের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endParaRPr lang="en-SG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E9C485-482B-D087-AC5F-AC4335011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533400"/>
            <a:ext cx="8991600" cy="6096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পরিবেশ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ব্যক্তির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জন্মপূর্ব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জন্ম-পরবর্তী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চারপাশের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পরিবার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সংস্কৃতি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সহপাঠী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সামাজিক-অর্থনৈতিক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অবস্থা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পুষ্টি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বিদ্যালয়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গণমাধ্যম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জীবন-অভিজ্ঞতা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বোঝায়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862406138"/>
      </p:ext>
    </p:extLst>
  </p:cSld>
  <p:clrMapOvr>
    <a:masterClrMapping/>
  </p:clrMapOvr>
  <p:transition spd="slow">
    <p:dissolv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B6B48-92F6-8EC5-8E64-458D587C3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3E22B-BAB9-B4D1-C723-C855A4290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457200"/>
          </a:xfrm>
        </p:spPr>
        <p:txBody>
          <a:bodyPr>
            <a:normAutofit fontScale="90000"/>
          </a:bodyPr>
          <a:lstStyle/>
          <a:p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আচরণে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পরিবেশের</a:t>
            </a:r>
            <a:r>
              <a:rPr lang="en-S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endParaRPr lang="en-SG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8D887-9B39-7BE0-2670-FD3C30513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533400"/>
            <a:ext cx="8991600" cy="61722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lvl="0"/>
            <a:endParaRPr lang="en-SG" sz="4000" b="1" dirty="0"/>
          </a:p>
          <a:p>
            <a:pPr lvl="0"/>
            <a:r>
              <a:rPr lang="en-SG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পরিবার</a:t>
            </a:r>
            <a:r>
              <a:rPr lang="en-SG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বাবা-মায়ের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আচরণ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স্নেহ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শাসন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পারিবারিক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সম্পর্ক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শিশুর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ব্যক্তিত্ব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আচরণকে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প্রভাবিত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lvl="0"/>
            <a:r>
              <a:rPr lang="en-SG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en-SG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বিদ্যালয়</a:t>
            </a:r>
            <a:r>
              <a:rPr lang="en-SG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জ্ঞান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নৈতিকতা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দক্ষতার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বিকাশ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ঘটায়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lvl="0"/>
            <a:r>
              <a:rPr lang="en-SG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সহপাঠী</a:t>
            </a:r>
            <a:r>
              <a:rPr lang="en-SG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SG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পরিবেশ</a:t>
            </a:r>
            <a:r>
              <a:rPr lang="en-SG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বন্ধুত্ব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sz="3500" dirty="0">
                <a:latin typeface="NikoshBAN" panose="02000000000000000000" pitchFamily="2" charset="0"/>
                <a:cs typeface="NikoshBAN" panose="02000000000000000000" pitchFamily="2" charset="0"/>
              </a:rPr>
              <a:t>peer group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আচরণ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মূল্যবোধ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অভ্যাস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গঠনে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ভূমিকা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রাখে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lvl="0"/>
            <a:r>
              <a:rPr lang="en-SG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সংস্কৃতি</a:t>
            </a:r>
            <a:r>
              <a:rPr lang="en-SG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ভাষা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মূল্যবোধ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নিয়ম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রীতিনীতি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আচরণের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ধরনকে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প্রভাবিত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lvl="0"/>
            <a:r>
              <a:rPr lang="en-SG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জীবন-অভিজ্ঞতা</a:t>
            </a:r>
            <a:r>
              <a:rPr lang="en-SG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ব্যক্তিগত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অভিজ্ঞতা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সুযোগ-সুবিধা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পরিস্থিতি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আচরণের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বিকাশে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ভূমিকা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রাখে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467526699"/>
      </p:ext>
    </p:extLst>
  </p:cSld>
  <p:clrMapOvr>
    <a:masterClrMapping/>
  </p:clrMapOvr>
  <p:transition spd="slow">
    <p:dissolv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8A648-7013-D9D6-58DA-8B663966A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57200"/>
          </a:xfrm>
        </p:spPr>
        <p:txBody>
          <a:bodyPr>
            <a:normAutofit fontScale="90000"/>
          </a:bodyPr>
          <a:lstStyle/>
          <a:p>
            <a:b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SG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গবেষণালব্ধ</a:t>
            </a:r>
            <a:r>
              <a:rPr lang="en-SG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প্রমাণ</a:t>
            </a:r>
            <a:b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DC70CD-E808-4C46-E29B-F2308CD80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609600"/>
            <a:ext cx="8839200" cy="60960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endParaRPr lang="en-SG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  <a:t>ক. </a:t>
            </a:r>
            <a:r>
              <a:rPr lang="en-SG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Minnesota Study of Twins Reared Apart</a:t>
            </a:r>
          </a:p>
          <a:p>
            <a:pPr marL="0" indent="0">
              <a:buNone/>
            </a:pPr>
            <a:r>
              <a:rPr lang="en-SG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Bouchard et al. (1990)</a:t>
            </a:r>
            <a:r>
              <a:rPr lang="en-SG" sz="28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SG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SG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বিখ্যাত</a:t>
            </a:r>
            <a:r>
              <a:rPr lang="en-SG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2800" i="1" dirty="0">
                <a:latin typeface="NikoshBAN" panose="02000000000000000000" pitchFamily="2" charset="0"/>
                <a:cs typeface="NikoshBAN" panose="02000000000000000000" pitchFamily="2" charset="0"/>
              </a:rPr>
              <a:t>Minnesota Study of Twins Reared Apart</a:t>
            </a:r>
            <a:r>
              <a:rPr lang="en-SG" sz="2800" dirty="0">
                <a:latin typeface="NikoshBAN" panose="02000000000000000000" pitchFamily="2" charset="0"/>
                <a:cs typeface="NikoshBAN" panose="02000000000000000000" pitchFamily="2" charset="0"/>
              </a:rPr>
              <a:t>-এ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ছোটবেলায়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আলাদা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হয়ে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যাওয়া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identical ও fraternal twins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নিয়ে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গবেষণা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হয়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গবেষণায়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যায়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আলাদা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পরিবেশে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বেড়ে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ওঠা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identical twins-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IQ, personality, temperament, occupational interests ও social attitudes-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উল্লেখযোগ্য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সাদৃশ্য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ছিল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গবেষণাটি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আচরণে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জিনগত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প্রভাবের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শক্তিশালী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প্রমাণ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দেয়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তবে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একই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সঙ্গে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parenting ও education-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গুরুত্বও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অস্বীকার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করেনি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124709747"/>
      </p:ext>
    </p:extLst>
  </p:cSld>
  <p:clrMapOvr>
    <a:masterClrMapping/>
  </p:clrMapOvr>
  <p:transition spd="slow">
    <p:dissolv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97711-085C-4416-3D2B-FB626D910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D1D91-5541-3297-AEDD-9E40A7952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57200"/>
          </a:xfrm>
        </p:spPr>
        <p:txBody>
          <a:bodyPr>
            <a:normAutofit fontScale="90000"/>
          </a:bodyPr>
          <a:lstStyle/>
          <a:p>
            <a:b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SG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গবেষণালব্ধ</a:t>
            </a:r>
            <a:r>
              <a:rPr lang="en-SG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প্রমাণ</a:t>
            </a:r>
            <a:b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DF029-296C-AC26-81AF-5E75B6553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609600"/>
            <a:ext cx="8839200" cy="60960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endParaRPr lang="en-SG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SG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খ. Antisocial </a:t>
            </a:r>
            <a:r>
              <a:rPr lang="en-SG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behavior-এর</a:t>
            </a:r>
            <a:r>
              <a:rPr lang="en-SG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গবেষণা</a:t>
            </a:r>
            <a:endParaRPr lang="en-SG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Rhee &amp; Waldman (2002) ৫১টি twin ও adoption study-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meta-analysis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বিশ্লেষণে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antisocial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behavior-এর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variation-এ genetic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environmental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উভয়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উপাদানের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অবদান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পাওয়া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যায়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বিশেষভাবে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non-shared environmental influence-ও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গুরুত্বপূর্ণ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ছিল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687081565"/>
      </p:ext>
    </p:extLst>
  </p:cSld>
  <p:clrMapOvr>
    <a:masterClrMapping/>
  </p:clrMapOvr>
  <p:transition spd="slow">
    <p:dissolv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168D7-B5F0-0E32-C17B-9CA45B886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CF8C0-C555-72D3-296E-0408CE628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57200"/>
          </a:xfrm>
        </p:spPr>
        <p:txBody>
          <a:bodyPr>
            <a:normAutofit fontScale="90000"/>
          </a:bodyPr>
          <a:lstStyle/>
          <a:p>
            <a:b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SG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গবেষণালব্ধ</a:t>
            </a:r>
            <a:r>
              <a:rPr lang="en-SG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প্রমাণ</a:t>
            </a:r>
            <a:b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50605-293E-C80D-D9E3-9F3792464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609600"/>
            <a:ext cx="8839200" cy="60960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endParaRPr lang="en-SG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SG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গ. </a:t>
            </a:r>
            <a:r>
              <a:rPr lang="en-SG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শিশুদের</a:t>
            </a:r>
            <a:r>
              <a:rPr lang="en-SG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শারীরিক</a:t>
            </a:r>
            <a:r>
              <a:rPr lang="en-SG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সক্রিয়তা</a:t>
            </a:r>
            <a:endParaRPr lang="en-SG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Fisher et al. (2015)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শিশুদের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physical activity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নিয়ে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twin studies-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systematic review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দৈনন্দিন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জীবনের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activity-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তে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shared environmental influence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তুলনামূলকভাবে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শক্তিশালী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পাওয়া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যায়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নিয়ন্ত্রিত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পরিস্থিতিতে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genetic influence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তুলনামূলকভাবে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যায়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অর্থা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আচরণের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পরিস্থিতিভেদে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পরিবর্তিত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endParaRPr lang="en-SG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01602589"/>
      </p:ext>
    </p:extLst>
  </p:cSld>
  <p:clrMapOvr>
    <a:masterClrMapping/>
  </p:clrMapOvr>
  <p:transition spd="slow">
    <p:dissolv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C6360-7066-A414-C02B-FEBDB961A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D3690-8F6E-C804-E789-362EF88BF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57200"/>
          </a:xfrm>
        </p:spPr>
        <p:txBody>
          <a:bodyPr>
            <a:normAutofit fontScale="90000"/>
          </a:bodyPr>
          <a:lstStyle/>
          <a:p>
            <a:b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SG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গবেষণালব্ধ</a:t>
            </a:r>
            <a:r>
              <a:rPr lang="en-SG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প্রমাণ</a:t>
            </a:r>
            <a:b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B1C0A-8444-4FE0-AC6E-589B93722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609600"/>
            <a:ext cx="8839200" cy="60960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endParaRPr lang="en-SG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SG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ঘ. </a:t>
            </a:r>
            <a:r>
              <a:rPr lang="en-SG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আধুনিক</a:t>
            </a:r>
            <a:r>
              <a:rPr lang="en-SG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আচরণগত</a:t>
            </a:r>
            <a:r>
              <a:rPr lang="en-SG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জেনেটিক্স</a:t>
            </a:r>
            <a:endParaRPr lang="en-SG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সাম্প্রতিক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গবেষণা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দেখাচ্ছে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আচরণ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সাধারণত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জিনের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সরাসরি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নয়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;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বহু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genetic variant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পরিবেশ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একসঙ্গে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জটিলভাবে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। Twin/family studies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আধুনিক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genome-wide studies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পরস্পরকে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সম্পূরকভাবে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SG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endParaRPr lang="en-SG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109089335"/>
      </p:ext>
    </p:extLst>
  </p:cSld>
  <p:clrMapOvr>
    <a:masterClrMapping/>
  </p:clrMapOvr>
  <p:transition spd="slow">
    <p:dissolv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5CD5E-8606-2905-0FAA-B1FE0D92F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55637"/>
          </a:xfrm>
        </p:spPr>
        <p:txBody>
          <a:bodyPr>
            <a:normAutofit fontScale="90000"/>
          </a:bodyPr>
          <a:lstStyle/>
          <a:p>
            <a:b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SG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বংশগতি</a:t>
            </a:r>
            <a:r>
              <a:rPr lang="en-SG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পরিবেশের</a:t>
            </a:r>
            <a:r>
              <a:rPr lang="en-SG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পারস্পরিক</a:t>
            </a:r>
            <a:r>
              <a:rPr lang="en-SG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</a:t>
            </a:r>
            <a:b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1BE4D-C609-F7C7-402B-1AE4422648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731838"/>
            <a:ext cx="8915400" cy="589756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আচরণকে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বোঝার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সবচেয়ে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গ্রহণযোগ্য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মডেল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  <a:p>
            <a:pPr marL="0" indent="0">
              <a:buNone/>
            </a:pPr>
            <a:r>
              <a:rPr lang="en-SG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বংশগতি</a:t>
            </a:r>
            <a: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  <a:t> + </a:t>
            </a:r>
            <a:r>
              <a:rPr lang="en-SG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পরিবেশ</a:t>
            </a:r>
            <a: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  <a:t> → </a:t>
            </a:r>
            <a:r>
              <a:rPr lang="en-SG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মস্তিষ্ক</a:t>
            </a:r>
            <a: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মনস্তাত্ত্বিক</a:t>
            </a:r>
            <a: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বিকাশ</a:t>
            </a:r>
            <a: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  <a:t> → </a:t>
            </a:r>
            <a:r>
              <a:rPr lang="en-SG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আচরণ</a:t>
            </a:r>
            <a:endParaRPr lang="en-SG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আরও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নির্দিষ্টভাবে</a:t>
            </a: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—</a:t>
            </a:r>
          </a:p>
          <a:p>
            <a: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  <a:t>Genetic potential</a:t>
            </a:r>
            <a:b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↓</a:t>
            </a:r>
            <a:b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SG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পরিবেশ</a:t>
            </a:r>
            <a: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অভিজ্ঞতা</a:t>
            </a:r>
            <a:b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↓</a:t>
            </a:r>
            <a:b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  <a:t>Gene–Environment Interaction</a:t>
            </a:r>
            <a:b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↓</a:t>
            </a:r>
            <a:b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SG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ব্যক্তিত্ব</a:t>
            </a:r>
            <a: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বুদ্ধিমত্তা</a:t>
            </a:r>
            <a: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আবেগ</a:t>
            </a:r>
            <a: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আচরণ</a:t>
            </a:r>
            <a:b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  <a:t>↓</a:t>
            </a:r>
            <a:br>
              <a:rPr lang="en-SG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SG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দৃশ্যমান</a:t>
            </a:r>
            <a: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আচরণ</a:t>
            </a:r>
            <a:endParaRPr lang="en-SG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865457189"/>
      </p:ext>
    </p:extLst>
  </p:cSld>
  <p:clrMapOvr>
    <a:masterClrMapping/>
  </p:clrMapOvr>
  <p:transition spd="slow">
    <p:dissolv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63C29-DEC7-2B3F-4E2C-2EBF27446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EABEC-C360-B3DC-EC78-43C6C7A48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55637"/>
          </a:xfrm>
        </p:spPr>
        <p:txBody>
          <a:bodyPr>
            <a:normAutofit fontScale="90000"/>
          </a:bodyPr>
          <a:lstStyle/>
          <a:p>
            <a:b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SG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বংশগতি</a:t>
            </a:r>
            <a:r>
              <a:rPr lang="en-SG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পরিবেশের</a:t>
            </a:r>
            <a:r>
              <a:rPr lang="en-SG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পারস্পরিক</a:t>
            </a:r>
            <a:r>
              <a:rPr lang="en-SG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</a:t>
            </a:r>
            <a:b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9A8CE-BD3B-CF84-3489-2F46567C62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731838"/>
            <a:ext cx="8915400" cy="589756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একজন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শিশুর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জিনগতভাবে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ক্ষমতার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সম্ভাবনা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থাকতে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;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কিন্তু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উপযুক্ত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পুষ্টি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অনুশীলন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সহায়ক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পরিবেশ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পেলে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সম্ভাবনা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পূর্ণভাবে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নাও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পেতে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পরিবেশও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সম্পূর্ণ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স্বাধীনভাবে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—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ব্যক্তির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জিনগত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পরিবেশ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নির্বাচন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পরিবেশের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প্রতিক্রিয়াকে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প্রভাবিত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844569717"/>
      </p:ext>
    </p:extLst>
  </p:cSld>
  <p:clrMapOvr>
    <a:masterClrMapping/>
  </p:clrMapOvr>
  <p:transition spd="slow">
    <p:dissolv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44CC1-C789-29CA-793F-69EFC5AE4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C0B9A-4947-E645-7922-EE2C3BB1D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55637"/>
          </a:xfrm>
        </p:spPr>
        <p:txBody>
          <a:bodyPr>
            <a:normAutofit fontScale="90000"/>
          </a:bodyPr>
          <a:lstStyle/>
          <a:p>
            <a:b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SG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বংশগতি</a:t>
            </a:r>
            <a:r>
              <a:rPr lang="en-SG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পরিবেশের</a:t>
            </a:r>
            <a:r>
              <a:rPr lang="en-SG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পারস্পরিক</a:t>
            </a:r>
            <a:r>
              <a:rPr lang="en-SG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</a:t>
            </a:r>
            <a:br>
              <a:rPr lang="en-SG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6E719C-DC6B-EC0F-19A9-A18ED34697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731838"/>
            <a:ext cx="8915400" cy="604996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উপসংহার</a:t>
            </a: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আচরণকে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শুধু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বংশগতির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শুধু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পরিবেশের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বৈজ্ঞানিকভাবে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যথেষ্ট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নয়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গবেষণার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সামগ্রিক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প্রমাণ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—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বুদ্ধিমত্তা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ব্যক্তিত্ব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আচরণসহ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বহু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মনস্তাত্ত্বিক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জিনগত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রয়েছে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কিন্তু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পরিবেশও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গুরুত্বপূর্ণ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ভূমিকা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পালন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অনেক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জিন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পরিবেশের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পারস্পরিক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ক্রিয়াই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আচরণের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চূড়ান্ত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নির্ধারণ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marL="0" indent="0">
              <a:buNone/>
            </a:pP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পরীক্ষার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মনে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রাখার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সূত্র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b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আচরণ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বংশগত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সম্ভাবনা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×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পরিবেশগত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অভিজ্ঞতা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×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ব্যক্তি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–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পরিবেশ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পারস্পরিক</a:t>
            </a:r>
            <a:r>
              <a:rPr lang="en-SG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ক্রিয়া</a:t>
            </a: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321941"/>
      </p:ext>
    </p:extLst>
  </p:cSld>
  <p:clrMapOvr>
    <a:masterClrMapping/>
  </p:clrMapOvr>
  <p:transition spd="slow">
    <p:dissolv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82E6D-2505-242B-41B0-E8BD57712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BA520DA-A48D-7E8D-0FEC-809E552CA2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50" y="228600"/>
            <a:ext cx="9029699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841634"/>
      </p:ext>
    </p:extLst>
  </p:cSld>
  <p:clrMapOvr>
    <a:masterClrMapping/>
  </p:clrMapOvr>
  <p:transition spd="slow">
    <p:dissolv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>
              <a:buFont typeface="Wingdings" pitchFamily="2" charset="2"/>
              <a:buNone/>
              <a:defRPr/>
            </a:pPr>
            <a:endParaRPr lang="en-US" sz="8800" dirty="0">
              <a:latin typeface="SutonnyMJ" pitchFamily="2" charset="0"/>
              <a:cs typeface="SutonnyMJ" pitchFamily="2" charset="0"/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en-US" sz="88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পুনরালোচনা</a:t>
            </a:r>
            <a:r>
              <a:rPr lang="en-US" sz="88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</p:cSld>
  <p:clrMapOvr>
    <a:masterClrMapping/>
  </p:clrMapOvr>
  <p:transition spd="slow">
    <p:dissolv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chemeClr val="tx1"/>
          </a:solidFill>
          <a:ln>
            <a:noFill/>
          </a:ln>
        </p:spPr>
        <p:txBody>
          <a:bodyPr anchor="t">
            <a:noAutofit/>
          </a:bodyPr>
          <a:lstStyle/>
          <a:p>
            <a:r>
              <a:rPr lang="en-US" sz="3600" b="1" dirty="0">
                <a:latin typeface="SutonnyMJ" pitchFamily="2" charset="0"/>
                <a:cs typeface="SutonnyMJ" pitchFamily="2" charset="0"/>
              </a:rPr>
              <a:t> </a:t>
            </a:r>
            <a:br>
              <a:rPr lang="en-US" sz="3600" b="1" dirty="0">
                <a:latin typeface="SutonnyMJ" pitchFamily="2" charset="0"/>
                <a:cs typeface="SutonnyMJ" pitchFamily="2" charset="0"/>
              </a:rPr>
            </a:br>
            <a:br>
              <a:rPr lang="en-US" sz="3600" b="1" dirty="0">
                <a:latin typeface="SutonnyMJ" pitchFamily="2" charset="0"/>
                <a:cs typeface="SutonnyMJ" pitchFamily="2" charset="0"/>
              </a:rPr>
            </a:br>
            <a:br>
              <a:rPr lang="en-US" sz="4800" b="1" dirty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</a:br>
            <a:br>
              <a:rPr lang="en-US" sz="4800" b="1" dirty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</a:br>
            <a:br>
              <a:rPr lang="en-US" sz="4800" b="1" dirty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</a:br>
            <a:r>
              <a:rPr lang="en-US" sz="48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sz="48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প্রশ্ন</a:t>
            </a:r>
            <a:br>
              <a:rPr lang="en-US" sz="48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</a:br>
            <a:endParaRPr lang="en-US" sz="4800" b="1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ransition>
    <p:wheel spokes="3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7010400"/>
          </a:xfrm>
          <a:solidFill>
            <a:schemeClr val="tx1"/>
          </a:solidFill>
        </p:spPr>
        <p:txBody>
          <a:bodyPr anchor="t">
            <a:normAutofit/>
          </a:bodyPr>
          <a:lstStyle/>
          <a:p>
            <a:pPr algn="ctr">
              <a:buNone/>
            </a:pPr>
            <a:endParaRPr lang="en-US" sz="44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endParaRPr lang="en-US" sz="44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44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44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4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( </a:t>
            </a:r>
            <a:r>
              <a:rPr lang="en-US" sz="44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4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)</a:t>
            </a:r>
            <a:r>
              <a:rPr lang="en-US" sz="43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>
              <a:buNone/>
            </a:pPr>
            <a:endParaRPr lang="en-US" sz="43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SG" sz="4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আচরণের</a:t>
            </a:r>
            <a:r>
              <a:rPr lang="en-SG" sz="4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SG" sz="4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বংশগতি</a:t>
            </a:r>
            <a:r>
              <a:rPr lang="en-SG" sz="4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sz="4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পরিবেশের</a:t>
            </a:r>
            <a:r>
              <a:rPr lang="en-SG" sz="4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SG" sz="4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পড়বে</a:t>
            </a:r>
            <a:r>
              <a:rPr lang="en-US" sz="4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লিখবে</a:t>
            </a:r>
            <a:endParaRPr lang="en-US" sz="48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dissolv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  <a:solidFill>
            <a:schemeClr val="tx1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US" sz="54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পরবর্তী</a:t>
            </a:r>
            <a:r>
              <a:rPr lang="en-US" sz="5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ক্লাসের</a:t>
            </a:r>
            <a:r>
              <a:rPr lang="en-US" sz="5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54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>
              <a:buNone/>
            </a:pPr>
            <a:endParaRPr lang="en-US" sz="5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5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আচরণের</a:t>
            </a:r>
            <a:r>
              <a:rPr lang="en-US" sz="5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বিকাশ</a:t>
            </a:r>
            <a:endParaRPr lang="en-US" sz="8000" dirty="0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ransition spd="slow">
    <p:dissolv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B48B62-19FB-BBFA-9357-968C3FFE78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211009"/>
            <a:ext cx="6741813" cy="4435981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5205</TotalTime>
  <Words>1428</Words>
  <Application>Microsoft Office PowerPoint</Application>
  <PresentationFormat>On-screen Show (4:3)</PresentationFormat>
  <Paragraphs>202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8" baseType="lpstr">
      <vt:lpstr>Arial</vt:lpstr>
      <vt:lpstr>Calibri</vt:lpstr>
      <vt:lpstr>NikoshBAN</vt:lpstr>
      <vt:lpstr>SutonnyMJ</vt:lpstr>
      <vt:lpstr>Wingdings</vt:lpstr>
      <vt:lpstr>Office Theme</vt:lpstr>
      <vt:lpstr>PowerPoint Presentation</vt:lpstr>
      <vt:lpstr>  ক্লাস পরিচালনায় </vt:lpstr>
      <vt:lpstr>বিষয় বা কোর্স পরিচিতি </vt:lpstr>
      <vt:lpstr>অধ্যায়-০২ : আচরণ ও আচরণের বিকাশ </vt:lpstr>
      <vt:lpstr>আজকের পাঠ  </vt:lpstr>
      <vt:lpstr>শিখনফল   </vt:lpstr>
      <vt:lpstr>PowerPoint Presentation</vt:lpstr>
      <vt:lpstr>   ফিরে দেখা (গত ক্লাসের পাঠ)   </vt:lpstr>
      <vt:lpstr>PowerPoint Presentation</vt:lpstr>
      <vt:lpstr>PowerPoint Presentation</vt:lpstr>
      <vt:lpstr>সন্তানের লিংগ নির্ধারণ </vt:lpstr>
      <vt:lpstr>PowerPoint Presentation</vt:lpstr>
      <vt:lpstr>PowerPoint Presentation</vt:lpstr>
      <vt:lpstr>সন্তানের সংখ্যা নির্ধারণ</vt:lpstr>
      <vt:lpstr>সন্তানের সংখ্যা নির্ধারণ</vt:lpstr>
      <vt:lpstr>সন্তানের সংখ্যা নির্ধারণ</vt:lpstr>
      <vt:lpstr>পরিবেশ</vt:lpstr>
      <vt:lpstr>PowerPoint Presentation</vt:lpstr>
      <vt:lpstr>১) জন্ম-পূর্ব পরিবেশগত উপাদান</vt:lpstr>
      <vt:lpstr>২) জন্ম-পরবর্তী পরিবেশগত উপাদান</vt:lpstr>
      <vt:lpstr>PowerPoint Presentation</vt:lpstr>
      <vt:lpstr>আচরণের উপর বংশগতি ও পরিবেশের প্রভাব</vt:lpstr>
      <vt:lpstr>PowerPoint Presentation</vt:lpstr>
      <vt:lpstr>আচরণের উপর বংশগতি ও পরিবেশের প্রভাব</vt:lpstr>
      <vt:lpstr>আচরণের উপর বংশগতি ও পরিবেশের প্রভাব</vt:lpstr>
      <vt:lpstr>১. আচরণে উপর বংশগতির প্রভাব</vt:lpstr>
      <vt:lpstr>১. আচরণে উপর বংশগতির প্রভাব</vt:lpstr>
      <vt:lpstr>২. আচরণে উপর পরিবেশের প্রভাব</vt:lpstr>
      <vt:lpstr>২. আচরণে উপর পরিবেশের প্রভাব</vt:lpstr>
      <vt:lpstr> গবেষণালব্ধ প্রমাণ </vt:lpstr>
      <vt:lpstr> গবেষণালব্ধ প্রমাণ </vt:lpstr>
      <vt:lpstr> গবেষণালব্ধ প্রমাণ </vt:lpstr>
      <vt:lpstr> গবেষণালব্ধ প্রমাণ </vt:lpstr>
      <vt:lpstr> বংশগতি ও পরিবেশের পারস্পরিক সম্পর্ক </vt:lpstr>
      <vt:lpstr> বংশগতি ও পরিবেশের পারস্পরিক সম্পর্ক </vt:lpstr>
      <vt:lpstr> বংশগতি ও পরিবেশের পারস্পরিক সম্পর্ক </vt:lpstr>
      <vt:lpstr>PowerPoint Presentation</vt:lpstr>
      <vt:lpstr>PowerPoint Presentation</vt:lpstr>
      <vt:lpstr>      তোমাদের প্রশ্ন </vt:lpstr>
      <vt:lpstr>PowerPoint Presentation</vt:lpstr>
      <vt:lpstr>পরবর্তী ক্লাসের পাঠ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HwZn¨evnx ivRkvnx K‡j‡R fwZ©‡Z my‡hvM cvIqv bexb wk¶v_x©‡`i   ï‡f”Qv ¯^vMZ Awfb›`b  ...................</dc:title>
  <dc:creator>DELL</dc:creator>
  <cp:lastModifiedBy>Nitai Kumar Saha</cp:lastModifiedBy>
  <cp:revision>864</cp:revision>
  <dcterms:created xsi:type="dcterms:W3CDTF">2013-07-06T04:43:52Z</dcterms:created>
  <dcterms:modified xsi:type="dcterms:W3CDTF">2026-09-01T04:32:25Z</dcterms:modified>
</cp:coreProperties>
</file>