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268" r:id="rId3"/>
    <p:sldId id="259" r:id="rId4"/>
    <p:sldId id="258" r:id="rId5"/>
    <p:sldId id="265" r:id="rId6"/>
    <p:sldId id="261" r:id="rId7"/>
    <p:sldId id="262" r:id="rId8"/>
    <p:sldId id="269" r:id="rId9"/>
    <p:sldId id="266" r:id="rId10"/>
    <p:sldId id="267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4A9FB61-BCE9-4A94-92CD-E6C1DBB9EE5C}">
          <p14:sldIdLst>
            <p14:sldId id="257"/>
            <p14:sldId id="268"/>
            <p14:sldId id="259"/>
            <p14:sldId id="258"/>
            <p14:sldId id="265"/>
            <p14:sldId id="261"/>
            <p14:sldId id="262"/>
            <p14:sldId id="269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8T17:41:02.27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8T17:41:03.16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8T17:41:08.70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8T17:41:09.58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8T17:41:10.58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29718-B032-44B7-8A3F-A4F3A7B8AA4D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D8273-7156-4C43-BD03-4D94000E19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306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D8273-7156-4C43-BD03-4D94000E197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838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492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418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089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388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759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393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264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955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202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086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40081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890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229235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8504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3763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896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7E490-A517-4D6C-9E00-B57A091704A5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86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7" Type="http://schemas.openxmlformats.org/officeDocument/2006/relationships/customXml" Target="../ink/ink4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5" Type="http://schemas.openxmlformats.org/officeDocument/2006/relationships/customXml" Target="../ink/ink2.xml"/><Relationship Id="rId4" Type="http://schemas.openxmlformats.org/officeDocument/2006/relationships/image" Target="../media/image60.png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8wNIYNyG37g&amp;list=RD8wNIYNyG37g&amp;start_radio=1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36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8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9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0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1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2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150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1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2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5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6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7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8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9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0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1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3" name="Rectangle 162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5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CCB59B2-7FCD-5BA0-85BC-2DBB2A2DE878}"/>
              </a:ext>
            </a:extLst>
          </p:cNvPr>
          <p:cNvSpPr/>
          <p:nvPr/>
        </p:nvSpPr>
        <p:spPr>
          <a:xfrm>
            <a:off x="1448134" y="6046249"/>
            <a:ext cx="6792351" cy="82759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2400" dirty="0">
                <a:solidFill>
                  <a:schemeClr val="tx1"/>
                </a:solidFill>
              </a:rPr>
              <a:t>Prepared by: Md. Saifuddin-Ass. Teacher , Afzal Nagar GPS. </a:t>
            </a:r>
            <a:r>
              <a:rPr lang="en-US" sz="2400" dirty="0" err="1">
                <a:solidFill>
                  <a:schemeClr val="tx1"/>
                </a:solidFill>
              </a:rPr>
              <a:t>Satkania</a:t>
            </a:r>
            <a:r>
              <a:rPr lang="en-US" sz="2400" dirty="0">
                <a:solidFill>
                  <a:schemeClr val="tx1"/>
                </a:solidFill>
              </a:rPr>
              <a:t>, Chattogram.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B64B9909-97F1-C9D1-8D89-BFE332001C76}"/>
              </a:ext>
            </a:extLst>
          </p:cNvPr>
          <p:cNvSpPr/>
          <p:nvPr/>
        </p:nvSpPr>
        <p:spPr>
          <a:xfrm>
            <a:off x="2435064" y="2065067"/>
            <a:ext cx="4289957" cy="263149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8000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Good </a:t>
            </a:r>
          </a:p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8000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morning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29B7B3-8A37-6A82-9221-4B0BC28F22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943" y="143731"/>
            <a:ext cx="4670154" cy="583462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12615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2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1A44C337-3893-4B29-A265-B1329150B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1E0B358-1267-4844-8B3D-B7A279B41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36169" y="228600"/>
            <a:ext cx="2851523" cy="6638625"/>
            <a:chOff x="2487613" y="285750"/>
            <a:chExt cx="2428875" cy="5654676"/>
          </a:xfrm>
        </p:grpSpPr>
        <p:sp>
          <p:nvSpPr>
            <p:cNvPr id="47" name="Freeform 11">
              <a:extLst>
                <a:ext uri="{FF2B5EF4-FFF2-40B4-BE49-F238E27FC236}">
                  <a16:creationId xmlns:a16="http://schemas.microsoft.com/office/drawing/2014/main" id="{B24AA06A-F1A5-4BB3-9486-9AE7A53B3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12">
              <a:extLst>
                <a:ext uri="{FF2B5EF4-FFF2-40B4-BE49-F238E27FC236}">
                  <a16:creationId xmlns:a16="http://schemas.microsoft.com/office/drawing/2014/main" id="{BDF97590-C600-44CB-9303-4A3679F51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13">
              <a:extLst>
                <a:ext uri="{FF2B5EF4-FFF2-40B4-BE49-F238E27FC236}">
                  <a16:creationId xmlns:a16="http://schemas.microsoft.com/office/drawing/2014/main" id="{A9BBE156-3FFA-4DC4-8468-35BD28DDC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14">
              <a:extLst>
                <a:ext uri="{FF2B5EF4-FFF2-40B4-BE49-F238E27FC236}">
                  <a16:creationId xmlns:a16="http://schemas.microsoft.com/office/drawing/2014/main" id="{F7960DE5-3810-4B1E-B1E2-3BAFEA91E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15">
              <a:extLst>
                <a:ext uri="{FF2B5EF4-FFF2-40B4-BE49-F238E27FC236}">
                  <a16:creationId xmlns:a16="http://schemas.microsoft.com/office/drawing/2014/main" id="{359E957C-CE11-446F-8AA7-B3E98390B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16">
              <a:extLst>
                <a:ext uri="{FF2B5EF4-FFF2-40B4-BE49-F238E27FC236}">
                  <a16:creationId xmlns:a16="http://schemas.microsoft.com/office/drawing/2014/main" id="{A3E9FE34-CA9E-4443-BEBF-D1B9A1C6C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17">
              <a:extLst>
                <a:ext uri="{FF2B5EF4-FFF2-40B4-BE49-F238E27FC236}">
                  <a16:creationId xmlns:a16="http://schemas.microsoft.com/office/drawing/2014/main" id="{4F39D814-8A48-4509-BDEB-826F1065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18">
              <a:extLst>
                <a:ext uri="{FF2B5EF4-FFF2-40B4-BE49-F238E27FC236}">
                  <a16:creationId xmlns:a16="http://schemas.microsoft.com/office/drawing/2014/main" id="{8C6D08C0-8C49-4B87-9CF4-A1F08714F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19">
              <a:extLst>
                <a:ext uri="{FF2B5EF4-FFF2-40B4-BE49-F238E27FC236}">
                  <a16:creationId xmlns:a16="http://schemas.microsoft.com/office/drawing/2014/main" id="{308C612B-4C0D-4863-B9CD-F86ABAA1B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20">
              <a:extLst>
                <a:ext uri="{FF2B5EF4-FFF2-40B4-BE49-F238E27FC236}">
                  <a16:creationId xmlns:a16="http://schemas.microsoft.com/office/drawing/2014/main" id="{600B1EC8-1B55-4390-A183-C33B5E227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21">
              <a:extLst>
                <a:ext uri="{FF2B5EF4-FFF2-40B4-BE49-F238E27FC236}">
                  <a16:creationId xmlns:a16="http://schemas.microsoft.com/office/drawing/2014/main" id="{1790A225-91E1-4BE5-A801-5F1E32721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22">
              <a:extLst>
                <a:ext uri="{FF2B5EF4-FFF2-40B4-BE49-F238E27FC236}">
                  <a16:creationId xmlns:a16="http://schemas.microsoft.com/office/drawing/2014/main" id="{DFFC46A2-6BBF-47FD-BC17-5EE1DF7CB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F44CA9C-80E8-44E1-A79C-D6EBFC73B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77117" y="-786"/>
            <a:ext cx="2356675" cy="6854040"/>
            <a:chOff x="6627813" y="194833"/>
            <a:chExt cx="1952625" cy="5678918"/>
          </a:xfrm>
        </p:grpSpPr>
        <p:sp>
          <p:nvSpPr>
            <p:cNvPr id="61" name="Freeform 27">
              <a:extLst>
                <a:ext uri="{FF2B5EF4-FFF2-40B4-BE49-F238E27FC236}">
                  <a16:creationId xmlns:a16="http://schemas.microsoft.com/office/drawing/2014/main" id="{8CB9417F-98D9-4998-B00B-A5932E4C7D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28">
              <a:extLst>
                <a:ext uri="{FF2B5EF4-FFF2-40B4-BE49-F238E27FC236}">
                  <a16:creationId xmlns:a16="http://schemas.microsoft.com/office/drawing/2014/main" id="{FA79AA3D-583E-4A1E-AF7E-CBD980F59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29">
              <a:extLst>
                <a:ext uri="{FF2B5EF4-FFF2-40B4-BE49-F238E27FC236}">
                  <a16:creationId xmlns:a16="http://schemas.microsoft.com/office/drawing/2014/main" id="{D80C9F17-A6B2-4A12-BC77-F84264A669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30">
              <a:extLst>
                <a:ext uri="{FF2B5EF4-FFF2-40B4-BE49-F238E27FC236}">
                  <a16:creationId xmlns:a16="http://schemas.microsoft.com/office/drawing/2014/main" id="{949C9A53-ED97-44CE-BDD5-ED24892116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31">
              <a:extLst>
                <a:ext uri="{FF2B5EF4-FFF2-40B4-BE49-F238E27FC236}">
                  <a16:creationId xmlns:a16="http://schemas.microsoft.com/office/drawing/2014/main" id="{0F9FDAE7-225B-4072-8907-6EAA06174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32">
              <a:extLst>
                <a:ext uri="{FF2B5EF4-FFF2-40B4-BE49-F238E27FC236}">
                  <a16:creationId xmlns:a16="http://schemas.microsoft.com/office/drawing/2014/main" id="{9D49818B-8EA3-4B41-9783-EFE0C618C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33">
              <a:extLst>
                <a:ext uri="{FF2B5EF4-FFF2-40B4-BE49-F238E27FC236}">
                  <a16:creationId xmlns:a16="http://schemas.microsoft.com/office/drawing/2014/main" id="{01903E65-D822-4457-B0A5-2F4168224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34">
              <a:extLst>
                <a:ext uri="{FF2B5EF4-FFF2-40B4-BE49-F238E27FC236}">
                  <a16:creationId xmlns:a16="http://schemas.microsoft.com/office/drawing/2014/main" id="{A5CF9DAB-75BF-43D9-B1E7-817D1FAA00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35">
              <a:extLst>
                <a:ext uri="{FF2B5EF4-FFF2-40B4-BE49-F238E27FC236}">
                  <a16:creationId xmlns:a16="http://schemas.microsoft.com/office/drawing/2014/main" id="{BB22916D-4BCF-4A4C-8714-A2564D34C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36">
              <a:extLst>
                <a:ext uri="{FF2B5EF4-FFF2-40B4-BE49-F238E27FC236}">
                  <a16:creationId xmlns:a16="http://schemas.microsoft.com/office/drawing/2014/main" id="{4CD9F734-569E-44E7-BD53-6214E0F18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37">
              <a:extLst>
                <a:ext uri="{FF2B5EF4-FFF2-40B4-BE49-F238E27FC236}">
                  <a16:creationId xmlns:a16="http://schemas.microsoft.com/office/drawing/2014/main" id="{7A5DAACB-2F42-40C8-BF6A-75B79299F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38">
              <a:extLst>
                <a:ext uri="{FF2B5EF4-FFF2-40B4-BE49-F238E27FC236}">
                  <a16:creationId xmlns:a16="http://schemas.microsoft.com/office/drawing/2014/main" id="{AD78E0F9-8568-4672-A22F-4ED5B1A96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37C7ECB7-D28E-61CA-A3E9-4FC6849007CA}"/>
              </a:ext>
            </a:extLst>
          </p:cNvPr>
          <p:cNvSpPr/>
          <p:nvPr/>
        </p:nvSpPr>
        <p:spPr>
          <a:xfrm>
            <a:off x="6483096" y="624110"/>
            <a:ext cx="5021516" cy="128089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600" dirty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Teacher Profile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A5CD610-ED7C-4CED-A9A1-174432C88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704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6" name="Freeform 11">
            <a:extLst>
              <a:ext uri="{FF2B5EF4-FFF2-40B4-BE49-F238E27FC236}">
                <a16:creationId xmlns:a16="http://schemas.microsoft.com/office/drawing/2014/main" id="{0C4379BF-8C7A-480A-BC36-DA55D92A9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4645704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D1A46C-315A-F864-7B21-5A19E190729B}"/>
              </a:ext>
            </a:extLst>
          </p:cNvPr>
          <p:cNvSpPr/>
          <p:nvPr/>
        </p:nvSpPr>
        <p:spPr>
          <a:xfrm>
            <a:off x="6438191" y="2133600"/>
            <a:ext cx="5066419" cy="377762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Md. Saifuddin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Ass. Teacher of </a:t>
            </a:r>
            <a:r>
              <a:rPr lang="en-US" dirty="0" err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Afzalnagar</a:t>
            </a:r>
            <a:r>
              <a:rPr lang="en-US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GPS.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b="1" dirty="0" err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Satkania</a:t>
            </a:r>
            <a:r>
              <a:rPr lang="en-US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CTG.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7A7ED31-099B-37CD-55FC-9ECBA25E9C2D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0230A8E-21C3-5D4F-7335-FAE85544CC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5" y="142889"/>
            <a:ext cx="4516828" cy="5448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491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Group 111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13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0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4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127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8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9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0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1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2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5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6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8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0" name="Rectangle 139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2" name="Freeform 6">
            <a:extLst>
              <a:ext uri="{FF2B5EF4-FFF2-40B4-BE49-F238E27FC236}">
                <a16:creationId xmlns:a16="http://schemas.microsoft.com/office/drawing/2014/main" id="{7BD08880-457D-4C62-A3B5-6A9B0878C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144" name="Rectangle 143">
            <a:extLst>
              <a:ext uri="{FF2B5EF4-FFF2-40B4-BE49-F238E27FC236}">
                <a16:creationId xmlns:a16="http://schemas.microsoft.com/office/drawing/2014/main" id="{FA94DED7-0A28-4AD9-8747-E94113225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46" name="Rectangle 145">
            <a:extLst>
              <a:ext uri="{FF2B5EF4-FFF2-40B4-BE49-F238E27FC236}">
                <a16:creationId xmlns:a16="http://schemas.microsoft.com/office/drawing/2014/main" id="{6F175609-91A3-416E-BC3D-7548FDE029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9A3B0D54-9DF0-4FF8-A0AA-B4234DF358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4639734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C4D1357-D44C-D08F-33B3-28D091CBDB08}"/>
              </a:ext>
            </a:extLst>
          </p:cNvPr>
          <p:cNvSpPr/>
          <p:nvPr/>
        </p:nvSpPr>
        <p:spPr>
          <a:xfrm>
            <a:off x="540279" y="1795849"/>
            <a:ext cx="3778870" cy="311481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ln w="0"/>
                <a:solidFill>
                  <a:srgbClr val="FE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Let's see a picture!</a:t>
            </a:r>
            <a:endParaRPr lang="en-US" sz="4000" dirty="0">
              <a:solidFill>
                <a:srgbClr val="FE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0" name="Freeform 5">
            <a:extLst>
              <a:ext uri="{FF2B5EF4-FFF2-40B4-BE49-F238E27FC236}">
                <a16:creationId xmlns:a16="http://schemas.microsoft.com/office/drawing/2014/main" id="{64D236DE-BD07-488F-B236-DDEEFFF720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5404022" cy="857047"/>
          </a:xfrm>
          <a:custGeom>
            <a:avLst/>
            <a:gdLst>
              <a:gd name="T0" fmla="*/ 1114 w 1117"/>
              <a:gd name="T1" fmla="*/ 77 h 163"/>
              <a:gd name="T2" fmla="*/ 1040 w 1117"/>
              <a:gd name="T3" fmla="*/ 3 h 163"/>
              <a:gd name="T4" fmla="*/ 1039 w 1117"/>
              <a:gd name="T5" fmla="*/ 2 h 163"/>
              <a:gd name="T6" fmla="*/ 1034 w 1117"/>
              <a:gd name="T7" fmla="*/ 0 h 163"/>
              <a:gd name="T8" fmla="*/ 578 w 1117"/>
              <a:gd name="T9" fmla="*/ 0 h 163"/>
              <a:gd name="T10" fmla="*/ 562 w 1117"/>
              <a:gd name="T11" fmla="*/ 0 h 163"/>
              <a:gd name="T12" fmla="*/ 440 w 1117"/>
              <a:gd name="T13" fmla="*/ 0 h 163"/>
              <a:gd name="T14" fmla="*/ 106 w 1117"/>
              <a:gd name="T15" fmla="*/ 0 h 163"/>
              <a:gd name="T16" fmla="*/ 0 w 1117"/>
              <a:gd name="T17" fmla="*/ 0 h 163"/>
              <a:gd name="T18" fmla="*/ 0 w 1117"/>
              <a:gd name="T19" fmla="*/ 163 h 163"/>
              <a:gd name="T20" fmla="*/ 106 w 1117"/>
              <a:gd name="T21" fmla="*/ 163 h 163"/>
              <a:gd name="T22" fmla="*/ 440 w 1117"/>
              <a:gd name="T23" fmla="*/ 163 h 163"/>
              <a:gd name="T24" fmla="*/ 562 w 1117"/>
              <a:gd name="T25" fmla="*/ 163 h 163"/>
              <a:gd name="T26" fmla="*/ 578 w 1117"/>
              <a:gd name="T27" fmla="*/ 163 h 163"/>
              <a:gd name="T28" fmla="*/ 1034 w 1117"/>
              <a:gd name="T29" fmla="*/ 163 h 163"/>
              <a:gd name="T30" fmla="*/ 1039 w 1117"/>
              <a:gd name="T31" fmla="*/ 161 h 163"/>
              <a:gd name="T32" fmla="*/ 1040 w 1117"/>
              <a:gd name="T33" fmla="*/ 160 h 163"/>
              <a:gd name="T34" fmla="*/ 1114 w 1117"/>
              <a:gd name="T35" fmla="*/ 86 h 163"/>
              <a:gd name="T36" fmla="*/ 1114 w 1117"/>
              <a:gd name="T37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17" h="163">
                <a:moveTo>
                  <a:pt x="1114" y="77"/>
                </a:moveTo>
                <a:cubicBezTo>
                  <a:pt x="1040" y="3"/>
                  <a:pt x="1040" y="3"/>
                  <a:pt x="1040" y="3"/>
                </a:cubicBezTo>
                <a:cubicBezTo>
                  <a:pt x="1040" y="2"/>
                  <a:pt x="1039" y="2"/>
                  <a:pt x="1039" y="2"/>
                </a:cubicBezTo>
                <a:cubicBezTo>
                  <a:pt x="1038" y="1"/>
                  <a:pt x="1036" y="0"/>
                  <a:pt x="1034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40" y="0"/>
                  <a:pt x="440" y="0"/>
                  <a:pt x="440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40" y="163"/>
                  <a:pt x="440" y="163"/>
                  <a:pt x="440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8" y="163"/>
                  <a:pt x="578" y="163"/>
                  <a:pt x="578" y="163"/>
                </a:cubicBezTo>
                <a:cubicBezTo>
                  <a:pt x="1034" y="163"/>
                  <a:pt x="1034" y="163"/>
                  <a:pt x="1034" y="163"/>
                </a:cubicBezTo>
                <a:cubicBezTo>
                  <a:pt x="1036" y="163"/>
                  <a:pt x="1038" y="162"/>
                  <a:pt x="1039" y="161"/>
                </a:cubicBezTo>
                <a:cubicBezTo>
                  <a:pt x="1039" y="160"/>
                  <a:pt x="1040" y="160"/>
                  <a:pt x="1040" y="160"/>
                </a:cubicBezTo>
                <a:cubicBezTo>
                  <a:pt x="1114" y="86"/>
                  <a:pt x="1114" y="86"/>
                  <a:pt x="1114" y="86"/>
                </a:cubicBezTo>
                <a:cubicBezTo>
                  <a:pt x="1117" y="83"/>
                  <a:pt x="1117" y="79"/>
                  <a:pt x="1114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011C2F8-490E-06CE-078D-F44C2F34ED17}"/>
              </a:ext>
            </a:extLst>
          </p:cNvPr>
          <p:cNvSpPr/>
          <p:nvPr/>
        </p:nvSpPr>
        <p:spPr>
          <a:xfrm>
            <a:off x="540279" y="5189400"/>
            <a:ext cx="3778870" cy="54426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en-US" sz="1200">
                <a:solidFill>
                  <a:srgbClr val="FEFFFF"/>
                </a:solidFill>
              </a:rPr>
              <a:t>Prepared by: Md. Saifuddin-Ass. Teacher , Afzal Nagar GPS. Satkania, Chattogram.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0BD3A5-25E2-392D-DFF5-EFB84CF6A7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4568" y="402886"/>
            <a:ext cx="6070131" cy="60701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02227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46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3" name="Rectangle 72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5" name="Freeform 11">
            <a:extLst>
              <a:ext uri="{FF2B5EF4-FFF2-40B4-BE49-F238E27FC236}">
                <a16:creationId xmlns:a16="http://schemas.microsoft.com/office/drawing/2014/main" id="{7326F4E6-9131-42DA-97B2-0BA8D1E25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1EDD21E1-BAF0-4314-AB31-82ECB8AC9E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FDC8619C-F25D-468E-95FA-2A2151D7DD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2C5A235-A751-96B7-DC80-3D652D8ACEFA}"/>
              </a:ext>
            </a:extLst>
          </p:cNvPr>
          <p:cNvSpPr/>
          <p:nvPr/>
        </p:nvSpPr>
        <p:spPr>
          <a:xfrm>
            <a:off x="1105040" y="6015216"/>
            <a:ext cx="11153965" cy="73766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1" name="Freeform 12">
            <a:extLst>
              <a:ext uri="{FF2B5EF4-FFF2-40B4-BE49-F238E27FC236}">
                <a16:creationId xmlns:a16="http://schemas.microsoft.com/office/drawing/2014/main" id="{7D9439D6-DEAD-4CEB-A61B-BE3D64D1B5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9EC372-C97A-AC08-B6E6-807B90C159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571" y="78436"/>
            <a:ext cx="9406516" cy="55485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CE6BAA9-906F-9728-4D3F-BD20A0353DBF}"/>
              </a:ext>
            </a:extLst>
          </p:cNvPr>
          <p:cNvSpPr/>
          <p:nvPr/>
        </p:nvSpPr>
        <p:spPr>
          <a:xfrm>
            <a:off x="1141188" y="6191314"/>
            <a:ext cx="10927993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Prepared by: Md. Saifuddin-Ass. Teacher , Afzal Nagar GPS. </a:t>
            </a:r>
            <a:r>
              <a:rPr lang="en-US" sz="2000" b="1" cap="none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Satkania</a:t>
            </a:r>
            <a:r>
              <a:rPr lang="en-US" sz="20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, Chattogram.</a:t>
            </a:r>
          </a:p>
        </p:txBody>
      </p:sp>
    </p:spTree>
    <p:extLst>
      <p:ext uri="{BB962C8B-B14F-4D97-AF65-F5344CB8AC3E}">
        <p14:creationId xmlns:p14="http://schemas.microsoft.com/office/powerpoint/2010/main" val="17337870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EB9B5B69-A297-4D2F-8B89-529DA8A27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3E39D215-BF38-4094-82D7-61DED11452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7412700A-91C4-4126-8F17-3B9449DBB3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DF985802-25A8-4B99-89F0-2A42EC325F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F54C35AF-DB92-4205-A779-2A385B7143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9F845211-1F53-4E0A-891E-B78A206F07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9149C7DD-9998-4805-BFC8-CEF5F5DF31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47C8036D-3ECA-43DA-BAF5-3C65CF4112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29C15912-CDE8-4DF3-9324-273FB4C86D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37C68D51-B7DA-4572-AB7E-708540B3C6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1AF802CB-4E9E-4895-9363-C119914909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615760E5-5F27-4735-B01C-78E05F3FB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DB9C6516-B2DB-432F-BD3A-A1792BD46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C9C8D0D-644B-4B97-B83C-CC8E64361D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9" name="Freeform 27">
              <a:extLst>
                <a:ext uri="{FF2B5EF4-FFF2-40B4-BE49-F238E27FC236}">
                  <a16:creationId xmlns:a16="http://schemas.microsoft.com/office/drawing/2014/main" id="{F8BE1EA6-80CF-446B-A4FE-3F935A51C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8">
              <a:extLst>
                <a:ext uri="{FF2B5EF4-FFF2-40B4-BE49-F238E27FC236}">
                  <a16:creationId xmlns:a16="http://schemas.microsoft.com/office/drawing/2014/main" id="{10E39808-F4F7-43DE-AB53-82B7B55EA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6ED5109A-600A-4C23-9BB3-C4C19C2D9F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D76FF73F-8CA3-42B0-A680-353805CD2A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B26A6949-3BEB-422A-854C-D4E26E4CF1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FE07AD25-30AF-40CD-B901-DF1EDBD682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5AA460AF-7760-4F15-881A-6F0BFDBCD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EE53C70E-5D92-4C42-A34F-9F7D16006B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C27614EE-0086-4D34-99BD-52F03708D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326919B9-3ED4-4744-A713-326B3BAF62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898BDBF5-8AA3-49CD-999A-ABA1F7AE34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AF8ED3E0-CBE7-48C4-8F9E-FF98079CDB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84F153B-2093-4171-BD2D-1631695C9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4" name="Freeform 6">
            <a:extLst>
              <a:ext uri="{FF2B5EF4-FFF2-40B4-BE49-F238E27FC236}">
                <a16:creationId xmlns:a16="http://schemas.microsoft.com/office/drawing/2014/main" id="{DB5BC99D-7BEA-4F13-B82B-A956E2D097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818F2374-3748-4C79-88A1-6C18A6417D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20E5001-0309-4FB1-8691-EF57C3C3C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49" name="Freeform 11">
              <a:extLst>
                <a:ext uri="{FF2B5EF4-FFF2-40B4-BE49-F238E27FC236}">
                  <a16:creationId xmlns:a16="http://schemas.microsoft.com/office/drawing/2014/main" id="{BDF95FB9-C251-4D29-BBE2-714AD29C4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12">
              <a:extLst>
                <a:ext uri="{FF2B5EF4-FFF2-40B4-BE49-F238E27FC236}">
                  <a16:creationId xmlns:a16="http://schemas.microsoft.com/office/drawing/2014/main" id="{95D1A94D-2841-4A75-9906-6A1C98C998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13">
              <a:extLst>
                <a:ext uri="{FF2B5EF4-FFF2-40B4-BE49-F238E27FC236}">
                  <a16:creationId xmlns:a16="http://schemas.microsoft.com/office/drawing/2014/main" id="{BFA6B578-B0A9-49F5-B6D8-6734E0FC4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14">
              <a:extLst>
                <a:ext uri="{FF2B5EF4-FFF2-40B4-BE49-F238E27FC236}">
                  <a16:creationId xmlns:a16="http://schemas.microsoft.com/office/drawing/2014/main" id="{42DBF6C1-9F9B-4D17-8E11-5D32E6F3A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15">
              <a:extLst>
                <a:ext uri="{FF2B5EF4-FFF2-40B4-BE49-F238E27FC236}">
                  <a16:creationId xmlns:a16="http://schemas.microsoft.com/office/drawing/2014/main" id="{20E36A36-EA76-4391-BBCA-32A4C6E38D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16">
              <a:extLst>
                <a:ext uri="{FF2B5EF4-FFF2-40B4-BE49-F238E27FC236}">
                  <a16:creationId xmlns:a16="http://schemas.microsoft.com/office/drawing/2014/main" id="{62A93E4D-AC37-4E0F-9489-07877083F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17">
              <a:extLst>
                <a:ext uri="{FF2B5EF4-FFF2-40B4-BE49-F238E27FC236}">
                  <a16:creationId xmlns:a16="http://schemas.microsoft.com/office/drawing/2014/main" id="{F4A959CB-A689-4DAF-BDBC-E1AE998361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18">
              <a:extLst>
                <a:ext uri="{FF2B5EF4-FFF2-40B4-BE49-F238E27FC236}">
                  <a16:creationId xmlns:a16="http://schemas.microsoft.com/office/drawing/2014/main" id="{EF043801-E597-420D-BE4D-A87BE0E82B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19">
              <a:extLst>
                <a:ext uri="{FF2B5EF4-FFF2-40B4-BE49-F238E27FC236}">
                  <a16:creationId xmlns:a16="http://schemas.microsoft.com/office/drawing/2014/main" id="{37BC1C18-9801-45F3-852F-71215489B6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20">
              <a:extLst>
                <a:ext uri="{FF2B5EF4-FFF2-40B4-BE49-F238E27FC236}">
                  <a16:creationId xmlns:a16="http://schemas.microsoft.com/office/drawing/2014/main" id="{3C3C206E-1BCA-4964-AA53-93B0A4F236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21">
              <a:extLst>
                <a:ext uri="{FF2B5EF4-FFF2-40B4-BE49-F238E27FC236}">
                  <a16:creationId xmlns:a16="http://schemas.microsoft.com/office/drawing/2014/main" id="{95CF0A33-36A2-4952-8CBB-8D167E530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22">
              <a:extLst>
                <a:ext uri="{FF2B5EF4-FFF2-40B4-BE49-F238E27FC236}">
                  <a16:creationId xmlns:a16="http://schemas.microsoft.com/office/drawing/2014/main" id="{DE9E531A-DFEE-4557-B69B-FECEA8403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4EBA3BA-A453-48A2-98AB-DF33F9FF69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63" name="Freeform 27">
              <a:extLst>
                <a:ext uri="{FF2B5EF4-FFF2-40B4-BE49-F238E27FC236}">
                  <a16:creationId xmlns:a16="http://schemas.microsoft.com/office/drawing/2014/main" id="{931D9F45-F120-4EB4-8DF3-85CC5DAA5B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28">
              <a:extLst>
                <a:ext uri="{FF2B5EF4-FFF2-40B4-BE49-F238E27FC236}">
                  <a16:creationId xmlns:a16="http://schemas.microsoft.com/office/drawing/2014/main" id="{74DCE197-0775-4E72-BE5F-024C4CD27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29">
              <a:extLst>
                <a:ext uri="{FF2B5EF4-FFF2-40B4-BE49-F238E27FC236}">
                  <a16:creationId xmlns:a16="http://schemas.microsoft.com/office/drawing/2014/main" id="{F10B1797-D51C-445E-A976-0EED5B0E4D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30">
              <a:extLst>
                <a:ext uri="{FF2B5EF4-FFF2-40B4-BE49-F238E27FC236}">
                  <a16:creationId xmlns:a16="http://schemas.microsoft.com/office/drawing/2014/main" id="{C6BECD9F-EFAC-446D-BDED-4203FB6AE2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31">
              <a:extLst>
                <a:ext uri="{FF2B5EF4-FFF2-40B4-BE49-F238E27FC236}">
                  <a16:creationId xmlns:a16="http://schemas.microsoft.com/office/drawing/2014/main" id="{49697FAD-D6FB-47D9-ACB3-52E12ABA79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32">
              <a:extLst>
                <a:ext uri="{FF2B5EF4-FFF2-40B4-BE49-F238E27FC236}">
                  <a16:creationId xmlns:a16="http://schemas.microsoft.com/office/drawing/2014/main" id="{F832FED6-5104-42C3-8ED2-D4D98947D5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33">
              <a:extLst>
                <a:ext uri="{FF2B5EF4-FFF2-40B4-BE49-F238E27FC236}">
                  <a16:creationId xmlns:a16="http://schemas.microsoft.com/office/drawing/2014/main" id="{A8E7BBC4-CDB9-4075-B3E9-F4D2906557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34">
              <a:extLst>
                <a:ext uri="{FF2B5EF4-FFF2-40B4-BE49-F238E27FC236}">
                  <a16:creationId xmlns:a16="http://schemas.microsoft.com/office/drawing/2014/main" id="{C04CF24C-4C37-4227-8176-45E814CF7F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35">
              <a:extLst>
                <a:ext uri="{FF2B5EF4-FFF2-40B4-BE49-F238E27FC236}">
                  <a16:creationId xmlns:a16="http://schemas.microsoft.com/office/drawing/2014/main" id="{428A7905-4F2E-414E-823A-95D47DA82C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36">
              <a:extLst>
                <a:ext uri="{FF2B5EF4-FFF2-40B4-BE49-F238E27FC236}">
                  <a16:creationId xmlns:a16="http://schemas.microsoft.com/office/drawing/2014/main" id="{BCEA7074-F816-4D2F-8787-0F09A99BF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37">
              <a:extLst>
                <a:ext uri="{FF2B5EF4-FFF2-40B4-BE49-F238E27FC236}">
                  <a16:creationId xmlns:a16="http://schemas.microsoft.com/office/drawing/2014/main" id="{FC896ECA-F8DD-4599-8597-68FE05089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38">
              <a:extLst>
                <a:ext uri="{FF2B5EF4-FFF2-40B4-BE49-F238E27FC236}">
                  <a16:creationId xmlns:a16="http://schemas.microsoft.com/office/drawing/2014/main" id="{FFF3F729-4DBB-4646-B708-D731E63B64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6" name="Rectangle 75">
            <a:extLst>
              <a:ext uri="{FF2B5EF4-FFF2-40B4-BE49-F238E27FC236}">
                <a16:creationId xmlns:a16="http://schemas.microsoft.com/office/drawing/2014/main" id="{696D3F72-8C35-4823-B4C2-EA22DEB78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8" name="Freeform 33">
            <a:extLst>
              <a:ext uri="{FF2B5EF4-FFF2-40B4-BE49-F238E27FC236}">
                <a16:creationId xmlns:a16="http://schemas.microsoft.com/office/drawing/2014/main" id="{BA7E4741-64AE-4E47-91DE-32CFD0FFE3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588986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8E0867A-0013-600B-3BA0-604E36A3CF2D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303987C1-288C-404C-1031-C70D70EBC009}"/>
              </a:ext>
            </a:extLst>
          </p:cNvPr>
          <p:cNvSpPr/>
          <p:nvPr/>
        </p:nvSpPr>
        <p:spPr>
          <a:xfrm>
            <a:off x="4958180" y="1281248"/>
            <a:ext cx="1709057" cy="82263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8F93C7-9BBD-C952-60D1-77D00196A548}"/>
              </a:ext>
            </a:extLst>
          </p:cNvPr>
          <p:cNvSpPr/>
          <p:nvPr/>
        </p:nvSpPr>
        <p:spPr>
          <a:xfrm>
            <a:off x="6858000" y="790099"/>
            <a:ext cx="3626601" cy="144655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Jug</a:t>
            </a:r>
            <a:endParaRPr lang="en-US" sz="8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9091DA23-8E07-C691-34B9-6B4010767FB6}"/>
              </a:ext>
            </a:extLst>
          </p:cNvPr>
          <p:cNvSpPr/>
          <p:nvPr/>
        </p:nvSpPr>
        <p:spPr>
          <a:xfrm>
            <a:off x="8212789" y="2401463"/>
            <a:ext cx="733424" cy="123008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E035C5-3E69-1680-3D8E-4FBDC8103EEC}"/>
              </a:ext>
            </a:extLst>
          </p:cNvPr>
          <p:cNvSpPr/>
          <p:nvPr/>
        </p:nvSpPr>
        <p:spPr>
          <a:xfrm>
            <a:off x="7786884" y="3895927"/>
            <a:ext cx="1585233" cy="144655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39D8BC-1B55-2E1D-EDDF-81967DD27A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327" y="48310"/>
            <a:ext cx="3480740" cy="36547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937749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F7694A7-162D-68BC-0550-7D3F661A7B94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B7013A0-B364-3DB1-28DE-BD59F17F263F}"/>
              </a:ext>
            </a:extLst>
          </p:cNvPr>
          <p:cNvGrpSpPr/>
          <p:nvPr/>
        </p:nvGrpSpPr>
        <p:grpSpPr>
          <a:xfrm>
            <a:off x="3015343" y="3091440"/>
            <a:ext cx="360" cy="360"/>
            <a:chOff x="3015343" y="3091440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5B862121-BC1A-8678-6EBD-DF1941521F42}"/>
                    </a:ext>
                  </a:extLst>
                </p14:cNvPr>
                <p14:cNvContentPartPr/>
                <p14:nvPr/>
              </p14:nvContentPartPr>
              <p14:xfrm>
                <a:off x="3015343" y="3091440"/>
                <a:ext cx="360" cy="3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5B862121-BC1A-8678-6EBD-DF1941521F42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009223" y="308532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56720F43-C574-7AC0-6C81-F81FBC028058}"/>
                    </a:ext>
                  </a:extLst>
                </p14:cNvPr>
                <p14:cNvContentPartPr/>
                <p14:nvPr/>
              </p14:nvContentPartPr>
              <p14:xfrm>
                <a:off x="3015343" y="3091440"/>
                <a:ext cx="360" cy="3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56720F43-C574-7AC0-6C81-F81FBC028058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009223" y="308532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613FB145-3BA2-5D49-4532-680BB7979FD7}"/>
                  </a:ext>
                </a:extLst>
              </p14:cNvPr>
              <p14:cNvContentPartPr/>
              <p14:nvPr/>
            </p14:nvContentPartPr>
            <p14:xfrm>
              <a:off x="6575023" y="3156960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613FB145-3BA2-5D49-4532-680BB7979FD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68903" y="315084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C2952177-58E4-E230-17EA-8FDB77DD30FA}"/>
                  </a:ext>
                </a:extLst>
              </p14:cNvPr>
              <p14:cNvContentPartPr/>
              <p14:nvPr/>
            </p14:nvContentPartPr>
            <p14:xfrm>
              <a:off x="7413103" y="1175160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C2952177-58E4-E230-17EA-8FDB77DD30F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06983" y="116904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380F370A-E5F2-B2E7-8473-9B1A38C78FD2}"/>
                  </a:ext>
                </a:extLst>
              </p14:cNvPr>
              <p14:cNvContentPartPr/>
              <p14:nvPr/>
            </p14:nvContentPartPr>
            <p14:xfrm>
              <a:off x="4125583" y="2634240"/>
              <a:ext cx="3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380F370A-E5F2-B2E7-8473-9B1A38C78FD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19463" y="2628120"/>
                <a:ext cx="12600" cy="1260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Arrow: Right 11">
            <a:extLst>
              <a:ext uri="{FF2B5EF4-FFF2-40B4-BE49-F238E27FC236}">
                <a16:creationId xmlns:a16="http://schemas.microsoft.com/office/drawing/2014/main" id="{07F63B37-9B0F-FCE1-424E-8FE0E304B910}"/>
              </a:ext>
            </a:extLst>
          </p:cNvPr>
          <p:cNvSpPr/>
          <p:nvPr/>
        </p:nvSpPr>
        <p:spPr>
          <a:xfrm>
            <a:off x="4743198" y="1891903"/>
            <a:ext cx="1961165" cy="95290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4CEA2A9-AC30-237B-1C75-DA30EA9C85F1}"/>
              </a:ext>
            </a:extLst>
          </p:cNvPr>
          <p:cNvSpPr/>
          <p:nvPr/>
        </p:nvSpPr>
        <p:spPr>
          <a:xfrm>
            <a:off x="7043417" y="1862418"/>
            <a:ext cx="4734566" cy="110799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jeep</a:t>
            </a:r>
            <a:endParaRPr lang="en-US" sz="6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0969CF2B-6608-93DB-F5CD-35442515C5CD}"/>
              </a:ext>
            </a:extLst>
          </p:cNvPr>
          <p:cNvSpPr/>
          <p:nvPr/>
        </p:nvSpPr>
        <p:spPr>
          <a:xfrm>
            <a:off x="9263116" y="3123372"/>
            <a:ext cx="707572" cy="127409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5C9226-9232-37EC-0B81-260C922A3FE7}"/>
              </a:ext>
            </a:extLst>
          </p:cNvPr>
          <p:cNvSpPr/>
          <p:nvPr/>
        </p:nvSpPr>
        <p:spPr>
          <a:xfrm>
            <a:off x="8753975" y="4579857"/>
            <a:ext cx="1725853" cy="14465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</a:t>
            </a:r>
            <a:endParaRPr lang="en-US" sz="8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63744D-164B-9644-EB88-4F77EE492A0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98" y="1303512"/>
            <a:ext cx="3695890" cy="234962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992829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6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93351AC-472F-7DFB-CBCE-8219062B0298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F1B903-D1A4-7718-1219-DD8A50CD2F00}"/>
              </a:ext>
            </a:extLst>
          </p:cNvPr>
          <p:cNvSpPr txBox="1"/>
          <p:nvPr/>
        </p:nvSpPr>
        <p:spPr>
          <a:xfrm>
            <a:off x="5268686" y="3004457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A21F19-85CF-8686-ED9A-E5065D2E422F}"/>
              </a:ext>
            </a:extLst>
          </p:cNvPr>
          <p:cNvSpPr txBox="1"/>
          <p:nvPr/>
        </p:nvSpPr>
        <p:spPr>
          <a:xfrm>
            <a:off x="3048001" y="3722442"/>
            <a:ext cx="6847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573F3E-D832-B932-4FF7-121F3CE9B19B}"/>
              </a:ext>
            </a:extLst>
          </p:cNvPr>
          <p:cNvSpPr/>
          <p:nvPr/>
        </p:nvSpPr>
        <p:spPr>
          <a:xfrm>
            <a:off x="2290379" y="511467"/>
            <a:ext cx="7942192" cy="175432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Let’s go watching a nice video of </a:t>
            </a:r>
            <a:r>
              <a:rPr lang="en-US" sz="5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Jj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73E96B7-FBC6-6DDA-00E4-AE6A1E1D8C9F}"/>
              </a:ext>
            </a:extLst>
          </p:cNvPr>
          <p:cNvSpPr/>
          <p:nvPr/>
        </p:nvSpPr>
        <p:spPr>
          <a:xfrm>
            <a:off x="2122714" y="2932803"/>
            <a:ext cx="8697685" cy="212365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2"/>
              </a:rPr>
              <a:t>https://www.youtube.com/watch?v=8wNIYNyG37g&amp;list=RD8wNIYNyG37g&amp;start_radio=1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9708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AFD2E70-2120-B347-2C08-D5057D2298D1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923F33-79FA-C5CA-49D0-FE54FCC83044}"/>
              </a:ext>
            </a:extLst>
          </p:cNvPr>
          <p:cNvSpPr/>
          <p:nvPr/>
        </p:nvSpPr>
        <p:spPr>
          <a:xfrm>
            <a:off x="3938617" y="513240"/>
            <a:ext cx="5120312" cy="92333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Trace in the air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439F2D-E6AE-113B-4D64-D4D1C69C28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287" y="2712155"/>
            <a:ext cx="4017597" cy="1653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085C439-01AF-54B1-A3C8-EDF4D16B30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474" y="2712155"/>
            <a:ext cx="3886823" cy="1653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24751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733AA9D-EA5B-75CE-DDDB-1D02DEE4BEC0}"/>
              </a:ext>
            </a:extLst>
          </p:cNvPr>
          <p:cNvSpPr/>
          <p:nvPr/>
        </p:nvSpPr>
        <p:spPr>
          <a:xfrm>
            <a:off x="2472253" y="420077"/>
            <a:ext cx="7247498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How to write letter </a:t>
            </a:r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Yy</a:t>
            </a:r>
            <a:endParaRPr 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352E6B1-7C52-9839-3D77-32069E045045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9465A3-79CE-0DD0-4A88-5328881056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228" y="1890162"/>
            <a:ext cx="4291435" cy="36180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0756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49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62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4" name="Rectangle 73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5" name="Freeform 6">
            <a:extLst>
              <a:ext uri="{FF2B5EF4-FFF2-40B4-BE49-F238E27FC236}">
                <a16:creationId xmlns:a16="http://schemas.microsoft.com/office/drawing/2014/main" id="{7BD08880-457D-4C62-A3B5-6A9B0878C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0C9F88-59AC-58FA-9039-E6C34CFE1B16}"/>
              </a:ext>
            </a:extLst>
          </p:cNvPr>
          <p:cNvSpPr/>
          <p:nvPr/>
        </p:nvSpPr>
        <p:spPr>
          <a:xfrm>
            <a:off x="1898690" y="844510"/>
            <a:ext cx="3710018" cy="416974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4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ea typeface="+mj-ea"/>
                <a:cs typeface="+mj-cs"/>
              </a:rPr>
              <a:t>Thank you 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4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ea typeface="+mj-ea"/>
                <a:cs typeface="+mj-cs"/>
              </a:rPr>
              <a:t>for staying with me.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2E9C70-D066-38EB-33CF-5022B1A512AA}"/>
              </a:ext>
            </a:extLst>
          </p:cNvPr>
          <p:cNvSpPr/>
          <p:nvPr/>
        </p:nvSpPr>
        <p:spPr>
          <a:xfrm>
            <a:off x="1898690" y="5097928"/>
            <a:ext cx="3710018" cy="91556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en-US" sz="1700">
                <a:solidFill>
                  <a:schemeClr val="tx1">
                    <a:lumMod val="65000"/>
                    <a:lumOff val="35000"/>
                  </a:schemeClr>
                </a:solidFill>
              </a:rPr>
              <a:t>Prepared by: Md. Saifuddin-Ass. Teacher , Afzal Nagar GPS. Satkania, Chattogram.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D9FFCE-3882-F0B5-C06D-7CD7CD0513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847" y="1098589"/>
            <a:ext cx="4399143" cy="49149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47801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</p:bld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Bjorn</Template>
  <TotalTime>605</TotalTime>
  <Words>245</Words>
  <Application>Microsoft Office PowerPoint</Application>
  <PresentationFormat>Widescreen</PresentationFormat>
  <Paragraphs>28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Arial</vt:lpstr>
      <vt:lpstr>Century Gothic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Pedp4 WPBX4125BLF092403979</dc:creator>
  <cp:lastModifiedBy>Pedp4 WPBX4125BLF092403979</cp:lastModifiedBy>
  <cp:revision>97</cp:revision>
  <dcterms:created xsi:type="dcterms:W3CDTF">2026-07-13T05:33:07Z</dcterms:created>
  <dcterms:modified xsi:type="dcterms:W3CDTF">2026-09-04T10:35:41Z</dcterms:modified>
</cp:coreProperties>
</file>