
<file path=[Content_Types].xml><?xml version="1.0" encoding="utf-8"?>
<Types xmlns="http://schemas.openxmlformats.org/package/2006/content-types">
  <Default Extension="png" ContentType="image/png"/>
  <Default Extension="tmp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10" y="-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09269-03A1-45A3-94C6-B4FC8A92F52B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5DFAA5-ECC3-43C6-98B1-F1C18BF71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553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531DF-BCC2-43BB-8377-593D799C1076}" type="datetime1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059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C6F5-ACE9-4E0B-B743-A09BEACB570C}" type="datetime1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390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BAB8-0FB9-4DAF-9CC0-9296E910171E}" type="datetime1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84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0E3A9-0771-452B-B07F-B4743050E977}" type="datetime1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38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6AE9B-15FC-4820-BCB8-A83C8F6F1660}" type="datetime1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029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8731-18FD-419D-8C49-4AFBFBECD619}" type="datetime1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18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DEB8-4BF4-4F2B-B70D-E7C192483942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011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9DE5F-51C9-4B45-960D-8E7F494AC6B3}" type="datetime1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252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24F90-9455-431F-870C-372DAEC694CA}" type="datetime1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62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1CD02-F6A1-4F7A-825E-7B62EF80F41B}" type="datetime1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01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055B2-D3D4-4779-AF33-11AB7D9C91F4}" type="datetime1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04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0A35B-13C8-4444-A230-D9073BD058D8}" type="datetime1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BDCDC-F602-4ACF-BD9F-C7AB2C516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474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3DA02F-97A7-38E6-1969-B27C8BE79BF1}"/>
              </a:ext>
            </a:extLst>
          </p:cNvPr>
          <p:cNvSpPr txBox="1"/>
          <p:nvPr/>
        </p:nvSpPr>
        <p:spPr>
          <a:xfrm>
            <a:off x="-2280976" y="5324771"/>
            <a:ext cx="5773245" cy="450573"/>
          </a:xfrm>
          <a:prstGeom prst="rect">
            <a:avLst/>
          </a:prstGeom>
          <a:noFill/>
        </p:spPr>
        <p:txBody>
          <a:bodyPr wrap="square" lIns="60960" tIns="30480" rIns="60960" bIns="30480" rtlCol="0">
            <a:spAutoFit/>
          </a:bodyPr>
          <a:lstStyle/>
          <a:p>
            <a:pPr algn="ctr"/>
            <a:r>
              <a:rPr lang="en-US" sz="2528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৩৬ </a:t>
            </a:r>
            <a:r>
              <a:rPr lang="en-US" sz="2528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528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28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কংশেরকুল</a:t>
            </a:r>
            <a:r>
              <a:rPr lang="en-US" sz="2528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528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সঃ</a:t>
            </a:r>
            <a:r>
              <a:rPr lang="en-US" sz="2528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28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প্রাঃ</a:t>
            </a:r>
            <a:r>
              <a:rPr lang="en-US" sz="2528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28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বিঃ</a:t>
            </a:r>
            <a:r>
              <a:rPr lang="en-US" sz="2528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28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* </a:t>
            </a:r>
            <a:r>
              <a:rPr lang="en-US" sz="2528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ভালুকা,ময়মনসিংহ</a:t>
            </a:r>
            <a:r>
              <a:rPr lang="en-US" sz="2528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ru-RU" sz="2528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NikoshBAN" panose="02000000000000000000" pitchFamily="2" charset="0"/>
            </a:endParaRP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8C2733FC-B538-624C-BBB1-D07373D8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58300" y="6172211"/>
            <a:ext cx="3771900" cy="365125"/>
          </a:xfrm>
        </p:spPr>
        <p:txBody>
          <a:bodyPr/>
          <a:lstStyle/>
          <a:p>
            <a:fld id="{7AA3E9F8-323F-4BC0-AE0B-437172EFB9C9}" type="datetime1">
              <a:rPr lang="en-US" smtClean="0"/>
              <a:t>9/4/2026</a:t>
            </a:fld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</p:spPr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8FA47B36-98C8-A782-22F2-A10F20F02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15000" y="6172211"/>
            <a:ext cx="2743200" cy="365125"/>
          </a:xfrm>
        </p:spPr>
        <p:txBody>
          <a:bodyPr/>
          <a:lstStyle/>
          <a:p>
            <a:fld id="{9EC87CF1-E6E2-4FD3-961A-35520D21E155}" type="slidenum">
              <a:rPr lang="en-US" smtClean="0"/>
              <a:t>1</a:t>
            </a:fld>
            <a:endParaRPr lang="en-US"/>
          </a:p>
        </p:txBody>
      </p:sp>
      <p:sp>
        <p:nvSpPr>
          <p:cNvPr id="6" name="Date Placeholder 1"/>
          <p:cNvSpPr txBox="1">
            <a:spLocks/>
          </p:cNvSpPr>
          <p:nvPr/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109728" tIns="54864" rIns="109728" bIns="54864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329578-FAC6-4F67-9F62-EC80BA1383C2}" type="datetime1">
              <a:rPr lang="en-US" smtClean="0"/>
              <a:pPr/>
              <a:t>9/4/2026</a:t>
            </a:fld>
            <a:endParaRPr lang="en-US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109728" tIns="54864" rIns="109728" bIns="54864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CD4CD2-8FC0-4130-8AAA-82B94DB103DE}" type="slidenum">
              <a:rPr lang="en-US" smtClean="0"/>
              <a:pPr/>
              <a:t>1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6876A3C-B6A5-4780-ADE3-120C544EE8D7}"/>
              </a:ext>
            </a:extLst>
          </p:cNvPr>
          <p:cNvGrpSpPr/>
          <p:nvPr/>
        </p:nvGrpSpPr>
        <p:grpSpPr>
          <a:xfrm>
            <a:off x="1118172" y="3640001"/>
            <a:ext cx="2388038" cy="2373295"/>
            <a:chOff x="-595312" y="342900"/>
            <a:chExt cx="3886200" cy="3886200"/>
          </a:xfrm>
        </p:grpSpPr>
        <p:sp>
          <p:nvSpPr>
            <p:cNvPr id="11" name="Oval 76">
              <a:extLst>
                <a:ext uri="{FF2B5EF4-FFF2-40B4-BE49-F238E27FC236}">
                  <a16:creationId xmlns:a16="http://schemas.microsoft.com/office/drawing/2014/main" id="{01A8241F-C420-4A33-8890-1B423C109793}"/>
                </a:ext>
              </a:extLst>
            </p:cNvPr>
            <p:cNvSpPr/>
            <p:nvPr/>
          </p:nvSpPr>
          <p:spPr>
            <a:xfrm rot="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2" name="Oval 77">
              <a:extLst>
                <a:ext uri="{FF2B5EF4-FFF2-40B4-BE49-F238E27FC236}">
                  <a16:creationId xmlns:a16="http://schemas.microsoft.com/office/drawing/2014/main" id="{87FBFFD5-77D1-4F99-9585-3FCA8AFB18D8}"/>
                </a:ext>
              </a:extLst>
            </p:cNvPr>
            <p:cNvSpPr/>
            <p:nvPr/>
          </p:nvSpPr>
          <p:spPr>
            <a:xfrm rot="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3" name="Oval 78">
              <a:extLst>
                <a:ext uri="{FF2B5EF4-FFF2-40B4-BE49-F238E27FC236}">
                  <a16:creationId xmlns:a16="http://schemas.microsoft.com/office/drawing/2014/main" id="{85D27667-1761-4413-B41F-7E91DEC85055}"/>
                </a:ext>
              </a:extLst>
            </p:cNvPr>
            <p:cNvSpPr/>
            <p:nvPr/>
          </p:nvSpPr>
          <p:spPr>
            <a:xfrm rot="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4" name="Oval 79">
              <a:extLst>
                <a:ext uri="{FF2B5EF4-FFF2-40B4-BE49-F238E27FC236}">
                  <a16:creationId xmlns:a16="http://schemas.microsoft.com/office/drawing/2014/main" id="{C31DED1F-8AFA-4781-ACAB-90327A883AA7}"/>
                </a:ext>
              </a:extLst>
            </p:cNvPr>
            <p:cNvSpPr/>
            <p:nvPr/>
          </p:nvSpPr>
          <p:spPr>
            <a:xfrm rot="1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DA3386B0-4DBB-4B38-8ADA-2C40C2FF25A1}"/>
                </a:ext>
              </a:extLst>
            </p:cNvPr>
            <p:cNvSpPr/>
            <p:nvPr/>
          </p:nvSpPr>
          <p:spPr>
            <a:xfrm rot="1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6" name="Oval 81">
              <a:extLst>
                <a:ext uri="{FF2B5EF4-FFF2-40B4-BE49-F238E27FC236}">
                  <a16:creationId xmlns:a16="http://schemas.microsoft.com/office/drawing/2014/main" id="{FA805DF1-FEA4-41D9-BB4E-D5A31A3418BB}"/>
                </a:ext>
              </a:extLst>
            </p:cNvPr>
            <p:cNvSpPr/>
            <p:nvPr/>
          </p:nvSpPr>
          <p:spPr>
            <a:xfrm rot="1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7" name="Oval 82">
              <a:extLst>
                <a:ext uri="{FF2B5EF4-FFF2-40B4-BE49-F238E27FC236}">
                  <a16:creationId xmlns:a16="http://schemas.microsoft.com/office/drawing/2014/main" id="{CD97BC72-5E53-445B-93DE-7787762B0CD5}"/>
                </a:ext>
              </a:extLst>
            </p:cNvPr>
            <p:cNvSpPr/>
            <p:nvPr/>
          </p:nvSpPr>
          <p:spPr>
            <a:xfrm rot="2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8" name="Oval 83">
              <a:extLst>
                <a:ext uri="{FF2B5EF4-FFF2-40B4-BE49-F238E27FC236}">
                  <a16:creationId xmlns:a16="http://schemas.microsoft.com/office/drawing/2014/main" id="{02AA45B0-7652-4D13-B19A-835BFAB4B60C}"/>
                </a:ext>
              </a:extLst>
            </p:cNvPr>
            <p:cNvSpPr/>
            <p:nvPr/>
          </p:nvSpPr>
          <p:spPr>
            <a:xfrm rot="2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9" name="Oval 84">
              <a:extLst>
                <a:ext uri="{FF2B5EF4-FFF2-40B4-BE49-F238E27FC236}">
                  <a16:creationId xmlns:a16="http://schemas.microsoft.com/office/drawing/2014/main" id="{7A1B391E-4F70-411C-8301-58928EBCFB26}"/>
                </a:ext>
              </a:extLst>
            </p:cNvPr>
            <p:cNvSpPr/>
            <p:nvPr/>
          </p:nvSpPr>
          <p:spPr>
            <a:xfrm rot="2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0" name="Oval 85">
              <a:extLst>
                <a:ext uri="{FF2B5EF4-FFF2-40B4-BE49-F238E27FC236}">
                  <a16:creationId xmlns:a16="http://schemas.microsoft.com/office/drawing/2014/main" id="{82EBBB97-9A02-47F9-878C-35DCCAB9BB76}"/>
                </a:ext>
              </a:extLst>
            </p:cNvPr>
            <p:cNvSpPr/>
            <p:nvPr/>
          </p:nvSpPr>
          <p:spPr>
            <a:xfrm rot="3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1" name="Oval 86">
              <a:extLst>
                <a:ext uri="{FF2B5EF4-FFF2-40B4-BE49-F238E27FC236}">
                  <a16:creationId xmlns:a16="http://schemas.microsoft.com/office/drawing/2014/main" id="{A4F7477B-E03B-47C9-B78B-8ED6170CA5F1}"/>
                </a:ext>
              </a:extLst>
            </p:cNvPr>
            <p:cNvSpPr/>
            <p:nvPr/>
          </p:nvSpPr>
          <p:spPr>
            <a:xfrm rot="3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2" name="Oval 87">
              <a:extLst>
                <a:ext uri="{FF2B5EF4-FFF2-40B4-BE49-F238E27FC236}">
                  <a16:creationId xmlns:a16="http://schemas.microsoft.com/office/drawing/2014/main" id="{97081689-3470-47A3-B09C-4AA419483BCA}"/>
                </a:ext>
              </a:extLst>
            </p:cNvPr>
            <p:cNvSpPr/>
            <p:nvPr/>
          </p:nvSpPr>
          <p:spPr>
            <a:xfrm rot="3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3" name="Oval 88">
              <a:extLst>
                <a:ext uri="{FF2B5EF4-FFF2-40B4-BE49-F238E27FC236}">
                  <a16:creationId xmlns:a16="http://schemas.microsoft.com/office/drawing/2014/main" id="{A3993B3D-BCE1-4FA9-B52D-A6455071B9A0}"/>
                </a:ext>
              </a:extLst>
            </p:cNvPr>
            <p:cNvSpPr/>
            <p:nvPr/>
          </p:nvSpPr>
          <p:spPr>
            <a:xfrm rot="3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4" name="Oval 89">
              <a:extLst>
                <a:ext uri="{FF2B5EF4-FFF2-40B4-BE49-F238E27FC236}">
                  <a16:creationId xmlns:a16="http://schemas.microsoft.com/office/drawing/2014/main" id="{C8A75740-4A26-401A-A28B-93E65D5B4D81}"/>
                </a:ext>
              </a:extLst>
            </p:cNvPr>
            <p:cNvSpPr/>
            <p:nvPr/>
          </p:nvSpPr>
          <p:spPr>
            <a:xfrm rot="4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5" name="Oval 90">
              <a:extLst>
                <a:ext uri="{FF2B5EF4-FFF2-40B4-BE49-F238E27FC236}">
                  <a16:creationId xmlns:a16="http://schemas.microsoft.com/office/drawing/2014/main" id="{EF2D0FCD-0A99-4069-8A63-E7FE5ECC0BD4}"/>
                </a:ext>
              </a:extLst>
            </p:cNvPr>
            <p:cNvSpPr/>
            <p:nvPr/>
          </p:nvSpPr>
          <p:spPr>
            <a:xfrm rot="4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6" name="Oval 91">
              <a:extLst>
                <a:ext uri="{FF2B5EF4-FFF2-40B4-BE49-F238E27FC236}">
                  <a16:creationId xmlns:a16="http://schemas.microsoft.com/office/drawing/2014/main" id="{69846AF0-42FF-4458-9C8C-693A9E767205}"/>
                </a:ext>
              </a:extLst>
            </p:cNvPr>
            <p:cNvSpPr/>
            <p:nvPr/>
          </p:nvSpPr>
          <p:spPr>
            <a:xfrm rot="4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7" name="Oval 92">
              <a:extLst>
                <a:ext uri="{FF2B5EF4-FFF2-40B4-BE49-F238E27FC236}">
                  <a16:creationId xmlns:a16="http://schemas.microsoft.com/office/drawing/2014/main" id="{C5BBFD6B-2AA6-457B-B5B2-BF70D230CA6F}"/>
                </a:ext>
              </a:extLst>
            </p:cNvPr>
            <p:cNvSpPr/>
            <p:nvPr/>
          </p:nvSpPr>
          <p:spPr>
            <a:xfrm rot="5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8" name="Oval 93">
              <a:extLst>
                <a:ext uri="{FF2B5EF4-FFF2-40B4-BE49-F238E27FC236}">
                  <a16:creationId xmlns:a16="http://schemas.microsoft.com/office/drawing/2014/main" id="{49990C18-F818-4D40-B5D4-34C387DE17AC}"/>
                </a:ext>
              </a:extLst>
            </p:cNvPr>
            <p:cNvSpPr/>
            <p:nvPr/>
          </p:nvSpPr>
          <p:spPr>
            <a:xfrm rot="5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9" name="Oval 94">
              <a:extLst>
                <a:ext uri="{FF2B5EF4-FFF2-40B4-BE49-F238E27FC236}">
                  <a16:creationId xmlns:a16="http://schemas.microsoft.com/office/drawing/2014/main" id="{C4162FB2-380A-4B33-AF79-E3829ECF3E52}"/>
                </a:ext>
              </a:extLst>
            </p:cNvPr>
            <p:cNvSpPr/>
            <p:nvPr/>
          </p:nvSpPr>
          <p:spPr>
            <a:xfrm rot="5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0" name="Oval 95">
              <a:extLst>
                <a:ext uri="{FF2B5EF4-FFF2-40B4-BE49-F238E27FC236}">
                  <a16:creationId xmlns:a16="http://schemas.microsoft.com/office/drawing/2014/main" id="{A1FBC006-0CED-4F8D-915C-0DB20D165C56}"/>
                </a:ext>
              </a:extLst>
            </p:cNvPr>
            <p:cNvSpPr/>
            <p:nvPr/>
          </p:nvSpPr>
          <p:spPr>
            <a:xfrm rot="6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1" name="Oval 96">
              <a:extLst>
                <a:ext uri="{FF2B5EF4-FFF2-40B4-BE49-F238E27FC236}">
                  <a16:creationId xmlns:a16="http://schemas.microsoft.com/office/drawing/2014/main" id="{1322B4FA-12BA-4E22-988E-F1C91D7DE7EA}"/>
                </a:ext>
              </a:extLst>
            </p:cNvPr>
            <p:cNvSpPr/>
            <p:nvPr/>
          </p:nvSpPr>
          <p:spPr>
            <a:xfrm rot="6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2" name="Oval 97">
              <a:extLst>
                <a:ext uri="{FF2B5EF4-FFF2-40B4-BE49-F238E27FC236}">
                  <a16:creationId xmlns:a16="http://schemas.microsoft.com/office/drawing/2014/main" id="{EAAC5341-2A18-415E-8842-9D8C5341A4E2}"/>
                </a:ext>
              </a:extLst>
            </p:cNvPr>
            <p:cNvSpPr/>
            <p:nvPr/>
          </p:nvSpPr>
          <p:spPr>
            <a:xfrm rot="6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3" name="Oval 98">
              <a:extLst>
                <a:ext uri="{FF2B5EF4-FFF2-40B4-BE49-F238E27FC236}">
                  <a16:creationId xmlns:a16="http://schemas.microsoft.com/office/drawing/2014/main" id="{F61C3B31-1341-4B1E-9C12-81B60DAE9175}"/>
                </a:ext>
              </a:extLst>
            </p:cNvPr>
            <p:cNvSpPr/>
            <p:nvPr/>
          </p:nvSpPr>
          <p:spPr>
            <a:xfrm rot="6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4" name="Oval 99">
              <a:extLst>
                <a:ext uri="{FF2B5EF4-FFF2-40B4-BE49-F238E27FC236}">
                  <a16:creationId xmlns:a16="http://schemas.microsoft.com/office/drawing/2014/main" id="{7E49F6E4-62F3-46EB-BCE6-88FC749B9ECE}"/>
                </a:ext>
              </a:extLst>
            </p:cNvPr>
            <p:cNvSpPr/>
            <p:nvPr/>
          </p:nvSpPr>
          <p:spPr>
            <a:xfrm rot="7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5" name="Oval 100">
              <a:extLst>
                <a:ext uri="{FF2B5EF4-FFF2-40B4-BE49-F238E27FC236}">
                  <a16:creationId xmlns:a16="http://schemas.microsoft.com/office/drawing/2014/main" id="{7A06304A-D2F3-4FE5-BCA5-4EC2A9801804}"/>
                </a:ext>
              </a:extLst>
            </p:cNvPr>
            <p:cNvSpPr/>
            <p:nvPr/>
          </p:nvSpPr>
          <p:spPr>
            <a:xfrm rot="7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6" name="Oval 101">
              <a:extLst>
                <a:ext uri="{FF2B5EF4-FFF2-40B4-BE49-F238E27FC236}">
                  <a16:creationId xmlns:a16="http://schemas.microsoft.com/office/drawing/2014/main" id="{B3B41A64-5440-44F5-9648-88326A3A80C7}"/>
                </a:ext>
              </a:extLst>
            </p:cNvPr>
            <p:cNvSpPr/>
            <p:nvPr/>
          </p:nvSpPr>
          <p:spPr>
            <a:xfrm rot="7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7" name="Oval 102">
              <a:extLst>
                <a:ext uri="{FF2B5EF4-FFF2-40B4-BE49-F238E27FC236}">
                  <a16:creationId xmlns:a16="http://schemas.microsoft.com/office/drawing/2014/main" id="{E510C665-A291-4AA5-BAD3-AC654FD25579}"/>
                </a:ext>
              </a:extLst>
            </p:cNvPr>
            <p:cNvSpPr/>
            <p:nvPr/>
          </p:nvSpPr>
          <p:spPr>
            <a:xfrm rot="8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8" name="Oval 103">
              <a:extLst>
                <a:ext uri="{FF2B5EF4-FFF2-40B4-BE49-F238E27FC236}">
                  <a16:creationId xmlns:a16="http://schemas.microsoft.com/office/drawing/2014/main" id="{D6DF71D4-6702-4B92-B125-67C31818332D}"/>
                </a:ext>
              </a:extLst>
            </p:cNvPr>
            <p:cNvSpPr/>
            <p:nvPr/>
          </p:nvSpPr>
          <p:spPr>
            <a:xfrm rot="8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9" name="Oval 104">
              <a:extLst>
                <a:ext uri="{FF2B5EF4-FFF2-40B4-BE49-F238E27FC236}">
                  <a16:creationId xmlns:a16="http://schemas.microsoft.com/office/drawing/2014/main" id="{EDACD0E6-80BA-4DC1-B713-439414BE66AE}"/>
                </a:ext>
              </a:extLst>
            </p:cNvPr>
            <p:cNvSpPr/>
            <p:nvPr/>
          </p:nvSpPr>
          <p:spPr>
            <a:xfrm rot="8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0" name="Oval 105">
              <a:extLst>
                <a:ext uri="{FF2B5EF4-FFF2-40B4-BE49-F238E27FC236}">
                  <a16:creationId xmlns:a16="http://schemas.microsoft.com/office/drawing/2014/main" id="{6084FA64-ABB9-4C72-A9F8-53F0E9647664}"/>
                </a:ext>
              </a:extLst>
            </p:cNvPr>
            <p:cNvSpPr/>
            <p:nvPr/>
          </p:nvSpPr>
          <p:spPr>
            <a:xfrm rot="9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1" name="Oval 106">
              <a:extLst>
                <a:ext uri="{FF2B5EF4-FFF2-40B4-BE49-F238E27FC236}">
                  <a16:creationId xmlns:a16="http://schemas.microsoft.com/office/drawing/2014/main" id="{D4BAF1DE-3150-42A7-8740-A08A16E0DE3C}"/>
                </a:ext>
              </a:extLst>
            </p:cNvPr>
            <p:cNvSpPr/>
            <p:nvPr/>
          </p:nvSpPr>
          <p:spPr>
            <a:xfrm rot="9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2" name="Oval 107">
              <a:extLst>
                <a:ext uri="{FF2B5EF4-FFF2-40B4-BE49-F238E27FC236}">
                  <a16:creationId xmlns:a16="http://schemas.microsoft.com/office/drawing/2014/main" id="{F80D9EC3-328B-4178-9C0E-ECD928C2618F}"/>
                </a:ext>
              </a:extLst>
            </p:cNvPr>
            <p:cNvSpPr/>
            <p:nvPr/>
          </p:nvSpPr>
          <p:spPr>
            <a:xfrm rot="9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3" name="Oval 108">
              <a:extLst>
                <a:ext uri="{FF2B5EF4-FFF2-40B4-BE49-F238E27FC236}">
                  <a16:creationId xmlns:a16="http://schemas.microsoft.com/office/drawing/2014/main" id="{D5796F53-44BF-40CB-94A0-D8C9E021CB23}"/>
                </a:ext>
              </a:extLst>
            </p:cNvPr>
            <p:cNvSpPr/>
            <p:nvPr/>
          </p:nvSpPr>
          <p:spPr>
            <a:xfrm rot="9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4" name="Oval 109">
              <a:extLst>
                <a:ext uri="{FF2B5EF4-FFF2-40B4-BE49-F238E27FC236}">
                  <a16:creationId xmlns:a16="http://schemas.microsoft.com/office/drawing/2014/main" id="{6B18C837-109E-4F00-9AB1-16247A57E7DB}"/>
                </a:ext>
              </a:extLst>
            </p:cNvPr>
            <p:cNvSpPr/>
            <p:nvPr/>
          </p:nvSpPr>
          <p:spPr>
            <a:xfrm rot="10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5" name="Oval 110">
              <a:extLst>
                <a:ext uri="{FF2B5EF4-FFF2-40B4-BE49-F238E27FC236}">
                  <a16:creationId xmlns:a16="http://schemas.microsoft.com/office/drawing/2014/main" id="{4BCBB0F6-054C-4760-920A-1F254F3B3160}"/>
                </a:ext>
              </a:extLst>
            </p:cNvPr>
            <p:cNvSpPr/>
            <p:nvPr/>
          </p:nvSpPr>
          <p:spPr>
            <a:xfrm rot="10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6" name="Oval 111">
              <a:extLst>
                <a:ext uri="{FF2B5EF4-FFF2-40B4-BE49-F238E27FC236}">
                  <a16:creationId xmlns:a16="http://schemas.microsoft.com/office/drawing/2014/main" id="{E61BE170-C762-45CA-BC55-D43EEE8D690C}"/>
                </a:ext>
              </a:extLst>
            </p:cNvPr>
            <p:cNvSpPr/>
            <p:nvPr/>
          </p:nvSpPr>
          <p:spPr>
            <a:xfrm rot="10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7" name="Oval 112">
              <a:extLst>
                <a:ext uri="{FF2B5EF4-FFF2-40B4-BE49-F238E27FC236}">
                  <a16:creationId xmlns:a16="http://schemas.microsoft.com/office/drawing/2014/main" id="{47A905AF-6CBC-4D95-84EE-420207055729}"/>
                </a:ext>
              </a:extLst>
            </p:cNvPr>
            <p:cNvSpPr/>
            <p:nvPr/>
          </p:nvSpPr>
          <p:spPr>
            <a:xfrm rot="11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8" name="Oval 113">
              <a:extLst>
                <a:ext uri="{FF2B5EF4-FFF2-40B4-BE49-F238E27FC236}">
                  <a16:creationId xmlns:a16="http://schemas.microsoft.com/office/drawing/2014/main" id="{796CAD68-7B3B-4BDC-BF92-FD6E9ABF70E9}"/>
                </a:ext>
              </a:extLst>
            </p:cNvPr>
            <p:cNvSpPr/>
            <p:nvPr/>
          </p:nvSpPr>
          <p:spPr>
            <a:xfrm rot="11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9" name="Oval 114">
              <a:extLst>
                <a:ext uri="{FF2B5EF4-FFF2-40B4-BE49-F238E27FC236}">
                  <a16:creationId xmlns:a16="http://schemas.microsoft.com/office/drawing/2014/main" id="{98F3D11A-8D52-4A10-9CC8-8B6FD5F21718}"/>
                </a:ext>
              </a:extLst>
            </p:cNvPr>
            <p:cNvSpPr/>
            <p:nvPr/>
          </p:nvSpPr>
          <p:spPr>
            <a:xfrm rot="11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0" name="Oval 115">
              <a:extLst>
                <a:ext uri="{FF2B5EF4-FFF2-40B4-BE49-F238E27FC236}">
                  <a16:creationId xmlns:a16="http://schemas.microsoft.com/office/drawing/2014/main" id="{DD5F3933-9A4F-4B76-A2FB-B3885EDCB5C3}"/>
                </a:ext>
              </a:extLst>
            </p:cNvPr>
            <p:cNvSpPr/>
            <p:nvPr/>
          </p:nvSpPr>
          <p:spPr>
            <a:xfrm rot="12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1" name="Oval 116">
              <a:extLst>
                <a:ext uri="{FF2B5EF4-FFF2-40B4-BE49-F238E27FC236}">
                  <a16:creationId xmlns:a16="http://schemas.microsoft.com/office/drawing/2014/main" id="{C1008301-5F7E-4744-BD37-C9D0646FBA08}"/>
                </a:ext>
              </a:extLst>
            </p:cNvPr>
            <p:cNvSpPr/>
            <p:nvPr/>
          </p:nvSpPr>
          <p:spPr>
            <a:xfrm rot="12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2" name="Oval 117">
              <a:extLst>
                <a:ext uri="{FF2B5EF4-FFF2-40B4-BE49-F238E27FC236}">
                  <a16:creationId xmlns:a16="http://schemas.microsoft.com/office/drawing/2014/main" id="{E2544F63-818E-43F8-AC46-AFA859738132}"/>
                </a:ext>
              </a:extLst>
            </p:cNvPr>
            <p:cNvSpPr/>
            <p:nvPr/>
          </p:nvSpPr>
          <p:spPr>
            <a:xfrm rot="12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3" name="Oval 118">
              <a:extLst>
                <a:ext uri="{FF2B5EF4-FFF2-40B4-BE49-F238E27FC236}">
                  <a16:creationId xmlns:a16="http://schemas.microsoft.com/office/drawing/2014/main" id="{3418F514-F7CC-4188-8688-261EE280F15D}"/>
                </a:ext>
              </a:extLst>
            </p:cNvPr>
            <p:cNvSpPr/>
            <p:nvPr/>
          </p:nvSpPr>
          <p:spPr>
            <a:xfrm rot="12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4" name="Oval 119">
              <a:extLst>
                <a:ext uri="{FF2B5EF4-FFF2-40B4-BE49-F238E27FC236}">
                  <a16:creationId xmlns:a16="http://schemas.microsoft.com/office/drawing/2014/main" id="{B2F8E49C-A32B-4368-9A23-65CEEBDD9412}"/>
                </a:ext>
              </a:extLst>
            </p:cNvPr>
            <p:cNvSpPr/>
            <p:nvPr/>
          </p:nvSpPr>
          <p:spPr>
            <a:xfrm rot="13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5" name="Oval 120">
              <a:extLst>
                <a:ext uri="{FF2B5EF4-FFF2-40B4-BE49-F238E27FC236}">
                  <a16:creationId xmlns:a16="http://schemas.microsoft.com/office/drawing/2014/main" id="{68537377-8623-420A-861B-037A3D8224C7}"/>
                </a:ext>
              </a:extLst>
            </p:cNvPr>
            <p:cNvSpPr/>
            <p:nvPr/>
          </p:nvSpPr>
          <p:spPr>
            <a:xfrm rot="13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6" name="Oval 121">
              <a:extLst>
                <a:ext uri="{FF2B5EF4-FFF2-40B4-BE49-F238E27FC236}">
                  <a16:creationId xmlns:a16="http://schemas.microsoft.com/office/drawing/2014/main" id="{8D0B6954-499F-415E-BBAE-106F3F28AA4B}"/>
                </a:ext>
              </a:extLst>
            </p:cNvPr>
            <p:cNvSpPr/>
            <p:nvPr/>
          </p:nvSpPr>
          <p:spPr>
            <a:xfrm rot="13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7" name="Oval 122">
              <a:extLst>
                <a:ext uri="{FF2B5EF4-FFF2-40B4-BE49-F238E27FC236}">
                  <a16:creationId xmlns:a16="http://schemas.microsoft.com/office/drawing/2014/main" id="{85552FBC-A234-4648-A477-22A3EF8FFF40}"/>
                </a:ext>
              </a:extLst>
            </p:cNvPr>
            <p:cNvSpPr/>
            <p:nvPr/>
          </p:nvSpPr>
          <p:spPr>
            <a:xfrm rot="14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8" name="Oval 123">
              <a:extLst>
                <a:ext uri="{FF2B5EF4-FFF2-40B4-BE49-F238E27FC236}">
                  <a16:creationId xmlns:a16="http://schemas.microsoft.com/office/drawing/2014/main" id="{108249F0-A83C-4644-B9B4-D2FA531F36CD}"/>
                </a:ext>
              </a:extLst>
            </p:cNvPr>
            <p:cNvSpPr/>
            <p:nvPr/>
          </p:nvSpPr>
          <p:spPr>
            <a:xfrm rot="14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9" name="Oval 124">
              <a:extLst>
                <a:ext uri="{FF2B5EF4-FFF2-40B4-BE49-F238E27FC236}">
                  <a16:creationId xmlns:a16="http://schemas.microsoft.com/office/drawing/2014/main" id="{9DA27E30-6106-49C9-9CA3-4554C6BFF7F1}"/>
                </a:ext>
              </a:extLst>
            </p:cNvPr>
            <p:cNvSpPr/>
            <p:nvPr/>
          </p:nvSpPr>
          <p:spPr>
            <a:xfrm rot="14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0" name="Oval 125">
              <a:extLst>
                <a:ext uri="{FF2B5EF4-FFF2-40B4-BE49-F238E27FC236}">
                  <a16:creationId xmlns:a16="http://schemas.microsoft.com/office/drawing/2014/main" id="{05EB9350-EE61-45D3-BA94-5038C2177438}"/>
                </a:ext>
              </a:extLst>
            </p:cNvPr>
            <p:cNvSpPr/>
            <p:nvPr/>
          </p:nvSpPr>
          <p:spPr>
            <a:xfrm rot="15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1" name="Oval 126">
              <a:extLst>
                <a:ext uri="{FF2B5EF4-FFF2-40B4-BE49-F238E27FC236}">
                  <a16:creationId xmlns:a16="http://schemas.microsoft.com/office/drawing/2014/main" id="{80B94E08-A77D-44DB-A3B1-C6739F87A3C9}"/>
                </a:ext>
              </a:extLst>
            </p:cNvPr>
            <p:cNvSpPr/>
            <p:nvPr/>
          </p:nvSpPr>
          <p:spPr>
            <a:xfrm rot="15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2" name="Oval 127">
              <a:extLst>
                <a:ext uri="{FF2B5EF4-FFF2-40B4-BE49-F238E27FC236}">
                  <a16:creationId xmlns:a16="http://schemas.microsoft.com/office/drawing/2014/main" id="{F2853393-A15F-4B56-8AEA-5C8C97CB8D04}"/>
                </a:ext>
              </a:extLst>
            </p:cNvPr>
            <p:cNvSpPr/>
            <p:nvPr/>
          </p:nvSpPr>
          <p:spPr>
            <a:xfrm rot="15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3" name="Oval 128">
              <a:extLst>
                <a:ext uri="{FF2B5EF4-FFF2-40B4-BE49-F238E27FC236}">
                  <a16:creationId xmlns:a16="http://schemas.microsoft.com/office/drawing/2014/main" id="{F8BBF725-6184-488E-A9C0-31461F25349F}"/>
                </a:ext>
              </a:extLst>
            </p:cNvPr>
            <p:cNvSpPr/>
            <p:nvPr/>
          </p:nvSpPr>
          <p:spPr>
            <a:xfrm rot="15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4" name="Oval 129">
              <a:extLst>
                <a:ext uri="{FF2B5EF4-FFF2-40B4-BE49-F238E27FC236}">
                  <a16:creationId xmlns:a16="http://schemas.microsoft.com/office/drawing/2014/main" id="{4EAE3D3A-F07D-40E5-AE03-81D46746A2F6}"/>
                </a:ext>
              </a:extLst>
            </p:cNvPr>
            <p:cNvSpPr/>
            <p:nvPr/>
          </p:nvSpPr>
          <p:spPr>
            <a:xfrm rot="16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5" name="Oval 130">
              <a:extLst>
                <a:ext uri="{FF2B5EF4-FFF2-40B4-BE49-F238E27FC236}">
                  <a16:creationId xmlns:a16="http://schemas.microsoft.com/office/drawing/2014/main" id="{4548584F-A2D6-4348-8DA0-FEB1A19C07CE}"/>
                </a:ext>
              </a:extLst>
            </p:cNvPr>
            <p:cNvSpPr/>
            <p:nvPr/>
          </p:nvSpPr>
          <p:spPr>
            <a:xfrm rot="16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6" name="Oval 131">
              <a:extLst>
                <a:ext uri="{FF2B5EF4-FFF2-40B4-BE49-F238E27FC236}">
                  <a16:creationId xmlns:a16="http://schemas.microsoft.com/office/drawing/2014/main" id="{1DF4D2DF-A72B-4A86-993A-4111BAD425ED}"/>
                </a:ext>
              </a:extLst>
            </p:cNvPr>
            <p:cNvSpPr/>
            <p:nvPr/>
          </p:nvSpPr>
          <p:spPr>
            <a:xfrm rot="16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7" name="Oval 132">
              <a:extLst>
                <a:ext uri="{FF2B5EF4-FFF2-40B4-BE49-F238E27FC236}">
                  <a16:creationId xmlns:a16="http://schemas.microsoft.com/office/drawing/2014/main" id="{160AABED-5DE5-4D69-B4C7-CDEB221EC0F1}"/>
                </a:ext>
              </a:extLst>
            </p:cNvPr>
            <p:cNvSpPr/>
            <p:nvPr/>
          </p:nvSpPr>
          <p:spPr>
            <a:xfrm rot="17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8" name="Oval 133">
              <a:extLst>
                <a:ext uri="{FF2B5EF4-FFF2-40B4-BE49-F238E27FC236}">
                  <a16:creationId xmlns:a16="http://schemas.microsoft.com/office/drawing/2014/main" id="{4AED780B-7743-49A8-950A-6B2AFE85EB0F}"/>
                </a:ext>
              </a:extLst>
            </p:cNvPr>
            <p:cNvSpPr/>
            <p:nvPr/>
          </p:nvSpPr>
          <p:spPr>
            <a:xfrm rot="17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9" name="Oval 134">
              <a:extLst>
                <a:ext uri="{FF2B5EF4-FFF2-40B4-BE49-F238E27FC236}">
                  <a16:creationId xmlns:a16="http://schemas.microsoft.com/office/drawing/2014/main" id="{C85F54D5-1984-4383-AE20-02DD30C8C0DE}"/>
                </a:ext>
              </a:extLst>
            </p:cNvPr>
            <p:cNvSpPr/>
            <p:nvPr/>
          </p:nvSpPr>
          <p:spPr>
            <a:xfrm rot="17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0" name="Oval 135">
              <a:extLst>
                <a:ext uri="{FF2B5EF4-FFF2-40B4-BE49-F238E27FC236}">
                  <a16:creationId xmlns:a16="http://schemas.microsoft.com/office/drawing/2014/main" id="{001F1E2B-51DE-40DF-9CA5-E240CEF94C36}"/>
                </a:ext>
              </a:extLst>
            </p:cNvPr>
            <p:cNvSpPr/>
            <p:nvPr/>
          </p:nvSpPr>
          <p:spPr>
            <a:xfrm rot="18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1" name="Oval 136">
              <a:extLst>
                <a:ext uri="{FF2B5EF4-FFF2-40B4-BE49-F238E27FC236}">
                  <a16:creationId xmlns:a16="http://schemas.microsoft.com/office/drawing/2014/main" id="{E1EBC0B8-86D5-4DFA-9945-31AEE9B04BCC}"/>
                </a:ext>
              </a:extLst>
            </p:cNvPr>
            <p:cNvSpPr/>
            <p:nvPr/>
          </p:nvSpPr>
          <p:spPr>
            <a:xfrm rot="18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2" name="Oval 137">
              <a:extLst>
                <a:ext uri="{FF2B5EF4-FFF2-40B4-BE49-F238E27FC236}">
                  <a16:creationId xmlns:a16="http://schemas.microsoft.com/office/drawing/2014/main" id="{ACB85DE7-2FC9-4FA5-AA09-C914AB3AB331}"/>
                </a:ext>
              </a:extLst>
            </p:cNvPr>
            <p:cNvSpPr/>
            <p:nvPr/>
          </p:nvSpPr>
          <p:spPr>
            <a:xfrm rot="18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3" name="Oval 138">
              <a:extLst>
                <a:ext uri="{FF2B5EF4-FFF2-40B4-BE49-F238E27FC236}">
                  <a16:creationId xmlns:a16="http://schemas.microsoft.com/office/drawing/2014/main" id="{552510BD-5A39-48DE-8E8B-5BDA0FB9C93D}"/>
                </a:ext>
              </a:extLst>
            </p:cNvPr>
            <p:cNvSpPr/>
            <p:nvPr/>
          </p:nvSpPr>
          <p:spPr>
            <a:xfrm rot="18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4" name="Oval 139">
              <a:extLst>
                <a:ext uri="{FF2B5EF4-FFF2-40B4-BE49-F238E27FC236}">
                  <a16:creationId xmlns:a16="http://schemas.microsoft.com/office/drawing/2014/main" id="{B314A78E-833C-4EA4-90CC-672E1242F730}"/>
                </a:ext>
              </a:extLst>
            </p:cNvPr>
            <p:cNvSpPr/>
            <p:nvPr/>
          </p:nvSpPr>
          <p:spPr>
            <a:xfrm rot="19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5" name="Oval 140">
              <a:extLst>
                <a:ext uri="{FF2B5EF4-FFF2-40B4-BE49-F238E27FC236}">
                  <a16:creationId xmlns:a16="http://schemas.microsoft.com/office/drawing/2014/main" id="{891D9916-8BF3-4358-8170-48AB3A3EE797}"/>
                </a:ext>
              </a:extLst>
            </p:cNvPr>
            <p:cNvSpPr/>
            <p:nvPr/>
          </p:nvSpPr>
          <p:spPr>
            <a:xfrm rot="19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6" name="Oval 141">
              <a:extLst>
                <a:ext uri="{FF2B5EF4-FFF2-40B4-BE49-F238E27FC236}">
                  <a16:creationId xmlns:a16="http://schemas.microsoft.com/office/drawing/2014/main" id="{DB94D838-1733-4B3A-AD6B-86CD6E1348A2}"/>
                </a:ext>
              </a:extLst>
            </p:cNvPr>
            <p:cNvSpPr/>
            <p:nvPr/>
          </p:nvSpPr>
          <p:spPr>
            <a:xfrm rot="19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7" name="Oval 142">
              <a:extLst>
                <a:ext uri="{FF2B5EF4-FFF2-40B4-BE49-F238E27FC236}">
                  <a16:creationId xmlns:a16="http://schemas.microsoft.com/office/drawing/2014/main" id="{C0DE2374-0959-4EFA-A539-6D369D2B9ED5}"/>
                </a:ext>
              </a:extLst>
            </p:cNvPr>
            <p:cNvSpPr/>
            <p:nvPr/>
          </p:nvSpPr>
          <p:spPr>
            <a:xfrm rot="20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8" name="Oval 143">
              <a:extLst>
                <a:ext uri="{FF2B5EF4-FFF2-40B4-BE49-F238E27FC236}">
                  <a16:creationId xmlns:a16="http://schemas.microsoft.com/office/drawing/2014/main" id="{CB86D1E1-7B85-439A-88F5-B57D660241DB}"/>
                </a:ext>
              </a:extLst>
            </p:cNvPr>
            <p:cNvSpPr/>
            <p:nvPr/>
          </p:nvSpPr>
          <p:spPr>
            <a:xfrm rot="20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9" name="Oval 144">
              <a:extLst>
                <a:ext uri="{FF2B5EF4-FFF2-40B4-BE49-F238E27FC236}">
                  <a16:creationId xmlns:a16="http://schemas.microsoft.com/office/drawing/2014/main" id="{E2E25A74-4161-4359-A0CE-F590D098E90C}"/>
                </a:ext>
              </a:extLst>
            </p:cNvPr>
            <p:cNvSpPr/>
            <p:nvPr/>
          </p:nvSpPr>
          <p:spPr>
            <a:xfrm rot="20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80" name="Oval 145">
              <a:extLst>
                <a:ext uri="{FF2B5EF4-FFF2-40B4-BE49-F238E27FC236}">
                  <a16:creationId xmlns:a16="http://schemas.microsoft.com/office/drawing/2014/main" id="{F4F9AE5B-9D1F-41A7-8463-4276CF8D5170}"/>
                </a:ext>
              </a:extLst>
            </p:cNvPr>
            <p:cNvSpPr/>
            <p:nvPr/>
          </p:nvSpPr>
          <p:spPr>
            <a:xfrm rot="21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81" name="Oval 146">
              <a:extLst>
                <a:ext uri="{FF2B5EF4-FFF2-40B4-BE49-F238E27FC236}">
                  <a16:creationId xmlns:a16="http://schemas.microsoft.com/office/drawing/2014/main" id="{7DA2EA5D-52BA-4F20-8264-DB7551BC5E5D}"/>
                </a:ext>
              </a:extLst>
            </p:cNvPr>
            <p:cNvSpPr/>
            <p:nvPr/>
          </p:nvSpPr>
          <p:spPr>
            <a:xfrm rot="21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82" name="Oval 147">
              <a:extLst>
                <a:ext uri="{FF2B5EF4-FFF2-40B4-BE49-F238E27FC236}">
                  <a16:creationId xmlns:a16="http://schemas.microsoft.com/office/drawing/2014/main" id="{CE32DB6F-5030-4ADA-B490-11779D430760}"/>
                </a:ext>
              </a:extLst>
            </p:cNvPr>
            <p:cNvSpPr/>
            <p:nvPr/>
          </p:nvSpPr>
          <p:spPr>
            <a:xfrm rot="21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3BDB3F74-E5DB-453E-8C4A-40FF41DA8473}"/>
              </a:ext>
            </a:extLst>
          </p:cNvPr>
          <p:cNvSpPr/>
          <p:nvPr/>
        </p:nvSpPr>
        <p:spPr>
          <a:xfrm>
            <a:off x="5306401" y="322181"/>
            <a:ext cx="5820086" cy="899493"/>
          </a:xfrm>
          <a:prstGeom prst="rect">
            <a:avLst/>
          </a:prstGeom>
          <a:noFill/>
        </p:spPr>
        <p:txBody>
          <a:bodyPr wrap="square" lIns="77145" tIns="38572" rIns="77145" bIns="38572" numCol="1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672" b="1" dirty="0" err="1" smtClean="0">
                <a:ln w="76200">
                  <a:solidFill>
                    <a:srgbClr val="7030A0"/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2672" b="1" dirty="0" smtClean="0">
                <a:ln w="76200">
                  <a:solidFill>
                    <a:srgbClr val="7030A0"/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72" b="1" dirty="0" err="1" smtClean="0">
                <a:ln w="76200">
                  <a:solidFill>
                    <a:srgbClr val="7030A0"/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2672" b="1" dirty="0" smtClean="0">
                <a:ln w="76200">
                  <a:solidFill>
                    <a:srgbClr val="7030A0"/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672" b="1" dirty="0">
              <a:ln w="76200">
                <a:solidFill>
                  <a:srgbClr val="7030A0"/>
                </a:solidFill>
              </a:ln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4" name="Picture 83" descr="C:\Program Files\Microsoft Office\MEDIA\CAGCAT10\j0195384.wmf">
            <a:extLst>
              <a:ext uri="{FF2B5EF4-FFF2-40B4-BE49-F238E27FC236}">
                <a16:creationId xmlns:a16="http://schemas.microsoft.com/office/drawing/2014/main" id="{A49109D7-8040-FC03-9A1E-EBC222820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045" y="4201928"/>
            <a:ext cx="3361411" cy="265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laptop"/>
          <p:cNvSpPr>
            <a:spLocks noEditPoints="1" noChangeArrowheads="1"/>
          </p:cNvSpPr>
          <p:nvPr/>
        </p:nvSpPr>
        <p:spPr bwMode="auto">
          <a:xfrm>
            <a:off x="765261" y="230529"/>
            <a:ext cx="3330532" cy="1756513"/>
          </a:xfrm>
          <a:custGeom>
            <a:avLst/>
            <a:gdLst>
              <a:gd name="T0" fmla="*/ 3362 w 21600"/>
              <a:gd name="T1" fmla="*/ 0 h 21600"/>
              <a:gd name="T2" fmla="*/ 3362 w 21600"/>
              <a:gd name="T3" fmla="*/ 7173 h 21600"/>
              <a:gd name="T4" fmla="*/ 18327 w 21600"/>
              <a:gd name="T5" fmla="*/ 0 h 21600"/>
              <a:gd name="T6" fmla="*/ 18327 w 21600"/>
              <a:gd name="T7" fmla="*/ 7173 h 21600"/>
              <a:gd name="T8" fmla="*/ 10800 w 21600"/>
              <a:gd name="T9" fmla="*/ 0 h 21600"/>
              <a:gd name="T10" fmla="*/ 10800 w 21600"/>
              <a:gd name="T11" fmla="*/ 21600 h 21600"/>
              <a:gd name="T12" fmla="*/ 0 w 21600"/>
              <a:gd name="T13" fmla="*/ 21600 h 21600"/>
              <a:gd name="T14" fmla="*/ 21600 w 21600"/>
              <a:gd name="T15" fmla="*/ 21600 h 21600"/>
              <a:gd name="T16" fmla="*/ 4445 w 21600"/>
              <a:gd name="T17" fmla="*/ 1858 h 21600"/>
              <a:gd name="T18" fmla="*/ 17311 w 21600"/>
              <a:gd name="T19" fmla="*/ 1232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7145" tIns="38572" rIns="77145" bIns="38572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36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6" name="computr3">
            <a:extLst>
              <a:ext uri="{FF2B5EF4-FFF2-40B4-BE49-F238E27FC236}">
                <a16:creationId xmlns:a16="http://schemas.microsoft.com/office/drawing/2014/main" id="{B7DF48EC-88F0-A4F2-3BF6-3BC6C7E12934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362011" y="4535633"/>
            <a:ext cx="2737755" cy="1831945"/>
          </a:xfrm>
          <a:custGeom>
            <a:avLst/>
            <a:gdLst>
              <a:gd name="T0" fmla="*/ 0 w 21600"/>
              <a:gd name="T1" fmla="*/ 10800 h 21600"/>
              <a:gd name="T2" fmla="*/ 10800 w 21600"/>
              <a:gd name="T3" fmla="*/ 0 h 21600"/>
              <a:gd name="T4" fmla="*/ 10800 w 21600"/>
              <a:gd name="T5" fmla="*/ 21600 h 21600"/>
              <a:gd name="T6" fmla="*/ 18135 w 21600"/>
              <a:gd name="T7" fmla="*/ 10800 h 21600"/>
              <a:gd name="T8" fmla="*/ 7811 w 21600"/>
              <a:gd name="T9" fmla="*/ 2584 h 21600"/>
              <a:gd name="T10" fmla="*/ 16359 w 21600"/>
              <a:gd name="T11" fmla="*/ 1176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4287" tIns="32144" rIns="64287" bIns="32144" numCol="1" anchor="t" anchorCtr="0" compatLnSpc="1">
            <a:prstTxWarp prst="textNoShape">
              <a:avLst/>
            </a:prstTxWarp>
          </a:bodyPr>
          <a:lstStyle/>
          <a:p>
            <a:endParaRPr lang="ru-RU" sz="1266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7539B43-E91D-A8C0-A465-2F03DB5113ED}"/>
              </a:ext>
            </a:extLst>
          </p:cNvPr>
          <p:cNvSpPr txBox="1"/>
          <p:nvPr/>
        </p:nvSpPr>
        <p:spPr>
          <a:xfrm rot="21387350">
            <a:off x="10894142" y="4527507"/>
            <a:ext cx="1002890" cy="70788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- Three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 - English</a:t>
            </a:r>
          </a:p>
          <a:p>
            <a:pPr algn="ctr"/>
            <a:r>
              <a:rPr lang="en-US" sz="1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- 5</a:t>
            </a:r>
            <a:endParaRPr lang="ru-RU" sz="1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8" name="Picture 8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284" y="4381082"/>
            <a:ext cx="763673" cy="8730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574" y="4713051"/>
            <a:ext cx="1157591" cy="870626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87539B43-E91D-A8C0-A465-2F03DB5113ED}"/>
              </a:ext>
            </a:extLst>
          </p:cNvPr>
          <p:cNvSpPr txBox="1"/>
          <p:nvPr/>
        </p:nvSpPr>
        <p:spPr>
          <a:xfrm>
            <a:off x="1438966" y="390548"/>
            <a:ext cx="1992391" cy="83099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- Three</a:t>
            </a:r>
          </a:p>
          <a:p>
            <a:pPr algn="ctr"/>
            <a:r>
              <a:rPr lang="en-US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 - English</a:t>
            </a:r>
          </a:p>
          <a:p>
            <a:pPr algn="ctr"/>
            <a:r>
              <a:rPr lang="en-US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- 5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0654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7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8" y="0"/>
            <a:ext cx="12034684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9EBAF-1C7A-4266-814F-EE2F8054416F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76284" y="1973700"/>
            <a:ext cx="3660842" cy="22775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en-US" sz="44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Shohel Miah </a:t>
            </a:r>
            <a:r>
              <a:rPr lang="en-US" sz="20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</a:p>
          <a:p>
            <a:pPr algn="ctr"/>
            <a:r>
              <a:rPr lang="en-US" i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Kongsherkul</a:t>
            </a:r>
            <a:r>
              <a:rPr lang="en-US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Govt</a:t>
            </a:r>
            <a:r>
              <a:rPr lang="en-US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en-US" i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rimary School.</a:t>
            </a:r>
          </a:p>
          <a:p>
            <a:pPr algn="ctr"/>
            <a:r>
              <a:rPr lang="en-US" sz="2000" i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Bhaluka,Mymensingh</a:t>
            </a:r>
            <a:r>
              <a:rPr lang="en-US" sz="20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en-US" sz="2000" i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Mobile: 01721491411</a:t>
            </a:r>
          </a:p>
          <a:p>
            <a:pPr algn="ctr"/>
            <a:r>
              <a:rPr lang="en-US" sz="2000" i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Email:-shohelkgps@gmail.com</a:t>
            </a:r>
            <a:endParaRPr lang="en-US" sz="2000" i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71557" y="423230"/>
            <a:ext cx="606781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i="1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i="1" u="sng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Teacher’s Identity</a:t>
            </a:r>
            <a:endParaRPr lang="en-US" sz="6000" i="1" u="sng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39" r="100000">
                        <a14:foregroundMark x1="11512" y1="22344" x2="99584" y2="21484"/>
                        <a14:foregroundMark x1="98613" y1="21641" x2="98890" y2="85156"/>
                        <a14:foregroundMark x1="99168" y1="84453" x2="139" y2="84609"/>
                        <a14:foregroundMark x1="139" y1="84766" x2="555" y2="202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060" y="1160207"/>
            <a:ext cx="2394114" cy="326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3282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3A0F-CC41-4DFD-ADE1-D54606E35631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6DAAB1-D6DC-45DA-9378-B1D9F02DA689}"/>
              </a:ext>
            </a:extLst>
          </p:cNvPr>
          <p:cNvSpPr txBox="1"/>
          <p:nvPr/>
        </p:nvSpPr>
        <p:spPr>
          <a:xfrm>
            <a:off x="733430" y="1687507"/>
            <a:ext cx="5254415" cy="431400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IN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Class : Three</a:t>
            </a:r>
          </a:p>
          <a:p>
            <a:pPr algn="ctr"/>
            <a:r>
              <a:rPr lang="en-IN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Subject : </a:t>
            </a:r>
            <a:r>
              <a:rPr lang="en-IN" sz="3429" b="1" dirty="0" err="1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IN" sz="3429" b="1" dirty="0" err="1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endParaRPr lang="en-IN" sz="3429" b="1" dirty="0">
              <a:ln/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Unit : 5, Lesson 4</a:t>
            </a:r>
          </a:p>
          <a:p>
            <a:pPr algn="ctr"/>
            <a:r>
              <a:rPr lang="en-IN" sz="3429" b="1" dirty="0" err="1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Oyshi's</a:t>
            </a:r>
            <a:r>
              <a:rPr lang="en-IN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city life</a:t>
            </a:r>
          </a:p>
          <a:p>
            <a:pPr algn="ctr"/>
            <a:r>
              <a:rPr lang="en-IN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Activity</a:t>
            </a:r>
            <a:r>
              <a:rPr lang="bn-BD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bn-BD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A, B, C, D</a:t>
            </a:r>
          </a:p>
          <a:p>
            <a:pPr algn="ctr"/>
            <a:r>
              <a:rPr lang="en-IN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Page : 76 &amp; 77.</a:t>
            </a:r>
          </a:p>
          <a:p>
            <a:pPr algn="ctr"/>
            <a:r>
              <a:rPr lang="en-IN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Time </a:t>
            </a:r>
            <a:r>
              <a:rPr lang="bn-BD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45 min</a:t>
            </a:r>
            <a:r>
              <a:rPr lang="bn-BD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IN" sz="3429" b="1" dirty="0" err="1" smtClean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tes</a:t>
            </a:r>
            <a:endParaRPr lang="en-IN" sz="3429" b="1" dirty="0" smtClean="0">
              <a:ln/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3429" b="1" dirty="0" smtClean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Date:04/09/2026</a:t>
            </a:r>
            <a:endParaRPr lang="en-IN" sz="3429" b="1" dirty="0">
              <a:ln/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19551" y="423230"/>
            <a:ext cx="597182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b="1" u="sng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Lesson’s Identity</a:t>
            </a:r>
            <a:endParaRPr lang="en-US" sz="6000" b="1" u="sng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612" y="1541214"/>
            <a:ext cx="3667033" cy="5093101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05" y="114935"/>
            <a:ext cx="1744345" cy="21469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784" b="42147" l="38889" r="780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384" y="0"/>
            <a:ext cx="3897206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784" b="42147" l="38889" r="780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307" y="1587909"/>
            <a:ext cx="3897206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784" b="42147" l="38889" r="780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216" y="3106993"/>
            <a:ext cx="38972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2213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702B-F246-4A2A-AAC8-BDF4BF855401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87735C-ECF9-4CE1-ABE4-4D1A0B749C5E}"/>
              </a:ext>
            </a:extLst>
          </p:cNvPr>
          <p:cNvSpPr/>
          <p:nvPr/>
        </p:nvSpPr>
        <p:spPr>
          <a:xfrm>
            <a:off x="1524000" y="527906"/>
            <a:ext cx="9810344" cy="620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429" dirty="0">
                <a:latin typeface="Book Antiqua" pitchFamily="18" charset="0"/>
              </a:rPr>
              <a:t>Can you guess what is our today's lesson?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1BB7FC-BB92-4870-B9B5-47E270786FE3}"/>
              </a:ext>
            </a:extLst>
          </p:cNvPr>
          <p:cNvSpPr/>
          <p:nvPr/>
        </p:nvSpPr>
        <p:spPr>
          <a:xfrm>
            <a:off x="147484" y="1184096"/>
            <a:ext cx="11887200" cy="620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429" dirty="0">
                <a:latin typeface="Book Antiqua" pitchFamily="18" charset="0"/>
              </a:rPr>
              <a:t>What is the relationship between them?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CD3D42-CD2C-A2A4-4250-B635131FD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472" y="1847543"/>
            <a:ext cx="6056670" cy="407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7170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1BE46-020C-4FEA-81E7-C01F748F2F6F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2D05B4-0587-46CE-8FFD-28CC10D8C50D}"/>
              </a:ext>
            </a:extLst>
          </p:cNvPr>
          <p:cNvSpPr txBox="1"/>
          <p:nvPr/>
        </p:nvSpPr>
        <p:spPr>
          <a:xfrm flipH="1">
            <a:off x="4569237" y="1016432"/>
            <a:ext cx="4577528" cy="620042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429" dirty="0">
                <a:solidFill>
                  <a:schemeClr val="tx1"/>
                </a:solidFill>
                <a:latin typeface="Book Antiqua" pitchFamily="18" charset="0"/>
              </a:rPr>
              <a:t>Today's</a:t>
            </a:r>
            <a:r>
              <a:rPr lang="en-US" sz="3429" b="1" dirty="0">
                <a:ln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</a:rPr>
              <a:t> </a:t>
            </a:r>
            <a:r>
              <a:rPr lang="en-US" sz="3429" dirty="0">
                <a:solidFill>
                  <a:schemeClr val="tx1"/>
                </a:solidFill>
                <a:latin typeface="Book Antiqua" pitchFamily="18" charset="0"/>
              </a:rPr>
              <a:t>Our</a:t>
            </a:r>
            <a:r>
              <a:rPr lang="en-US" sz="3429" b="1" dirty="0">
                <a:ln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</a:rPr>
              <a:t> </a:t>
            </a:r>
            <a:r>
              <a:rPr lang="en-US" sz="3429" dirty="0">
                <a:solidFill>
                  <a:schemeClr val="tx1"/>
                </a:solidFill>
                <a:latin typeface="Book Antiqua" pitchFamily="18" charset="0"/>
              </a:rPr>
              <a:t>Lesson</a:t>
            </a:r>
            <a:endParaRPr lang="en-US" sz="3429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49B628-1B4C-4DDF-89BB-58D2C91D55BB}"/>
              </a:ext>
            </a:extLst>
          </p:cNvPr>
          <p:cNvSpPr txBox="1"/>
          <p:nvPr/>
        </p:nvSpPr>
        <p:spPr>
          <a:xfrm>
            <a:off x="659370" y="2007326"/>
            <a:ext cx="8049299" cy="2988880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en-US" sz="4191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</a:rPr>
              <a:t>Oyshi's</a:t>
            </a:r>
            <a:r>
              <a:rPr lang="en-US" sz="4191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</a:rPr>
              <a:t> city life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379688-D395-474E-A267-85FBAE8F581F}"/>
              </a:ext>
            </a:extLst>
          </p:cNvPr>
          <p:cNvSpPr/>
          <p:nvPr/>
        </p:nvSpPr>
        <p:spPr>
          <a:xfrm>
            <a:off x="1707191" y="4219308"/>
            <a:ext cx="3664577" cy="1147750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3429" dirty="0">
                <a:latin typeface="Book Antiqua" pitchFamily="18" charset="0"/>
              </a:rPr>
              <a:t>Unit </a:t>
            </a:r>
            <a:r>
              <a:rPr lang="en-US" sz="3429">
                <a:latin typeface="Book Antiqua" pitchFamily="18" charset="0"/>
              </a:rPr>
              <a:t>- 5.</a:t>
            </a:r>
            <a:endParaRPr lang="en-US" sz="3429" dirty="0">
              <a:latin typeface="Book Antiqua" pitchFamily="18" charset="0"/>
            </a:endParaRPr>
          </a:p>
          <a:p>
            <a:r>
              <a:rPr lang="en-US" sz="3429">
                <a:latin typeface="Book Antiqua" pitchFamily="18" charset="0"/>
              </a:rPr>
              <a:t>Lesson 4</a:t>
            </a:r>
            <a:endParaRPr lang="en-US" sz="3429" dirty="0">
              <a:latin typeface="Book Antiqua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2B1A97-B2D4-D287-08D2-37A6511A7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1277" y="1873227"/>
            <a:ext cx="3345995" cy="440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07303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F7FA-D99E-465C-AA28-521B0DD44713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95BF10-A3A4-42B8-973F-835A6EE90E81}"/>
              </a:ext>
            </a:extLst>
          </p:cNvPr>
          <p:cNvSpPr txBox="1"/>
          <p:nvPr/>
        </p:nvSpPr>
        <p:spPr>
          <a:xfrm>
            <a:off x="3595906" y="143080"/>
            <a:ext cx="6019640" cy="707886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FF8500-95A5-4061-8DA5-21232952353A}"/>
              </a:ext>
            </a:extLst>
          </p:cNvPr>
          <p:cNvSpPr txBox="1"/>
          <p:nvPr/>
        </p:nvSpPr>
        <p:spPr>
          <a:xfrm>
            <a:off x="1438007" y="728602"/>
            <a:ext cx="6377343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able to:-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97B938-F78C-4AF5-8D3A-725BD47CE37C}"/>
              </a:ext>
            </a:extLst>
          </p:cNvPr>
          <p:cNvSpPr txBox="1"/>
          <p:nvPr/>
        </p:nvSpPr>
        <p:spPr>
          <a:xfrm>
            <a:off x="363794" y="1285591"/>
            <a:ext cx="11759380" cy="50167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Listening:-</a:t>
            </a:r>
          </a:p>
          <a:p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4.3.1 - enjoy and understand simple stories.</a:t>
            </a:r>
          </a:p>
          <a:p>
            <a:r>
              <a:rPr lang="en-US" sz="32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Speaking:-</a:t>
            </a:r>
          </a:p>
          <a:p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3.1.1 - ask and answer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questions.</a:t>
            </a:r>
          </a:p>
          <a:p>
            <a:r>
              <a:rPr lang="en-US" sz="32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Reading:-</a:t>
            </a:r>
          </a:p>
          <a:p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5.1.1 - read simple paragraphs.</a:t>
            </a:r>
          </a:p>
          <a:p>
            <a:r>
              <a:rPr lang="en-US" sz="32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Writing:-</a:t>
            </a:r>
          </a:p>
          <a:p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8.1.3 - write sentence from the text book or model.</a:t>
            </a:r>
          </a:p>
          <a:p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10.1.1 - write short and simple paragraphs answering a</a:t>
            </a:r>
          </a:p>
          <a:p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set of questions.</a:t>
            </a:r>
          </a:p>
        </p:txBody>
      </p:sp>
    </p:spTree>
    <p:extLst>
      <p:ext uri="{BB962C8B-B14F-4D97-AF65-F5344CB8AC3E}">
        <p14:creationId xmlns:p14="http://schemas.microsoft.com/office/powerpoint/2010/main" val="5466912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B38E1-5D9B-4F9E-8F49-C489334620C2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06D780-9EAA-4C63-BBB1-252B0CA327F2}"/>
              </a:ext>
            </a:extLst>
          </p:cNvPr>
          <p:cNvSpPr/>
          <p:nvPr/>
        </p:nvSpPr>
        <p:spPr>
          <a:xfrm>
            <a:off x="4466158" y="509852"/>
            <a:ext cx="47836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Who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you see in the picture?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EE0553-6A34-476A-88FE-C48550930573}"/>
              </a:ext>
            </a:extLst>
          </p:cNvPr>
          <p:cNvSpPr/>
          <p:nvPr/>
        </p:nvSpPr>
        <p:spPr>
          <a:xfrm>
            <a:off x="949342" y="938390"/>
            <a:ext cx="18742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Words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D9E940-099F-44A2-AEB3-4F980BEA6430}"/>
              </a:ext>
            </a:extLst>
          </p:cNvPr>
          <p:cNvSpPr/>
          <p:nvPr/>
        </p:nvSpPr>
        <p:spPr>
          <a:xfrm>
            <a:off x="1464741" y="2367926"/>
            <a:ext cx="8435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City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4FF9A9-1642-4BE2-A3A5-A6EA5E36859B}"/>
              </a:ext>
            </a:extLst>
          </p:cNvPr>
          <p:cNvSpPr/>
          <p:nvPr/>
        </p:nvSpPr>
        <p:spPr>
          <a:xfrm>
            <a:off x="7494310" y="2367925"/>
            <a:ext cx="4127420" cy="461665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people live in modern.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498306-7012-9121-85D9-BCC2B0D81D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560" y="952655"/>
            <a:ext cx="2752021" cy="24722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6B3C96E-8787-6E11-FEA8-8D331F3E6838}"/>
              </a:ext>
            </a:extLst>
          </p:cNvPr>
          <p:cNvSpPr txBox="1"/>
          <p:nvPr/>
        </p:nvSpPr>
        <p:spPr>
          <a:xfrm>
            <a:off x="759354" y="3201412"/>
            <a:ext cx="1131465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Oyshi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her family live in a city.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Oyshi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goes to school with her father. After school, she returns home with her mother. They always use the zebra crossing and foot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overbridge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Oyshi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plays with her brother in the afternoon. </a:t>
            </a: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have a beautiful roof top garden.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Oyshi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helps her parents with gardening. She waters the plants in their garden.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Oyshi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likes to live in a green city. Every Friday and Saturday,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Oyshi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attends an art class at ‘Bangladesh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Shishu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Academy’.</a:t>
            </a:r>
          </a:p>
        </p:txBody>
      </p:sp>
    </p:spTree>
    <p:extLst>
      <p:ext uri="{BB962C8B-B14F-4D97-AF65-F5344CB8AC3E}">
        <p14:creationId xmlns:p14="http://schemas.microsoft.com/office/powerpoint/2010/main" val="36434635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7" grpId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37C51-9AEB-4736-A1FF-368500BD832E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8</a:t>
            </a:fld>
            <a:endParaRPr lang="en-US"/>
          </a:p>
        </p:txBody>
      </p:sp>
      <p:sp>
        <p:nvSpPr>
          <p:cNvPr id="5" name="Oval Callout 4">
            <a:extLst>
              <a:ext uri="{FF2B5EF4-FFF2-40B4-BE49-F238E27FC236}">
                <a16:creationId xmlns:a16="http://schemas.microsoft.com/office/drawing/2014/main" id="{F540A09C-882B-4B5B-A9AD-855C7C2F2D00}"/>
              </a:ext>
            </a:extLst>
          </p:cNvPr>
          <p:cNvSpPr/>
          <p:nvPr/>
        </p:nvSpPr>
        <p:spPr>
          <a:xfrm>
            <a:off x="3782291" y="1140643"/>
            <a:ext cx="8045915" cy="4901938"/>
          </a:xfrm>
          <a:prstGeom prst="wedgeEllipseCallout">
            <a:avLst>
              <a:gd name="adj1" fmla="val -60828"/>
              <a:gd name="adj2" fmla="val 33344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 borrows story books from the ‘Mobile Library of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Bishwo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Shahitto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Kendro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 on Wednesday.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Oyshi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loves her city very much.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89" b="8437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32" y="3913239"/>
            <a:ext cx="2272298" cy="28464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070048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BCC24-DA28-46D6-9F0A-5ED7B725D5D1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44F4B7-143F-4600-812B-D88AB3879EDB}"/>
              </a:ext>
            </a:extLst>
          </p:cNvPr>
          <p:cNvSpPr txBox="1"/>
          <p:nvPr/>
        </p:nvSpPr>
        <p:spPr>
          <a:xfrm>
            <a:off x="5333411" y="841316"/>
            <a:ext cx="3639138" cy="620042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429" dirty="0">
                <a:solidFill>
                  <a:schemeClr val="tx1"/>
                </a:solidFill>
                <a:latin typeface="Book Antiqua" pitchFamily="18" charset="0"/>
              </a:rPr>
              <a:t>Teacher’s reading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3" y="1750143"/>
            <a:ext cx="5714863" cy="40508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103" y="1730477"/>
            <a:ext cx="5171768" cy="38542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454800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8CBA3-2C05-4FDE-89DA-5873FB09F4C7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2A6B32-1BE9-4545-DFDB-042A5C16945B}"/>
              </a:ext>
            </a:extLst>
          </p:cNvPr>
          <p:cNvSpPr txBox="1"/>
          <p:nvPr/>
        </p:nvSpPr>
        <p:spPr>
          <a:xfrm>
            <a:off x="4527754" y="582665"/>
            <a:ext cx="6858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your English book </a:t>
            </a:r>
            <a:r>
              <a:rPr lang="en-US" sz="28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page-76-77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05500F-7BB7-4E6D-C1E9-817DE0E97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2350" y="1265506"/>
            <a:ext cx="3479997" cy="4602317"/>
          </a:xfrm>
          <a:prstGeom prst="rect">
            <a:avLst/>
          </a:prstGeom>
        </p:spPr>
      </p:pic>
      <p:pic>
        <p:nvPicPr>
          <p:cNvPr id="7" name="Picture 6" descr="Screen Clipping">
            <a:extLst>
              <a:ext uri="{FF2B5EF4-FFF2-40B4-BE49-F238E27FC236}">
                <a16:creationId xmlns:a16="http://schemas.microsoft.com/office/drawing/2014/main" id="{54C0DD55-3975-4F21-2A83-2E305549D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036" y="1284987"/>
            <a:ext cx="3515156" cy="469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9119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59259E-6 L 0.41667 0.00532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33" y="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A1AA-B4E2-445E-A1FD-7A5BB15A9A17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11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2A17AF-43D1-4EC5-A3BD-5E1664C2104C}"/>
              </a:ext>
            </a:extLst>
          </p:cNvPr>
          <p:cNvSpPr/>
          <p:nvPr/>
        </p:nvSpPr>
        <p:spPr>
          <a:xfrm>
            <a:off x="4002973" y="857221"/>
            <a:ext cx="3960371" cy="707886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Work</a:t>
            </a:r>
            <a:endParaRPr lang="en-US" sz="4000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5F3320-14E9-40BB-B60B-2133DCFF0434}"/>
              </a:ext>
            </a:extLst>
          </p:cNvPr>
          <p:cNvSpPr/>
          <p:nvPr/>
        </p:nvSpPr>
        <p:spPr>
          <a:xfrm>
            <a:off x="1651821" y="1555910"/>
            <a:ext cx="730536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sentence by the words:</a:t>
            </a:r>
          </a:p>
          <a:p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07660" indent="-707660">
              <a:buAutoNum type="arabicPeriod"/>
            </a:pP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City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07660" indent="-707660">
              <a:buAutoNum type="arabicPeriod"/>
            </a:pP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07660" indent="-707660">
              <a:buAutoNum type="arabicPeriod"/>
            </a:pPr>
            <a:r>
              <a:rPr lang="en-US" sz="4000">
                <a:latin typeface="Times New Roman" panose="02020603050405020304" pitchFamily="18" charset="0"/>
                <a:cs typeface="Times New Roman" panose="02020603050405020304" pitchFamily="18" charset="0"/>
              </a:rPr>
              <a:t>River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0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302" y="2576052"/>
            <a:ext cx="3057772" cy="30283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37840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39286FF-9846-4F6C-9D2D-D5E598997345}"/>
              </a:ext>
            </a:extLst>
          </p:cNvPr>
          <p:cNvSpPr/>
          <p:nvPr/>
        </p:nvSpPr>
        <p:spPr>
          <a:xfrm>
            <a:off x="604937" y="516369"/>
            <a:ext cx="11764043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Oyshi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her family live in a city.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Oyshi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goes to school with her father. After school, she returns home with her mother. They always use the zebra crossing and foot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overbridge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Oyshi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plays with her brother in the afternoon. </a:t>
            </a: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have a beautiful roof top garden.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Oyshi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helps her parents with gardening. She waters the plants in their garden.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Oyshi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likes to live in a green city. Every Friday and Saturday,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Oyshi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attends an art class at ‘Bangladesh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Shishu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Academy’.</a:t>
            </a: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borrows story books from the ‘Mobile Library of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Bishwo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Shahitto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Kendro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on Wednesday.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Oyshi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loves her city very much.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C0F5CE-F83A-4CA8-8820-B3C205BFB9B7}"/>
              </a:ext>
            </a:extLst>
          </p:cNvPr>
          <p:cNvSpPr/>
          <p:nvPr/>
        </p:nvSpPr>
        <p:spPr>
          <a:xfrm>
            <a:off x="1473722" y="2419354"/>
            <a:ext cx="9799340" cy="3609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5483" indent="-435483">
              <a:buFont typeface="+mj-lt"/>
              <a:buAutoNum type="arabicPeriod"/>
            </a:pPr>
            <a:r>
              <a:rPr lang="en-US" sz="2286">
                <a:latin typeface="Book Antiqua" pitchFamily="18" charset="0"/>
              </a:rPr>
              <a:t>Where does Oishi live?</a:t>
            </a:r>
            <a:endParaRPr lang="en-US" sz="2286" dirty="0">
              <a:latin typeface="Book Antiqua" pitchFamily="18" charset="0"/>
            </a:endParaRPr>
          </a:p>
          <a:p>
            <a:pPr marL="435483" indent="-435483">
              <a:buFont typeface="+mj-lt"/>
              <a:buAutoNum type="arabicPeriod"/>
            </a:pPr>
            <a:endParaRPr lang="en-US" sz="2286" dirty="0">
              <a:latin typeface="Book Antiqua" pitchFamily="18" charset="0"/>
            </a:endParaRPr>
          </a:p>
          <a:p>
            <a:pPr marL="435483" indent="-435483">
              <a:buFont typeface="+mj-lt"/>
              <a:buAutoNum type="arabicPeriod"/>
            </a:pPr>
            <a:r>
              <a:rPr lang="en-US" sz="2286">
                <a:latin typeface="Book Antiqua" pitchFamily="18" charset="0"/>
              </a:rPr>
              <a:t>How does Oishi go to school?</a:t>
            </a:r>
          </a:p>
          <a:p>
            <a:pPr marL="435483" indent="-435483">
              <a:buFont typeface="+mj-lt"/>
              <a:buAutoNum type="arabicPeriod"/>
            </a:pPr>
            <a:endParaRPr lang="en-US" sz="2286">
              <a:latin typeface="Book Antiqua" pitchFamily="18" charset="0"/>
            </a:endParaRPr>
          </a:p>
          <a:p>
            <a:pPr marL="435483" indent="-435483">
              <a:buFont typeface="+mj-lt"/>
              <a:buAutoNum type="arabicPeriod"/>
            </a:pPr>
            <a:r>
              <a:rPr lang="en-US" sz="2286">
                <a:latin typeface="Book Antiqua" pitchFamily="18" charset="0"/>
              </a:rPr>
              <a:t>When does Oishi return home?</a:t>
            </a:r>
          </a:p>
          <a:p>
            <a:pPr marL="435483" indent="-435483">
              <a:buFont typeface="+mj-lt"/>
              <a:buAutoNum type="arabicPeriod"/>
            </a:pPr>
            <a:endParaRPr lang="en-US" sz="2286" dirty="0">
              <a:latin typeface="Book Antiqua" pitchFamily="18" charset="0"/>
            </a:endParaRPr>
          </a:p>
          <a:p>
            <a:pPr marL="435483" indent="-435483">
              <a:buFont typeface="+mj-lt"/>
              <a:buAutoNum type="arabicPeriod"/>
            </a:pPr>
            <a:r>
              <a:rPr lang="en-US" sz="2286">
                <a:latin typeface="Book Antiqua" pitchFamily="18" charset="0"/>
              </a:rPr>
              <a:t>Who helps her parents?</a:t>
            </a:r>
            <a:endParaRPr lang="en-US" sz="2286" dirty="0">
              <a:latin typeface="Book Antiqua" pitchFamily="18" charset="0"/>
            </a:endParaRPr>
          </a:p>
          <a:p>
            <a:pPr marL="435483" indent="-435483">
              <a:buFont typeface="+mj-lt"/>
              <a:buAutoNum type="arabicPeriod"/>
            </a:pPr>
            <a:endParaRPr lang="en-US" sz="2286" dirty="0">
              <a:latin typeface="Book Antiqua" pitchFamily="18" charset="0"/>
            </a:endParaRPr>
          </a:p>
          <a:p>
            <a:pPr marL="435483" indent="-435483">
              <a:buFont typeface="+mj-lt"/>
              <a:buAutoNum type="arabicPeriod"/>
            </a:pPr>
            <a:r>
              <a:rPr lang="en-US" sz="2286">
                <a:latin typeface="Book Antiqua" pitchFamily="18" charset="0"/>
              </a:rPr>
              <a:t>Where does Oishi attends?</a:t>
            </a:r>
            <a:endParaRPr lang="en-US" sz="2286" dirty="0">
              <a:latin typeface="Book Antiqua" pitchFamily="18" charset="0"/>
            </a:endParaRPr>
          </a:p>
          <a:p>
            <a:pPr marL="435483" indent="-435483">
              <a:buFont typeface="+mj-lt"/>
              <a:buAutoNum type="arabicPeriod"/>
            </a:pPr>
            <a:endParaRPr lang="en-US" sz="2286" dirty="0">
              <a:latin typeface="Book Antiqua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682EB8-FFE0-408C-B12B-F63E4FE3A2CB}"/>
              </a:ext>
            </a:extLst>
          </p:cNvPr>
          <p:cNvSpPr txBox="1"/>
          <p:nvPr/>
        </p:nvSpPr>
        <p:spPr>
          <a:xfrm>
            <a:off x="2000713" y="2806545"/>
            <a:ext cx="917239" cy="34381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34" dirty="0">
                <a:solidFill>
                  <a:schemeClr val="tx1"/>
                </a:solidFill>
                <a:latin typeface="Book Antiqua" pitchFamily="18" charset="0"/>
              </a:rPr>
              <a:t>Answer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71752E-AFF3-48D4-B931-1ED5AABE743E}"/>
              </a:ext>
            </a:extLst>
          </p:cNvPr>
          <p:cNvSpPr txBox="1"/>
          <p:nvPr/>
        </p:nvSpPr>
        <p:spPr>
          <a:xfrm>
            <a:off x="2000713" y="3482034"/>
            <a:ext cx="917239" cy="34381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34" dirty="0">
                <a:solidFill>
                  <a:schemeClr val="tx1"/>
                </a:solidFill>
                <a:latin typeface="Book Antiqua" pitchFamily="18" charset="0"/>
              </a:rPr>
              <a:t>Answer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5BDDDD-489E-483C-83A6-C617B993AEEB}"/>
              </a:ext>
            </a:extLst>
          </p:cNvPr>
          <p:cNvSpPr txBox="1"/>
          <p:nvPr/>
        </p:nvSpPr>
        <p:spPr>
          <a:xfrm>
            <a:off x="2000713" y="4202386"/>
            <a:ext cx="917239" cy="34381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34" dirty="0">
                <a:solidFill>
                  <a:schemeClr val="tx1"/>
                </a:solidFill>
                <a:latin typeface="Book Antiqua" pitchFamily="18" charset="0"/>
              </a:rPr>
              <a:t>Answer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B54E83-29F5-4863-8863-0311CB2BEAA5}"/>
              </a:ext>
            </a:extLst>
          </p:cNvPr>
          <p:cNvSpPr txBox="1"/>
          <p:nvPr/>
        </p:nvSpPr>
        <p:spPr>
          <a:xfrm>
            <a:off x="2000713" y="5571919"/>
            <a:ext cx="917239" cy="34381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34" dirty="0">
                <a:solidFill>
                  <a:schemeClr val="tx1"/>
                </a:solidFill>
                <a:latin typeface="Book Antiqua" pitchFamily="18" charset="0"/>
              </a:rPr>
              <a:t>Answer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14E141-21C2-4B52-AC14-F32A58A21B3D}"/>
              </a:ext>
            </a:extLst>
          </p:cNvPr>
          <p:cNvSpPr txBox="1"/>
          <p:nvPr/>
        </p:nvSpPr>
        <p:spPr>
          <a:xfrm>
            <a:off x="2000713" y="4891503"/>
            <a:ext cx="917239" cy="34381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34" dirty="0">
                <a:solidFill>
                  <a:schemeClr val="tx1"/>
                </a:solidFill>
                <a:latin typeface="Book Antiqua" pitchFamily="18" charset="0"/>
              </a:rPr>
              <a:t>Answer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16B3D7-99BA-4CF4-B984-D8A8BBA3C82B}"/>
              </a:ext>
            </a:extLst>
          </p:cNvPr>
          <p:cNvSpPr txBox="1"/>
          <p:nvPr/>
        </p:nvSpPr>
        <p:spPr>
          <a:xfrm>
            <a:off x="2975584" y="2807656"/>
            <a:ext cx="3685624" cy="3438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34" dirty="0">
                <a:solidFill>
                  <a:schemeClr val="tx1"/>
                </a:solidFill>
                <a:latin typeface="Book Antiqua" pitchFamily="18" charset="0"/>
              </a:rPr>
              <a:t>Please click answer button for answer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C2DBE1-EFB9-4BF4-8A24-3BA823616040}"/>
              </a:ext>
            </a:extLst>
          </p:cNvPr>
          <p:cNvSpPr/>
          <p:nvPr/>
        </p:nvSpPr>
        <p:spPr>
          <a:xfrm>
            <a:off x="3580077" y="623339"/>
            <a:ext cx="709119" cy="3187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4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2773FE-06C1-4BD7-BE27-47F5A3D256B3}"/>
              </a:ext>
            </a:extLst>
          </p:cNvPr>
          <p:cNvSpPr/>
          <p:nvPr/>
        </p:nvSpPr>
        <p:spPr>
          <a:xfrm>
            <a:off x="6467284" y="623340"/>
            <a:ext cx="1630341" cy="3187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4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54DCCF7-B18A-4E5B-ADC9-F4785780A1E4}"/>
              </a:ext>
            </a:extLst>
          </p:cNvPr>
          <p:cNvSpPr/>
          <p:nvPr/>
        </p:nvSpPr>
        <p:spPr>
          <a:xfrm>
            <a:off x="8165899" y="623339"/>
            <a:ext cx="1374028" cy="3187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4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12EE20-8676-4FFF-AA96-1EF9FFD06436}"/>
              </a:ext>
            </a:extLst>
          </p:cNvPr>
          <p:cNvSpPr/>
          <p:nvPr/>
        </p:nvSpPr>
        <p:spPr>
          <a:xfrm>
            <a:off x="9457720" y="1503022"/>
            <a:ext cx="2921093" cy="3187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4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789C9B-2254-4C08-B98D-63FCE67D9C8F}"/>
              </a:ext>
            </a:extLst>
          </p:cNvPr>
          <p:cNvSpPr txBox="1"/>
          <p:nvPr/>
        </p:nvSpPr>
        <p:spPr>
          <a:xfrm>
            <a:off x="8786540" y="3306022"/>
            <a:ext cx="2486522" cy="502766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67" dirty="0">
                <a:solidFill>
                  <a:schemeClr val="tx1"/>
                </a:solidFill>
                <a:latin typeface="Book Antiqua" pitchFamily="18" charset="0"/>
              </a:rPr>
              <a:t>Pair Work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260185-05A5-4973-93B0-6D2BDB49372B}"/>
              </a:ext>
            </a:extLst>
          </p:cNvPr>
          <p:cNvSpPr/>
          <p:nvPr/>
        </p:nvSpPr>
        <p:spPr>
          <a:xfrm>
            <a:off x="9171234" y="3960461"/>
            <a:ext cx="1717137" cy="3438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34" dirty="0">
                <a:latin typeface="Book Antiqua" pitchFamily="18" charset="0"/>
              </a:rPr>
              <a:t>Time: 5 minute's</a:t>
            </a:r>
            <a:endParaRPr lang="en-US" sz="1634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3ACA64-7111-4A6A-B31B-8FC13FD131A0}"/>
              </a:ext>
            </a:extLst>
          </p:cNvPr>
          <p:cNvSpPr/>
          <p:nvPr/>
        </p:nvSpPr>
        <p:spPr>
          <a:xfrm>
            <a:off x="4760536" y="1199216"/>
            <a:ext cx="744718" cy="31872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4"/>
          </a:p>
        </p:txBody>
      </p:sp>
    </p:spTree>
    <p:extLst>
      <p:ext uri="{BB962C8B-B14F-4D97-AF65-F5344CB8AC3E}">
        <p14:creationId xmlns:p14="http://schemas.microsoft.com/office/powerpoint/2010/main" val="39606000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5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3" grpId="0" animBg="1"/>
      <p:bldP spid="2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1327A-D8F3-41BE-8548-2AF6931FB8CE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13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EA56DF-4D8D-403E-89CA-24B17CDEA649}"/>
              </a:ext>
            </a:extLst>
          </p:cNvPr>
          <p:cNvSpPr/>
          <p:nvPr/>
        </p:nvSpPr>
        <p:spPr>
          <a:xfrm>
            <a:off x="4598307" y="542653"/>
            <a:ext cx="2670924" cy="620042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3429" dirty="0">
                <a:latin typeface="Book Antiqua" pitchFamily="18" charset="0"/>
              </a:rPr>
              <a:t>Group Work</a:t>
            </a:r>
            <a:endParaRPr lang="en-US" sz="3429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D50B15-E1F4-4562-9047-613D728081C9}"/>
              </a:ext>
            </a:extLst>
          </p:cNvPr>
          <p:cNvSpPr/>
          <p:nvPr/>
        </p:nvSpPr>
        <p:spPr>
          <a:xfrm>
            <a:off x="10355508" y="744353"/>
            <a:ext cx="1821332" cy="3438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34" dirty="0">
                <a:latin typeface="Book Antiqua" pitchFamily="18" charset="0"/>
              </a:rPr>
              <a:t>Time: 10 minute's</a:t>
            </a:r>
            <a:endParaRPr lang="en-US" sz="1634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0CD3D42-CD2C-A2A4-4250-B635131FD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37" y="1316601"/>
            <a:ext cx="5486398" cy="50252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295" y="1445341"/>
            <a:ext cx="5896079" cy="47293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492232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32C12-1FAB-4862-8587-ED7045D341DF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14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431D6D-BB0B-419E-AF1C-F44D80B3AEAD}"/>
              </a:ext>
            </a:extLst>
          </p:cNvPr>
          <p:cNvSpPr/>
          <p:nvPr/>
        </p:nvSpPr>
        <p:spPr>
          <a:xfrm>
            <a:off x="5405061" y="828878"/>
            <a:ext cx="4123245" cy="67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81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NikoshBAN" panose="02000000000000000000" pitchFamily="2" charset="0"/>
                <a:cs typeface="NikoshBAN" panose="02000000000000000000" pitchFamily="2" charset="0"/>
              </a:rPr>
              <a:t>Individual </a:t>
            </a:r>
            <a:r>
              <a:rPr lang="en-US" sz="3810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NikoshBAN" panose="02000000000000000000" pitchFamily="2" charset="0"/>
                <a:cs typeface="NikoshBAN" panose="02000000000000000000" pitchFamily="2" charset="0"/>
              </a:rPr>
              <a:t>Work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8D0A83-727F-4666-8EA9-4D51B8B1F052}"/>
              </a:ext>
            </a:extLst>
          </p:cNvPr>
          <p:cNvSpPr/>
          <p:nvPr/>
        </p:nvSpPr>
        <p:spPr>
          <a:xfrm>
            <a:off x="2115069" y="1562802"/>
            <a:ext cx="99998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>
                <a:latin typeface="Book Antiqua" pitchFamily="18" charset="0"/>
                <a:cs typeface="NikoshBAN" panose="02000000000000000000" pitchFamily="2" charset="0"/>
              </a:rPr>
              <a:t>Read the sentences. Write T for True and F for False.</a:t>
            </a:r>
            <a:endParaRPr lang="en-US" sz="3200" dirty="0"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2E70F4-29F8-4045-AB2A-9049C583E895}"/>
              </a:ext>
            </a:extLst>
          </p:cNvPr>
          <p:cNvSpPr/>
          <p:nvPr/>
        </p:nvSpPr>
        <p:spPr>
          <a:xfrm>
            <a:off x="920702" y="2299583"/>
            <a:ext cx="8772914" cy="2862322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marL="707660" indent="-707660">
              <a:buAutoNum type="arabicPeriod"/>
            </a:pPr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Oishi and her family live in a city.____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07660" indent="-707660">
              <a:buAutoNum type="arabicPeriod"/>
            </a:pPr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Oishi goes to school with her father</a:t>
            </a:r>
            <a:r>
              <a:rPr lang="en-US" sz="3600"/>
              <a:t>.</a:t>
            </a:r>
            <a:r>
              <a:rPr lang="en-US" sz="3429">
                <a:latin typeface="Book Antiqua" pitchFamily="18" charset="0"/>
                <a:cs typeface="NikoshBAN" panose="02000000000000000000" pitchFamily="2" charset="0"/>
              </a:rPr>
              <a:t>____</a:t>
            </a:r>
            <a:endParaRPr lang="en-US" sz="3429" dirty="0">
              <a:latin typeface="Book Antiqua" pitchFamily="18" charset="0"/>
              <a:cs typeface="NikoshBAN" panose="02000000000000000000" pitchFamily="2" charset="0"/>
            </a:endParaRPr>
          </a:p>
          <a:p>
            <a:pPr marL="707660" indent="-707660">
              <a:buAutoNum type="arabicPeriod"/>
            </a:pPr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Oishi playes with her mother</a:t>
            </a:r>
            <a:r>
              <a:rPr lang="en-US" sz="3600"/>
              <a:t> </a:t>
            </a:r>
            <a:r>
              <a:rPr lang="en-US" sz="3429">
                <a:latin typeface="Book Antiqua" pitchFamily="18" charset="0"/>
                <a:cs typeface="NikoshBAN" panose="02000000000000000000" pitchFamily="2" charset="0"/>
              </a:rPr>
              <a:t>._____</a:t>
            </a:r>
            <a:endParaRPr lang="en-US" sz="3429" dirty="0">
              <a:latin typeface="Book Antiqua" pitchFamily="18" charset="0"/>
              <a:cs typeface="NikoshBAN" panose="02000000000000000000" pitchFamily="2" charset="0"/>
            </a:endParaRPr>
          </a:p>
          <a:p>
            <a:pPr marL="707660" indent="-707660">
              <a:buAutoNum type="arabicPeriod"/>
            </a:pPr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She helps her parents with gardening.____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07660" indent="-707660">
              <a:buAutoNum type="arabicPeriod"/>
            </a:pPr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She borrows story books.___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E3795B-2A82-E032-102F-6440715E9274}"/>
              </a:ext>
            </a:extLst>
          </p:cNvPr>
          <p:cNvSpPr/>
          <p:nvPr/>
        </p:nvSpPr>
        <p:spPr>
          <a:xfrm>
            <a:off x="8155127" y="2506100"/>
            <a:ext cx="506330" cy="353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T</a:t>
            </a:r>
            <a:endParaRPr lang="en-US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D080D4-29AA-6C71-0C60-8DDC022C2D2D}"/>
              </a:ext>
            </a:extLst>
          </p:cNvPr>
          <p:cNvSpPr/>
          <p:nvPr/>
        </p:nvSpPr>
        <p:spPr>
          <a:xfrm>
            <a:off x="6537173" y="4835950"/>
            <a:ext cx="344394" cy="122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T</a:t>
            </a:r>
            <a:endParaRPr lang="en-US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0C5CDC-6C4E-91C8-397B-257FB24F658B}"/>
              </a:ext>
            </a:extLst>
          </p:cNvPr>
          <p:cNvSpPr/>
          <p:nvPr/>
        </p:nvSpPr>
        <p:spPr>
          <a:xfrm>
            <a:off x="8554745" y="3066327"/>
            <a:ext cx="363012" cy="234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T</a:t>
            </a:r>
            <a:endParaRPr lang="en-US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21A68D-DFFC-9E18-376E-78C12B9DA257}"/>
              </a:ext>
            </a:extLst>
          </p:cNvPr>
          <p:cNvSpPr/>
          <p:nvPr/>
        </p:nvSpPr>
        <p:spPr>
          <a:xfrm>
            <a:off x="7716155" y="3596977"/>
            <a:ext cx="249473" cy="234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F</a:t>
            </a:r>
            <a:endParaRPr lang="en-US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CEF868-6858-8B81-EC65-5B6FBC788DAA}"/>
              </a:ext>
            </a:extLst>
          </p:cNvPr>
          <p:cNvSpPr/>
          <p:nvPr/>
        </p:nvSpPr>
        <p:spPr>
          <a:xfrm>
            <a:off x="8917757" y="4253985"/>
            <a:ext cx="249473" cy="234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T</a:t>
            </a:r>
            <a:endParaRPr lang="en-US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44420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DEB8-4BF4-4F2B-B70D-E7C192483942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15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C9675CC-D840-4327-BA15-214863C32F37}"/>
              </a:ext>
            </a:extLst>
          </p:cNvPr>
          <p:cNvGrpSpPr/>
          <p:nvPr/>
        </p:nvGrpSpPr>
        <p:grpSpPr>
          <a:xfrm>
            <a:off x="2472559" y="538261"/>
            <a:ext cx="8114756" cy="777158"/>
            <a:chOff x="3689519" y="16441"/>
            <a:chExt cx="4770706" cy="81592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A0BC541-5B79-4145-A0A3-323CF43C64A1}"/>
                </a:ext>
              </a:extLst>
            </p:cNvPr>
            <p:cNvSpPr/>
            <p:nvPr/>
          </p:nvSpPr>
          <p:spPr>
            <a:xfrm>
              <a:off x="3689519" y="16441"/>
              <a:ext cx="4770706" cy="815926"/>
            </a:xfrm>
            <a:prstGeom prst="ellipse">
              <a:avLst/>
            </a:prstGeom>
            <a:gradFill>
              <a:gsLst>
                <a:gs pos="0">
                  <a:srgbClr val="35CB52"/>
                </a:gs>
                <a:gs pos="95000">
                  <a:srgbClr val="E3ADDB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5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A73FD2E-0A05-4B8D-8097-18ADC5C4C2C6}"/>
                </a:ext>
              </a:extLst>
            </p:cNvPr>
            <p:cNvSpPr txBox="1"/>
            <p:nvPr/>
          </p:nvSpPr>
          <p:spPr>
            <a:xfrm>
              <a:off x="4685687" y="90447"/>
              <a:ext cx="2778369" cy="613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>
                  <a:latin typeface="Times New Roman" panose="02020603050405020304" pitchFamily="18" charset="0"/>
                  <a:cs typeface="Times New Roman" panose="02020603050405020304" pitchFamily="18" charset="0"/>
                </a:rPr>
                <a:t>Choose the correct answer.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9A6044D-5392-4A5D-8D79-D7C3EA0E4E82}"/>
              </a:ext>
            </a:extLst>
          </p:cNvPr>
          <p:cNvSpPr txBox="1"/>
          <p:nvPr/>
        </p:nvSpPr>
        <p:spPr>
          <a:xfrm>
            <a:off x="1454447" y="1306809"/>
            <a:ext cx="7838578" cy="584775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1. Oishi goes to school with her...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064309-8456-4446-B1DA-DCC8B279AC2B}"/>
              </a:ext>
            </a:extLst>
          </p:cNvPr>
          <p:cNvSpPr txBox="1"/>
          <p:nvPr/>
        </p:nvSpPr>
        <p:spPr>
          <a:xfrm>
            <a:off x="1454446" y="2088826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>
                <a:latin typeface="Times New Roman" panose="02020603050405020304" pitchFamily="18" charset="0"/>
                <a:cs typeface="NikoshBAN" pitchFamily="2" charset="0"/>
              </a:rPr>
              <a:t>a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mother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844B2B-14ED-4ECA-B1D4-1AF5CD130A69}"/>
              </a:ext>
            </a:extLst>
          </p:cNvPr>
          <p:cNvSpPr txBox="1"/>
          <p:nvPr/>
        </p:nvSpPr>
        <p:spPr>
          <a:xfrm>
            <a:off x="4938259" y="2083967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>
                <a:latin typeface="Times New Roman" panose="02020603050405020304" pitchFamily="18" charset="0"/>
                <a:cs typeface="NikoshBAN" pitchFamily="2" charset="0"/>
              </a:rPr>
              <a:t>b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father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79F1CC-9392-41BE-ACFB-443A9C49321F}"/>
              </a:ext>
            </a:extLst>
          </p:cNvPr>
          <p:cNvSpPr txBox="1"/>
          <p:nvPr/>
        </p:nvSpPr>
        <p:spPr>
          <a:xfrm>
            <a:off x="1454446" y="2976136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c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sister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1A428C-8D2A-490F-9C05-6B1DE95D6A5F}"/>
              </a:ext>
            </a:extLst>
          </p:cNvPr>
          <p:cNvSpPr txBox="1"/>
          <p:nvPr/>
        </p:nvSpPr>
        <p:spPr>
          <a:xfrm>
            <a:off x="4938259" y="2976136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>
                <a:latin typeface="Times New Roman" panose="02020603050405020304" pitchFamily="18" charset="0"/>
                <a:cs typeface="NikoshBAN" pitchFamily="2" charset="0"/>
              </a:rPr>
              <a:t>d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brother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A1DF6A-3002-439B-87FD-13B8C119ED48}"/>
              </a:ext>
            </a:extLst>
          </p:cNvPr>
          <p:cNvSpPr txBox="1"/>
          <p:nvPr/>
        </p:nvSpPr>
        <p:spPr>
          <a:xfrm>
            <a:off x="1454447" y="3701930"/>
            <a:ext cx="10235804" cy="584775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2. How many days does Oyshi attend the art class in a week?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274FEB-A9FA-4671-A4FB-C456D2D1FA36}"/>
              </a:ext>
            </a:extLst>
          </p:cNvPr>
          <p:cNvSpPr txBox="1"/>
          <p:nvPr/>
        </p:nvSpPr>
        <p:spPr>
          <a:xfrm>
            <a:off x="1454446" y="4451370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>
                <a:latin typeface="Times New Roman" panose="02020603050405020304" pitchFamily="18" charset="0"/>
                <a:cs typeface="NikoshBAN" pitchFamily="2" charset="0"/>
              </a:rPr>
              <a:t>a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/>
              <a:t>one days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4FB80B-DCA9-43F3-BC2F-15CB8AED2913}"/>
              </a:ext>
            </a:extLst>
          </p:cNvPr>
          <p:cNvSpPr txBox="1"/>
          <p:nvPr/>
        </p:nvSpPr>
        <p:spPr>
          <a:xfrm>
            <a:off x="4865680" y="4500304"/>
            <a:ext cx="2612859" cy="584775"/>
          </a:xfrm>
          <a:prstGeom prst="rect">
            <a:avLst/>
          </a:prstGeom>
          <a:gradFill>
            <a:gsLst>
              <a:gs pos="0">
                <a:srgbClr val="92D050"/>
              </a:gs>
              <a:gs pos="50000">
                <a:schemeClr val="accent3">
                  <a:lumMod val="105000"/>
                  <a:satMod val="103000"/>
                  <a:tint val="73000"/>
                </a:schemeClr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>
                <a:latin typeface="Times New Roman" panose="02020603050405020304" pitchFamily="18" charset="0"/>
                <a:cs typeface="NikoshBAN" pitchFamily="2" charset="0"/>
              </a:rPr>
              <a:t>b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/>
              <a:t>three days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ADBE3B-4E5C-461F-BDA8-1481058970C4}"/>
              </a:ext>
            </a:extLst>
          </p:cNvPr>
          <p:cNvSpPr txBox="1"/>
          <p:nvPr/>
        </p:nvSpPr>
        <p:spPr>
          <a:xfrm>
            <a:off x="1454446" y="5249744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c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/>
              <a:t>four days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7EE3EF-74B5-4AD1-A45D-D7815030F36E}"/>
              </a:ext>
            </a:extLst>
          </p:cNvPr>
          <p:cNvSpPr txBox="1"/>
          <p:nvPr/>
        </p:nvSpPr>
        <p:spPr>
          <a:xfrm>
            <a:off x="4865679" y="5249744"/>
            <a:ext cx="2612859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>
                <a:latin typeface="Times New Roman" panose="02020603050405020304" pitchFamily="18" charset="0"/>
                <a:cs typeface="NikoshBAN" pitchFamily="2" charset="0"/>
              </a:rPr>
              <a:t>d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/>
              <a:t>two days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Left Arrow Callout 16">
            <a:extLst>
              <a:ext uri="{FF2B5EF4-FFF2-40B4-BE49-F238E27FC236}">
                <a16:creationId xmlns:a16="http://schemas.microsoft.com/office/drawing/2014/main" id="{77BA6942-C17A-46B9-8872-4A5A279656D4}"/>
              </a:ext>
            </a:extLst>
          </p:cNvPr>
          <p:cNvSpPr/>
          <p:nvPr/>
        </p:nvSpPr>
        <p:spPr>
          <a:xfrm>
            <a:off x="7914016" y="2032602"/>
            <a:ext cx="1758899" cy="1451589"/>
          </a:xfrm>
          <a:prstGeom prst="leftArrowCallou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86">
                <a:latin typeface="NikoshBAN" pitchFamily="2" charset="0"/>
                <a:cs typeface="NikoshBAN" pitchFamily="2" charset="0"/>
              </a:rPr>
              <a:t>Match them</a:t>
            </a:r>
            <a:endParaRPr lang="en-US" sz="228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Left Arrow Callout 17">
            <a:extLst>
              <a:ext uri="{FF2B5EF4-FFF2-40B4-BE49-F238E27FC236}">
                <a16:creationId xmlns:a16="http://schemas.microsoft.com/office/drawing/2014/main" id="{1F0F2AA7-16CE-41A1-9A86-5C0A024EB77A}"/>
              </a:ext>
            </a:extLst>
          </p:cNvPr>
          <p:cNvSpPr/>
          <p:nvPr/>
        </p:nvSpPr>
        <p:spPr>
          <a:xfrm>
            <a:off x="7914016" y="4536592"/>
            <a:ext cx="1758899" cy="1451589"/>
          </a:xfrm>
          <a:prstGeom prst="leftArrowCallou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86">
                <a:latin typeface="NikoshBAN" pitchFamily="2" charset="0"/>
                <a:cs typeface="NikoshBAN" pitchFamily="2" charset="0"/>
              </a:rPr>
              <a:t>Match them</a:t>
            </a:r>
            <a:endParaRPr lang="en-US" sz="228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05A9A9-00F6-4D1E-81A9-FEE3176FAC39}"/>
              </a:ext>
            </a:extLst>
          </p:cNvPr>
          <p:cNvSpPr/>
          <p:nvPr/>
        </p:nvSpPr>
        <p:spPr>
          <a:xfrm>
            <a:off x="4793101" y="1678878"/>
            <a:ext cx="775473" cy="1499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144" b="1" dirty="0">
                <a:solidFill>
                  <a:srgbClr val="FF0000"/>
                </a:solidFill>
                <a:sym typeface="Wingdings 2"/>
              </a:rPr>
              <a:t></a:t>
            </a:r>
            <a:endParaRPr lang="en-US" sz="9144" b="1" dirty="0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372F2F-8528-4C18-9337-2D3D4EEEF0B2}"/>
              </a:ext>
            </a:extLst>
          </p:cNvPr>
          <p:cNvSpPr/>
          <p:nvPr/>
        </p:nvSpPr>
        <p:spPr>
          <a:xfrm>
            <a:off x="4793101" y="4869283"/>
            <a:ext cx="775473" cy="1499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144" b="1">
                <a:solidFill>
                  <a:srgbClr val="FF0000"/>
                </a:solidFill>
                <a:sym typeface="Wingdings 2"/>
              </a:rPr>
              <a:t></a:t>
            </a:r>
            <a:endParaRPr lang="en-US" sz="9144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2293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DEB8-4BF4-4F2B-B70D-E7C192483942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16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98528B-17A7-CC38-B5E9-7D0A627D165F}"/>
              </a:ext>
            </a:extLst>
          </p:cNvPr>
          <p:cNvSpPr/>
          <p:nvPr/>
        </p:nvSpPr>
        <p:spPr>
          <a:xfrm>
            <a:off x="5405061" y="828878"/>
            <a:ext cx="2666114" cy="67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81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NikoshBAN" panose="02000000000000000000" pitchFamily="2" charset="0"/>
                <a:cs typeface="NikoshBAN" panose="02000000000000000000" pitchFamily="2" charset="0"/>
              </a:rPr>
              <a:t>Pair </a:t>
            </a:r>
            <a:r>
              <a:rPr lang="en-US" sz="3810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NikoshBAN" panose="02000000000000000000" pitchFamily="2" charset="0"/>
                <a:cs typeface="NikoshBAN" panose="02000000000000000000" pitchFamily="2" charset="0"/>
              </a:rPr>
              <a:t>Work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B66802-9E1A-6427-84C2-A88A856883D3}"/>
              </a:ext>
            </a:extLst>
          </p:cNvPr>
          <p:cNvSpPr/>
          <p:nvPr/>
        </p:nvSpPr>
        <p:spPr>
          <a:xfrm>
            <a:off x="999287" y="1643972"/>
            <a:ext cx="3796232" cy="6200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429">
                <a:latin typeface="Book Antiqua" pitchFamily="18" charset="0"/>
                <a:cs typeface="NikoshBAN" panose="02000000000000000000" pitchFamily="2" charset="0"/>
              </a:rPr>
              <a:t>Ask and answer.</a:t>
            </a:r>
            <a:endParaRPr lang="en-US" sz="3429" dirty="0"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6D4F80-1DA7-41E0-9216-F436C5888109}"/>
              </a:ext>
            </a:extLst>
          </p:cNvPr>
          <p:cNvSpPr/>
          <p:nvPr/>
        </p:nvSpPr>
        <p:spPr>
          <a:xfrm>
            <a:off x="1112196" y="2132038"/>
            <a:ext cx="6964727" cy="2730876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marL="707660" indent="-707660">
              <a:buAutoNum type="arabicPeriod"/>
            </a:pPr>
            <a:r>
              <a:rPr lang="en-US" sz="3429" dirty="0">
                <a:latin typeface="Book Antiqua" pitchFamily="18" charset="0"/>
                <a:cs typeface="NikoshBAN" panose="02000000000000000000" pitchFamily="2" charset="0"/>
              </a:rPr>
              <a:t>What </a:t>
            </a:r>
            <a:r>
              <a:rPr lang="en-US" sz="3429">
                <a:latin typeface="Book Antiqua" pitchFamily="18" charset="0"/>
                <a:cs typeface="NikoshBAN" panose="02000000000000000000" pitchFamily="2" charset="0"/>
              </a:rPr>
              <a:t>is the story about?</a:t>
            </a:r>
            <a:endParaRPr lang="en-US" sz="3429" dirty="0">
              <a:latin typeface="Book Antiqua" pitchFamily="18" charset="0"/>
              <a:cs typeface="NikoshBAN" panose="02000000000000000000" pitchFamily="2" charset="0"/>
            </a:endParaRPr>
          </a:p>
          <a:p>
            <a:pPr marL="707660" indent="-707660">
              <a:buAutoNum type="arabicPeriod"/>
            </a:pPr>
            <a:r>
              <a:rPr lang="en-US" sz="3429">
                <a:latin typeface="Book Antiqua" pitchFamily="18" charset="0"/>
                <a:cs typeface="NikoshBAN" panose="02000000000000000000" pitchFamily="2" charset="0"/>
              </a:rPr>
              <a:t>Where does Oish's family live?</a:t>
            </a:r>
            <a:endParaRPr lang="en-US" sz="3429" dirty="0">
              <a:latin typeface="Book Antiqua" pitchFamily="18" charset="0"/>
              <a:cs typeface="NikoshBAN" panose="02000000000000000000" pitchFamily="2" charset="0"/>
            </a:endParaRPr>
          </a:p>
          <a:p>
            <a:pPr marL="707660" indent="-707660">
              <a:buAutoNum type="arabicPeriod"/>
            </a:pPr>
            <a:r>
              <a:rPr lang="en-US" sz="3429">
                <a:latin typeface="Book Antiqua" pitchFamily="18" charset="0"/>
                <a:cs typeface="NikoshBAN" panose="02000000000000000000" pitchFamily="2" charset="0"/>
              </a:rPr>
              <a:t>When does Oishi return home?</a:t>
            </a:r>
            <a:endParaRPr lang="en-US" sz="3429" dirty="0">
              <a:latin typeface="Book Antiqua" pitchFamily="18" charset="0"/>
              <a:cs typeface="NikoshBAN" panose="02000000000000000000" pitchFamily="2" charset="0"/>
            </a:endParaRPr>
          </a:p>
          <a:p>
            <a:pPr marL="707660" indent="-707660">
              <a:buAutoNum type="arabicPeriod"/>
            </a:pPr>
            <a:r>
              <a:rPr lang="en-US" sz="3429">
                <a:latin typeface="Book Antiqua" pitchFamily="18" charset="0"/>
                <a:cs typeface="NikoshBAN" panose="02000000000000000000" pitchFamily="2" charset="0"/>
              </a:rPr>
              <a:t>Who helps her parents?</a:t>
            </a:r>
            <a:endParaRPr lang="en-US" sz="3429" dirty="0">
              <a:latin typeface="Book Antiqua" pitchFamily="18" charset="0"/>
              <a:cs typeface="NikoshBAN" panose="02000000000000000000" pitchFamily="2" charset="0"/>
            </a:endParaRPr>
          </a:p>
          <a:p>
            <a:pPr marL="707660" indent="-707660">
              <a:buAutoNum type="arabicPeriod"/>
            </a:pPr>
            <a:r>
              <a:rPr lang="en-US" sz="3429">
                <a:latin typeface="Book Antiqua" pitchFamily="18" charset="0"/>
                <a:cs typeface="NikoshBAN" panose="02000000000000000000" pitchFamily="2" charset="0"/>
              </a:rPr>
              <a:t>Where does Oishi attends?</a:t>
            </a:r>
            <a:endParaRPr lang="en-US" sz="3429" dirty="0">
              <a:latin typeface="Book Antiqua" pitchFamily="18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922" y="1396180"/>
            <a:ext cx="3372465" cy="51508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407628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DEB8-4BF4-4F2B-B70D-E7C192483942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17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EA266F-8358-6D87-1CDC-D22B3E87176C}"/>
              </a:ext>
            </a:extLst>
          </p:cNvPr>
          <p:cNvSpPr/>
          <p:nvPr/>
        </p:nvSpPr>
        <p:spPr>
          <a:xfrm>
            <a:off x="2377445" y="1352762"/>
            <a:ext cx="896110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NikoshBAN" panose="02000000000000000000" pitchFamily="2" charset="0"/>
                <a:cs typeface="NikoshBAN" panose="02000000000000000000" pitchFamily="2" charset="0"/>
              </a:rPr>
              <a:t>Match the words in column A with the words of </a:t>
            </a:r>
          </a:p>
          <a:p>
            <a:r>
              <a:rPr lang="en-US" sz="280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NikoshBAN" panose="02000000000000000000" pitchFamily="2" charset="0"/>
                <a:cs typeface="NikoshBAN" panose="02000000000000000000" pitchFamily="2" charset="0"/>
              </a:rPr>
              <a:t>similar meaning in column B. One is done for you.</a:t>
            </a:r>
            <a:endParaRPr lang="en-US" sz="280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7E8DAB1-13C3-26C0-4A69-2A9B58C50E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1552867"/>
              </p:ext>
            </p:extLst>
          </p:nvPr>
        </p:nvGraphicFramePr>
        <p:xfrm>
          <a:off x="2245707" y="2573046"/>
          <a:ext cx="922458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12291">
                  <a:extLst>
                    <a:ext uri="{9D8B030D-6E8A-4147-A177-3AD203B41FA5}">
                      <a16:colId xmlns:a16="http://schemas.microsoft.com/office/drawing/2014/main" val="991896587"/>
                    </a:ext>
                  </a:extLst>
                </a:gridCol>
                <a:gridCol w="4612291">
                  <a:extLst>
                    <a:ext uri="{9D8B030D-6E8A-4147-A177-3AD203B41FA5}">
                      <a16:colId xmlns:a16="http://schemas.microsoft.com/office/drawing/2014/main" val="207141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407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return</a:t>
                      </a:r>
                    </a:p>
                    <a:p>
                      <a:pPr algn="l"/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parents</a:t>
                      </a:r>
                    </a:p>
                    <a:p>
                      <a:pPr algn="l"/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borrow</a:t>
                      </a:r>
                    </a:p>
                    <a:p>
                      <a:pPr algn="l"/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academy</a:t>
                      </a:r>
                    </a:p>
                    <a:p>
                      <a:pPr algn="l"/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</a:t>
                      </a:r>
                    </a:p>
                    <a:p>
                      <a:pPr algn="l"/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take something from some one come back</a:t>
                      </a:r>
                    </a:p>
                    <a:p>
                      <a:pPr algn="l"/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mother and father</a:t>
                      </a:r>
                    </a:p>
                    <a:p>
                      <a:pPr algn="l"/>
                      <a:r>
                        <a:rPr lang="en-US" sz="2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school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799554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2DB219C9-3D0F-F1EE-9958-3745A10831BF}"/>
              </a:ext>
            </a:extLst>
          </p:cNvPr>
          <p:cNvSpPr/>
          <p:nvPr/>
        </p:nvSpPr>
        <p:spPr>
          <a:xfrm>
            <a:off x="5524941" y="674115"/>
            <a:ext cx="2666114" cy="67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81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NikoshBAN" panose="02000000000000000000" pitchFamily="2" charset="0"/>
                <a:cs typeface="NikoshBAN" panose="02000000000000000000" pitchFamily="2" charset="0"/>
              </a:rPr>
              <a:t>Pair </a:t>
            </a:r>
            <a:r>
              <a:rPr lang="en-US" sz="3810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NikoshBAN" panose="02000000000000000000" pitchFamily="2" charset="0"/>
                <a:cs typeface="NikoshBAN" panose="02000000000000000000" pitchFamily="2" charset="0"/>
              </a:rPr>
              <a:t>Work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F342758-4B26-5187-5975-1BAB0BC69F3E}"/>
              </a:ext>
            </a:extLst>
          </p:cNvPr>
          <p:cNvCxnSpPr>
            <a:cxnSpLocks/>
          </p:cNvCxnSpPr>
          <p:nvPr/>
        </p:nvCxnSpPr>
        <p:spPr>
          <a:xfrm>
            <a:off x="3204275" y="3372281"/>
            <a:ext cx="3680444" cy="9016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FE1AAD8-0B1B-7333-2383-C8BDD092F993}"/>
              </a:ext>
            </a:extLst>
          </p:cNvPr>
          <p:cNvCxnSpPr>
            <a:cxnSpLocks/>
          </p:cNvCxnSpPr>
          <p:nvPr/>
        </p:nvCxnSpPr>
        <p:spPr>
          <a:xfrm>
            <a:off x="3444083" y="3806698"/>
            <a:ext cx="3512898" cy="8665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5BE5A66-4510-E4E9-1018-6F9AF9D5E8CA}"/>
              </a:ext>
            </a:extLst>
          </p:cNvPr>
          <p:cNvCxnSpPr>
            <a:cxnSpLocks/>
          </p:cNvCxnSpPr>
          <p:nvPr/>
        </p:nvCxnSpPr>
        <p:spPr>
          <a:xfrm flipV="1">
            <a:off x="3444083" y="3823101"/>
            <a:ext cx="3413915" cy="4264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D3E84D9-CA17-3C31-FFCF-847B5FB88EF5}"/>
              </a:ext>
            </a:extLst>
          </p:cNvPr>
          <p:cNvCxnSpPr>
            <a:cxnSpLocks/>
          </p:cNvCxnSpPr>
          <p:nvPr/>
        </p:nvCxnSpPr>
        <p:spPr>
          <a:xfrm>
            <a:off x="3612614" y="4673296"/>
            <a:ext cx="3344367" cy="4857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3F32333-8D83-77A0-5999-C636E11A127D}"/>
              </a:ext>
            </a:extLst>
          </p:cNvPr>
          <p:cNvCxnSpPr>
            <a:cxnSpLocks/>
          </p:cNvCxnSpPr>
          <p:nvPr/>
        </p:nvCxnSpPr>
        <p:spPr>
          <a:xfrm flipV="1">
            <a:off x="3132013" y="3372281"/>
            <a:ext cx="3824968" cy="17181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3488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DEB8-4BF4-4F2B-B70D-E7C192483942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F4EB5E-142D-068E-1053-AA8102FC72A0}"/>
              </a:ext>
            </a:extLst>
          </p:cNvPr>
          <p:cNvSpPr txBox="1"/>
          <p:nvPr/>
        </p:nvSpPr>
        <p:spPr>
          <a:xfrm>
            <a:off x="841652" y="1507525"/>
            <a:ext cx="111143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NikoshBAN" panose="02000000000000000000" pitchFamily="2" charset="0"/>
                <a:cs typeface="NikoshBAN" panose="02000000000000000000" pitchFamily="2" charset="0"/>
              </a:rPr>
              <a:t>Let’s read the text in section A again. List the nouns, pronouns and verbs in the following table.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59C2B7-182A-4ABE-32C9-FAA09376CB79}"/>
              </a:ext>
            </a:extLst>
          </p:cNvPr>
          <p:cNvSpPr/>
          <p:nvPr/>
        </p:nvSpPr>
        <p:spPr>
          <a:xfrm>
            <a:off x="5031435" y="573240"/>
            <a:ext cx="3601287" cy="678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81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Pair Work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ED489FA-4AD4-1E4B-B263-300AE34C3C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834148"/>
              </p:ext>
            </p:extLst>
          </p:nvPr>
        </p:nvGraphicFramePr>
        <p:xfrm>
          <a:off x="2166118" y="2655654"/>
          <a:ext cx="861786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2620">
                  <a:extLst>
                    <a:ext uri="{9D8B030D-6E8A-4147-A177-3AD203B41FA5}">
                      <a16:colId xmlns:a16="http://schemas.microsoft.com/office/drawing/2014/main" val="622224337"/>
                    </a:ext>
                  </a:extLst>
                </a:gridCol>
                <a:gridCol w="2872620">
                  <a:extLst>
                    <a:ext uri="{9D8B030D-6E8A-4147-A177-3AD203B41FA5}">
                      <a16:colId xmlns:a16="http://schemas.microsoft.com/office/drawing/2014/main" val="624686493"/>
                    </a:ext>
                  </a:extLst>
                </a:gridCol>
                <a:gridCol w="2872620">
                  <a:extLst>
                    <a:ext uri="{9D8B030D-6E8A-4147-A177-3AD203B41FA5}">
                      <a16:colId xmlns:a16="http://schemas.microsoft.com/office/drawing/2014/main" val="46220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Pronoun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Verb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668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Oishi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He</a:t>
                      </a:r>
                    </a:p>
                    <a:p>
                      <a:pPr algn="ctr"/>
                      <a:endParaRPr lang="en-US" sz="3200"/>
                    </a:p>
                    <a:p>
                      <a:pPr algn="ctr"/>
                      <a:endParaRPr lang="en-US" sz="3200"/>
                    </a:p>
                    <a:p>
                      <a:pPr algn="ctr"/>
                      <a:endParaRPr lang="en-US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Live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638725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071" y="307816"/>
            <a:ext cx="1546959" cy="11326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134887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DEB8-4BF4-4F2B-B70D-E7C192483942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19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664" y="1681315"/>
            <a:ext cx="4889912" cy="36674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5EAB377-AD28-4947-8DED-8E3405629369}"/>
              </a:ext>
            </a:extLst>
          </p:cNvPr>
          <p:cNvSpPr/>
          <p:nvPr/>
        </p:nvSpPr>
        <p:spPr>
          <a:xfrm>
            <a:off x="3850080" y="278355"/>
            <a:ext cx="36814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Evaluation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E2D031-BB5B-41A2-8889-D746CF0C6D8C}"/>
              </a:ext>
            </a:extLst>
          </p:cNvPr>
          <p:cNvSpPr/>
          <p:nvPr/>
        </p:nvSpPr>
        <p:spPr>
          <a:xfrm>
            <a:off x="202055" y="1434818"/>
            <a:ext cx="6142759" cy="1030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48" dirty="0">
                <a:latin typeface="Book Antiqua" pitchFamily="18" charset="0"/>
                <a:cs typeface="NikoshBAN" panose="02000000000000000000" pitchFamily="2" charset="0"/>
              </a:rPr>
              <a:t>Look attentively. Now we play a game. Everybody close your eyes.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D994BF-1FEC-438E-A812-97CB52F5E9DF}"/>
              </a:ext>
            </a:extLst>
          </p:cNvPr>
          <p:cNvSpPr/>
          <p:nvPr/>
        </p:nvSpPr>
        <p:spPr>
          <a:xfrm>
            <a:off x="1102117" y="2376841"/>
            <a:ext cx="4342856" cy="561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48" dirty="0">
                <a:latin typeface="Book Antiqua" pitchFamily="18" charset="0"/>
                <a:cs typeface="NikoshBAN" panose="02000000000000000000" pitchFamily="2" charset="0"/>
              </a:rPr>
              <a:t>Which word is missing?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6C66B4-19C6-43E0-A55F-7092F64D96D6}"/>
              </a:ext>
            </a:extLst>
          </p:cNvPr>
          <p:cNvSpPr/>
          <p:nvPr/>
        </p:nvSpPr>
        <p:spPr>
          <a:xfrm>
            <a:off x="1770873" y="2819315"/>
            <a:ext cx="3015569" cy="561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48" dirty="0">
                <a:latin typeface="Book Antiqua" pitchFamily="18" charset="0"/>
                <a:cs typeface="NikoshBAN" panose="02000000000000000000" pitchFamily="2" charset="0"/>
              </a:rPr>
              <a:t>Open your eyes.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C8268A-3407-4EE7-BD96-FCD5482B632E}"/>
              </a:ext>
            </a:extLst>
          </p:cNvPr>
          <p:cNvSpPr/>
          <p:nvPr/>
        </p:nvSpPr>
        <p:spPr>
          <a:xfrm>
            <a:off x="2379001" y="3465714"/>
            <a:ext cx="1229824" cy="737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191" b="1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City</a:t>
            </a:r>
            <a:endParaRPr lang="en-US" sz="4191" b="1" dirty="0">
              <a:ln w="18000">
                <a:solidFill>
                  <a:schemeClr val="tx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56E251-9D37-43D5-907C-F7A2CBB61532}"/>
              </a:ext>
            </a:extLst>
          </p:cNvPr>
          <p:cNvSpPr/>
          <p:nvPr/>
        </p:nvSpPr>
        <p:spPr>
          <a:xfrm>
            <a:off x="2334646" y="4055577"/>
            <a:ext cx="1499128" cy="737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191" b="1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Class</a:t>
            </a:r>
            <a:endParaRPr lang="en-US" sz="4191" dirty="0">
              <a:ln w="18000">
                <a:solidFill>
                  <a:schemeClr val="tx1"/>
                </a:solidFill>
                <a:prstDash val="solid"/>
                <a:miter lim="800000"/>
              </a:ln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00B329-C2E9-45DB-9375-7987C365E0EA}"/>
              </a:ext>
            </a:extLst>
          </p:cNvPr>
          <p:cNvSpPr/>
          <p:nvPr/>
        </p:nvSpPr>
        <p:spPr>
          <a:xfrm>
            <a:off x="1723101" y="4571593"/>
            <a:ext cx="2722220" cy="737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191" b="1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Afternoon</a:t>
            </a:r>
            <a:endParaRPr lang="en-US" sz="4191" dirty="0">
              <a:ln w="18000">
                <a:solidFill>
                  <a:schemeClr val="tx1"/>
                </a:solidFill>
                <a:prstDash val="solid"/>
                <a:miter lim="800000"/>
              </a:ln>
              <a:latin typeface="Book Antiqua" pitchFamily="18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1538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6" grpId="1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DEB8-4BF4-4F2B-B70D-E7C192483942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20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ECDB79-70E3-02D6-5B3F-1F397C46EF0F}"/>
              </a:ext>
            </a:extLst>
          </p:cNvPr>
          <p:cNvSpPr/>
          <p:nvPr/>
        </p:nvSpPr>
        <p:spPr>
          <a:xfrm>
            <a:off x="3395732" y="485598"/>
            <a:ext cx="297389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latin typeface="Book Antiqua" pitchFamily="18" charset="0"/>
                <a:cs typeface="NikoshBAN" panose="02000000000000000000" pitchFamily="2" charset="0"/>
              </a:rPr>
              <a:t>Evaluation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4F3F27-FA47-D1EF-6E5C-C703164FD768}"/>
              </a:ext>
            </a:extLst>
          </p:cNvPr>
          <p:cNvSpPr/>
          <p:nvPr/>
        </p:nvSpPr>
        <p:spPr>
          <a:xfrm>
            <a:off x="422787" y="1367421"/>
            <a:ext cx="7167716" cy="561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48" dirty="0">
                <a:latin typeface="Book Antiqua" pitchFamily="18" charset="0"/>
                <a:cs typeface="NikoshBAN" panose="02000000000000000000" pitchFamily="2" charset="0"/>
              </a:rPr>
              <a:t>Write three sentences about City life.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761" y="2133599"/>
            <a:ext cx="5506065" cy="41295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921638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DEB8-4BF4-4F2B-B70D-E7C192483942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21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44412" y="462116"/>
            <a:ext cx="46113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Home Work </a:t>
            </a:r>
            <a:endParaRPr lang="en-US" sz="5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5277" y="1868129"/>
            <a:ext cx="6538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Write a composition about “Your City Life”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576052"/>
            <a:ext cx="6858000" cy="41541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01532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8DEB8-4BF4-4F2B-B70D-E7C192483942}" type="datetime1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সোহেল মিয়া, স শি, কংশেরকুল স প্রা বি, ভালুকা, ময়মনসিংহ। ০১৭২১৪৯১৪১১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DCDC-F602-4ACF-BD9F-C7AB2C516BA3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23303" y="2153265"/>
            <a:ext cx="55257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staying with us.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8301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</TotalTime>
  <Words>1161</Words>
  <Application>Microsoft Office PowerPoint</Application>
  <PresentationFormat>Widescreen</PresentationFormat>
  <Paragraphs>212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Book Antiqua</vt:lpstr>
      <vt:lpstr>Calibri</vt:lpstr>
      <vt:lpstr>Calibri Light</vt:lpstr>
      <vt:lpstr>NikoshBAN</vt:lpstr>
      <vt:lpstr>Times New Roman</vt:lpstr>
      <vt:lpstr>Vrinda</vt:lpstr>
      <vt:lpstr>Wingdings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Stars</dc:creator>
  <cp:lastModifiedBy>Stars</cp:lastModifiedBy>
  <cp:revision>35</cp:revision>
  <dcterms:created xsi:type="dcterms:W3CDTF">2026-09-04T01:27:02Z</dcterms:created>
  <dcterms:modified xsi:type="dcterms:W3CDTF">2026-09-04T02:49:09Z</dcterms:modified>
</cp:coreProperties>
</file>