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17" r:id="rId2"/>
    <p:sldId id="316" r:id="rId3"/>
    <p:sldId id="296" r:id="rId4"/>
    <p:sldId id="320" r:id="rId5"/>
    <p:sldId id="322" r:id="rId6"/>
    <p:sldId id="321" r:id="rId7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6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00CC66"/>
    <a:srgbClr val="EFEFEF"/>
    <a:srgbClr val="FF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26" y="72"/>
      </p:cViewPr>
      <p:guideLst>
        <p:guide orient="horz" pos="2184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4FC48-7B6E-4354-B518-2B120339E35E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3CDAA-6502-4435-9E01-110CFB2FF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29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61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4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84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532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1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71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51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32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84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4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4DBF93E-4D66-4953-8B2B-6CAA38EAC1E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9210F65C-F878-4240-9C3B-C82E62520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73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84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714375" y="214313"/>
            <a:ext cx="10001250" cy="6429375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6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14377" y="273844"/>
            <a:ext cx="9964030" cy="6337373"/>
            <a:chOff x="0" y="76200"/>
            <a:chExt cx="12753959" cy="81118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7" y="76200"/>
              <a:ext cx="2306246" cy="2514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447713" y="5673437"/>
              <a:ext cx="2306246" cy="251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309971" y="-27977"/>
              <a:ext cx="2306246" cy="2514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18477" y="5628677"/>
              <a:ext cx="2306246" cy="274320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460258" y="105716"/>
            <a:ext cx="8150936" cy="444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874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6874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406" dirty="0"/>
          </a:p>
        </p:txBody>
      </p:sp>
      <p:pic>
        <p:nvPicPr>
          <p:cNvPr id="9" name="Picture 8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27453" y="3073271"/>
            <a:ext cx="1631153" cy="3733963"/>
          </a:xfrm>
          <a:prstGeom prst="rect">
            <a:avLst/>
          </a:prstGeom>
        </p:spPr>
      </p:pic>
      <p:pic>
        <p:nvPicPr>
          <p:cNvPr id="10" name="Picture 9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0364" y="3143374"/>
            <a:ext cx="1631153" cy="3621181"/>
          </a:xfrm>
          <a:prstGeom prst="rect">
            <a:avLst/>
          </a:prstGeom>
        </p:spPr>
      </p:pic>
      <p:pic>
        <p:nvPicPr>
          <p:cNvPr id="11" name="Picture 10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9423" y="3151460"/>
            <a:ext cx="1631153" cy="3733963"/>
          </a:xfrm>
          <a:prstGeom prst="rect">
            <a:avLst/>
          </a:prstGeom>
        </p:spPr>
      </p:pic>
      <p:pic>
        <p:nvPicPr>
          <p:cNvPr id="12" name="Picture 11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6616" y="3178002"/>
            <a:ext cx="1631153" cy="3733963"/>
          </a:xfrm>
          <a:prstGeom prst="rect">
            <a:avLst/>
          </a:prstGeom>
        </p:spPr>
      </p:pic>
      <p:pic>
        <p:nvPicPr>
          <p:cNvPr id="13" name="Picture 12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8978" y="3157907"/>
            <a:ext cx="1631153" cy="3733963"/>
          </a:xfrm>
          <a:prstGeom prst="rect">
            <a:avLst/>
          </a:prstGeom>
        </p:spPr>
      </p:pic>
      <p:pic>
        <p:nvPicPr>
          <p:cNvPr id="14" name="Picture 13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89480" y="2560052"/>
            <a:ext cx="1631153" cy="3488668"/>
          </a:xfrm>
          <a:prstGeom prst="rect">
            <a:avLst/>
          </a:prstGeom>
        </p:spPr>
      </p:pic>
      <p:pic>
        <p:nvPicPr>
          <p:cNvPr id="15" name="Picture 14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88983" y="2432594"/>
            <a:ext cx="1631153" cy="4151563"/>
          </a:xfrm>
          <a:prstGeom prst="rect">
            <a:avLst/>
          </a:prstGeom>
        </p:spPr>
      </p:pic>
      <p:pic>
        <p:nvPicPr>
          <p:cNvPr id="17" name="Picture 16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2594" y="1636854"/>
            <a:ext cx="1408946" cy="3747070"/>
          </a:xfrm>
          <a:prstGeom prst="rect">
            <a:avLst/>
          </a:prstGeom>
        </p:spPr>
      </p:pic>
      <p:pic>
        <p:nvPicPr>
          <p:cNvPr id="18" name="Picture 17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84472" y="1701887"/>
            <a:ext cx="1631153" cy="41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45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839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4745" y="2215054"/>
            <a:ext cx="3333750" cy="26789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609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নিলুফার</a:t>
            </a:r>
            <a:r>
              <a:rPr lang="en-US" sz="3609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9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ইয়াসমিন</a:t>
            </a:r>
            <a:endParaRPr lang="bn-IN" sz="3609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IN" sz="2953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lvl="0"/>
            <a:r>
              <a:rPr lang="en-US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গারুড়িয়া</a:t>
            </a:r>
            <a:r>
              <a:rPr lang="en-US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625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625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বাকেরগঞ্জ</a:t>
            </a:r>
            <a:r>
              <a:rPr lang="en-US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25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বরিশাল</a:t>
            </a:r>
            <a:r>
              <a:rPr lang="en-US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625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IN" sz="2625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০১৭২০৫৯২৪২৮</a:t>
            </a:r>
          </a:p>
          <a:p>
            <a:pPr lvl="0" algn="ctr"/>
            <a:endParaRPr lang="en-US" sz="2625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641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4849" y="3259387"/>
            <a:ext cx="4674052" cy="28684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10ম</a:t>
            </a:r>
          </a:p>
          <a:p>
            <a:r>
              <a:rPr lang="bn-IN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3125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প্রযুক্তি।</a:t>
            </a:r>
          </a:p>
          <a:p>
            <a:r>
              <a:rPr lang="en-US" sz="3125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</a:t>
            </a:r>
            <a:r>
              <a:rPr lang="bn-IN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য়ঃ </a:t>
            </a:r>
            <a:r>
              <a:rPr lang="en-US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 (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 লেখালেখি ও হিসাব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শিরোনামঃ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 Tab </a:t>
            </a:r>
          </a:p>
          <a:p>
            <a:r>
              <a:rPr lang="en-US" sz="3125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en-US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/09/২০২</a:t>
            </a:r>
            <a:r>
              <a:rPr lang="en-US" sz="3125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3125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125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bn-IN" sz="3125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44" y="481840"/>
            <a:ext cx="2843093" cy="1518860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778349" y="134263"/>
            <a:ext cx="10001250" cy="6429375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6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" b="94667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6273">
            <a:off x="3735454" y="2523972"/>
            <a:ext cx="1834432" cy="3744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813" y="844290"/>
            <a:ext cx="1683583" cy="2312821"/>
          </a:xfrm>
          <a:prstGeom prst="rect">
            <a:avLst/>
          </a:prstGeom>
        </p:spPr>
      </p:pic>
      <p:pic>
        <p:nvPicPr>
          <p:cNvPr id="8" name="Picture 7" descr="13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55368" y="1344422"/>
            <a:ext cx="1631153" cy="55879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748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248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34852"/>
            <a:ext cx="11429999" cy="623865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600" b="1" u="sng" dirty="0" err="1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600" b="1" u="sng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3600" b="1" u="sng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ওয়ার্ডে</a:t>
            </a:r>
            <a:r>
              <a:rPr lang="en-US" sz="3600" b="1" u="sng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“Home” </a:t>
            </a:r>
            <a:r>
              <a:rPr lang="en-US" sz="3600" b="1" u="sng" dirty="0" err="1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ট্যাবের</a:t>
            </a:r>
            <a:r>
              <a:rPr lang="en-US" sz="3600" b="1" u="sng" dirty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99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bn-IN" sz="3600" b="1" u="sng" dirty="0" smtClean="0">
              <a:solidFill>
                <a:srgbClr val="99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rgbClr val="99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ওয়ার্ডে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“Home”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ট্যাবের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ফরম্যাটিং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সম্পাদনার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সম্পাদন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ট্যাবগুলোর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ওয়ার্ডে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"Home"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যেটি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টেক্সট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ফরম্যাটিং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বেসিক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এডিটিং-এর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কাজগুলো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Home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ট্যাবে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Clipboard </a:t>
            </a:r>
            <a:r>
              <a:rPr lang="en-US" sz="3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3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Cut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কেটে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সরিয়ে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পেস্ট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Copy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কপি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Paste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কপি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পেস্ট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Format Painter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3679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125" y="258101"/>
            <a:ext cx="1110927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Font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Font style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ফন্ট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টাইপ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Calibri, Times New Roman)।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Font size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Bold, Italic, Underline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গাঢ়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বাঁকা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Font color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Text highlight color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পেছনে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হাইলাইট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Strikethrough, Subscript, Superscript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 Paragraph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Bullets &amp; Numbering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Alignment (Left, Center, Right, Justify)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টেক্সট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Line and Paragraph Spacing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ফাঁকা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Borders &amp; Shading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অনুচ্ছেদের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বর্ডার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lvl="0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Increase/Decrease Indent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এগিয়ে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পিছিয়ে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45652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61666" y="703406"/>
            <a:ext cx="10242644" cy="551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4. Styles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গ্রুপ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বিভিন্ন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ধরণের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স্টাইল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ব্যবহার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করে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লেখা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সাজানো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যেমনঃ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Heading, Title, Subtitle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ইত্যাদি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)।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5. Editing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গ্রুপ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Find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–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নির্দিষ্ট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শব্দ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খোঁজা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Replace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–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কোনো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শব্দ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অন্য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শব্দ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দিয়ে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বদলানো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Select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–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নির্দিষ্ট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অংশ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নির্বাচন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kumimoji="0" lang="bn-I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"Home"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ট্যাবের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আপনি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কপি-পেস্ট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অনুচ্ছেদ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সম্পাদনা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230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714375" y="214313"/>
            <a:ext cx="10001250" cy="6429375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6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14377" y="273844"/>
            <a:ext cx="9964030" cy="6337373"/>
            <a:chOff x="0" y="76200"/>
            <a:chExt cx="12753959" cy="81118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7" y="76200"/>
              <a:ext cx="2306246" cy="2514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0447713" y="5673437"/>
              <a:ext cx="2306246" cy="251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309971" y="-27977"/>
              <a:ext cx="2306246" cy="2514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667" b="95556" l="4000" r="98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18477" y="5628677"/>
              <a:ext cx="2306246" cy="2743200"/>
            </a:xfrm>
            <a:prstGeom prst="rect">
              <a:avLst/>
            </a:prstGeom>
          </p:spPr>
        </p:pic>
      </p:grpSp>
      <p:pic>
        <p:nvPicPr>
          <p:cNvPr id="9" name="Picture 8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27453" y="3316406"/>
            <a:ext cx="1631153" cy="3490828"/>
          </a:xfrm>
          <a:prstGeom prst="rect">
            <a:avLst/>
          </a:prstGeom>
        </p:spPr>
      </p:pic>
      <p:pic>
        <p:nvPicPr>
          <p:cNvPr id="10" name="Picture 9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0364" y="3616657"/>
            <a:ext cx="1631153" cy="3147898"/>
          </a:xfrm>
          <a:prstGeom prst="rect">
            <a:avLst/>
          </a:prstGeom>
        </p:spPr>
      </p:pic>
      <p:pic>
        <p:nvPicPr>
          <p:cNvPr id="11" name="Picture 10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9423" y="3178002"/>
            <a:ext cx="1631153" cy="3707421"/>
          </a:xfrm>
          <a:prstGeom prst="rect">
            <a:avLst/>
          </a:prstGeom>
        </p:spPr>
      </p:pic>
      <p:pic>
        <p:nvPicPr>
          <p:cNvPr id="12" name="Picture 11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6616" y="3616657"/>
            <a:ext cx="1631153" cy="3295308"/>
          </a:xfrm>
          <a:prstGeom prst="rect">
            <a:avLst/>
          </a:prstGeom>
        </p:spPr>
      </p:pic>
      <p:pic>
        <p:nvPicPr>
          <p:cNvPr id="13" name="Picture 12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8978" y="3930555"/>
            <a:ext cx="1631153" cy="2961315"/>
          </a:xfrm>
          <a:prstGeom prst="rect">
            <a:avLst/>
          </a:prstGeom>
        </p:spPr>
      </p:pic>
      <p:pic>
        <p:nvPicPr>
          <p:cNvPr id="14" name="Picture 13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89480" y="3073270"/>
            <a:ext cx="1631153" cy="2975449"/>
          </a:xfrm>
          <a:prstGeom prst="rect">
            <a:avLst/>
          </a:prstGeom>
        </p:spPr>
      </p:pic>
      <p:pic>
        <p:nvPicPr>
          <p:cNvPr id="15" name="Picture 14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27752" y="3073270"/>
            <a:ext cx="1631153" cy="3372482"/>
          </a:xfrm>
          <a:prstGeom prst="rect">
            <a:avLst/>
          </a:prstGeom>
        </p:spPr>
      </p:pic>
      <p:pic>
        <p:nvPicPr>
          <p:cNvPr id="17" name="Picture 16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2594" y="1636854"/>
            <a:ext cx="1408946" cy="3747070"/>
          </a:xfrm>
          <a:prstGeom prst="rect">
            <a:avLst/>
          </a:prstGeom>
        </p:spPr>
      </p:pic>
      <p:pic>
        <p:nvPicPr>
          <p:cNvPr id="18" name="Picture 17" descr="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52905" y="1701887"/>
            <a:ext cx="1631153" cy="4151563"/>
          </a:xfrm>
          <a:prstGeom prst="rect">
            <a:avLst/>
          </a:prstGeom>
        </p:spPr>
      </p:pic>
      <p:pic>
        <p:nvPicPr>
          <p:cNvPr id="19" name="Picture 2" descr="রাজিব সিকদার – My Blog">
            <a:extLst>
              <a:ext uri="{FF2B5EF4-FFF2-40B4-BE49-F238E27FC236}">
                <a16:creationId xmlns="" xmlns:a16="http://schemas.microsoft.com/office/drawing/2014/main" id="{15517DBC-6A2B-CB83-C5FA-7E39CCF8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337" y="97579"/>
            <a:ext cx="7567124" cy="389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461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839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2979</TotalTime>
  <Words>364</Words>
  <Application>Microsoft Office PowerPoint</Application>
  <PresentationFormat>Custom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Hp</cp:lastModifiedBy>
  <cp:revision>304</cp:revision>
  <dcterms:created xsi:type="dcterms:W3CDTF">2023-02-06T06:44:18Z</dcterms:created>
  <dcterms:modified xsi:type="dcterms:W3CDTF">2026-09-04T07:33:22Z</dcterms:modified>
</cp:coreProperties>
</file>