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BE5BA5-3C6C-4BF6-9268-2E94778458A3}" type="doc">
      <dgm:prSet loTypeId="urn:microsoft.com/office/officeart/2005/8/layout/radial6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813F84-4AF5-4D4E-9AE1-FFA9A012150A}">
      <dgm:prSet phldrT="[Text]" custT="1"/>
      <dgm:spPr/>
      <dgm:t>
        <a:bodyPr/>
        <a:lstStyle/>
        <a:p>
          <a:r>
            <a:rPr lang="en-US" sz="2400" dirty="0" err="1" smtClean="0">
              <a:latin typeface="NikoshBAN" pitchFamily="2" charset="0"/>
              <a:cs typeface="NikoshBAN" pitchFamily="2" charset="0"/>
            </a:rPr>
            <a:t>লক্ষ্যবস্তু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86486A82-EE5D-4931-8485-B31C2A0A61CD}" type="parTrans" cxnId="{1C462C44-ADC7-41C7-A5A8-60DCDDD36C29}">
      <dgm:prSet/>
      <dgm:spPr/>
      <dgm:t>
        <a:bodyPr/>
        <a:lstStyle/>
        <a:p>
          <a:endParaRPr lang="en-US"/>
        </a:p>
      </dgm:t>
    </dgm:pt>
    <dgm:pt modelId="{4DBF7CB2-A57B-4E51-AD4B-C997414F3571}" type="sibTrans" cxnId="{1C462C44-ADC7-41C7-A5A8-60DCDDD36C29}">
      <dgm:prSet/>
      <dgm:spPr/>
      <dgm:t>
        <a:bodyPr/>
        <a:lstStyle/>
        <a:p>
          <a:endParaRPr lang="en-US"/>
        </a:p>
      </dgm:t>
    </dgm:pt>
    <dgm:pt modelId="{795B1695-B00E-4751-86D0-608FA8226174}">
      <dgm:prSet phldrT="[Text]" custT="1"/>
      <dgm:spPr/>
      <dgm:t>
        <a:bodyPr/>
        <a:lstStyle/>
        <a:p>
          <a:r>
            <a:rPr lang="en-US" sz="1600" dirty="0" err="1" smtClean="0">
              <a:latin typeface="NikoshBAN" pitchFamily="2" charset="0"/>
              <a:cs typeface="NikoshBAN" pitchFamily="2" charset="0"/>
            </a:rPr>
            <a:t>পুলিশ</a:t>
          </a:r>
          <a:r>
            <a:rPr lang="en-US" sz="16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600" dirty="0" err="1" smtClean="0">
              <a:latin typeface="NikoshBAN" pitchFamily="2" charset="0"/>
              <a:cs typeface="NikoshBAN" pitchFamily="2" charset="0"/>
            </a:rPr>
            <a:t>সদর</a:t>
          </a:r>
          <a:r>
            <a:rPr lang="en-US" sz="16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600" dirty="0" err="1" smtClean="0">
              <a:latin typeface="NikoshBAN" pitchFamily="2" charset="0"/>
              <a:cs typeface="NikoshBAN" pitchFamily="2" charset="0"/>
            </a:rPr>
            <a:t>দপ্তর</a:t>
          </a:r>
          <a:endParaRPr lang="en-US" sz="1600" dirty="0">
            <a:latin typeface="NikoshBAN" pitchFamily="2" charset="0"/>
            <a:cs typeface="NikoshBAN" pitchFamily="2" charset="0"/>
          </a:endParaRPr>
        </a:p>
      </dgm:t>
    </dgm:pt>
    <dgm:pt modelId="{9007E3B9-6A49-4A76-91F6-CA25A8822765}" type="parTrans" cxnId="{0CA0D0C7-6D8F-4BBC-8146-58CF50B89DB0}">
      <dgm:prSet/>
      <dgm:spPr/>
      <dgm:t>
        <a:bodyPr/>
        <a:lstStyle/>
        <a:p>
          <a:endParaRPr lang="en-US"/>
        </a:p>
      </dgm:t>
    </dgm:pt>
    <dgm:pt modelId="{15218BB6-4295-494F-ADBA-9AFB627D8A09}" type="sibTrans" cxnId="{0CA0D0C7-6D8F-4BBC-8146-58CF50B89DB0}">
      <dgm:prSet/>
      <dgm:spPr/>
      <dgm:t>
        <a:bodyPr/>
        <a:lstStyle/>
        <a:p>
          <a:endParaRPr lang="en-US" sz="2000">
            <a:latin typeface="NikoshBAN" pitchFamily="2" charset="0"/>
            <a:cs typeface="NikoshBAN" pitchFamily="2" charset="0"/>
          </a:endParaRPr>
        </a:p>
      </dgm:t>
    </dgm:pt>
    <dgm:pt modelId="{29A776B1-A3D3-4044-81D0-3326DC58544C}">
      <dgm:prSet phldrT="[Text]" custT="1"/>
      <dgm:spPr/>
      <dgm:t>
        <a:bodyPr/>
        <a:lstStyle/>
        <a:p>
          <a:r>
            <a:rPr lang="en-US" sz="1600" dirty="0" err="1" smtClean="0">
              <a:latin typeface="NikoshBAN" pitchFamily="2" charset="0"/>
              <a:cs typeface="NikoshBAN" pitchFamily="2" charset="0"/>
            </a:rPr>
            <a:t>অস্ত্রাগার</a:t>
          </a:r>
          <a:endParaRPr lang="en-US" sz="1600" dirty="0">
            <a:latin typeface="NikoshBAN" pitchFamily="2" charset="0"/>
            <a:cs typeface="NikoshBAN" pitchFamily="2" charset="0"/>
          </a:endParaRPr>
        </a:p>
      </dgm:t>
    </dgm:pt>
    <dgm:pt modelId="{1DA36654-05D6-4113-97A1-868EC5AFA68C}" type="parTrans" cxnId="{0B940D38-16C8-42A2-8E90-ED88A20E8EAF}">
      <dgm:prSet/>
      <dgm:spPr/>
      <dgm:t>
        <a:bodyPr/>
        <a:lstStyle/>
        <a:p>
          <a:endParaRPr lang="en-US"/>
        </a:p>
      </dgm:t>
    </dgm:pt>
    <dgm:pt modelId="{2C35CD8B-D37E-433C-80F9-234E9BAE0969}" type="sibTrans" cxnId="{0B940D38-16C8-42A2-8E90-ED88A20E8EAF}">
      <dgm:prSet/>
      <dgm:spPr/>
      <dgm:t>
        <a:bodyPr/>
        <a:lstStyle/>
        <a:p>
          <a:endParaRPr lang="en-US" sz="2000">
            <a:latin typeface="NikoshBAN" pitchFamily="2" charset="0"/>
            <a:cs typeface="NikoshBAN" pitchFamily="2" charset="0"/>
          </a:endParaRPr>
        </a:p>
      </dgm:t>
    </dgm:pt>
    <dgm:pt modelId="{20C7A60D-B7EF-4780-9E22-E1219E8DFB17}">
      <dgm:prSet phldrT="[Text]" custT="1"/>
      <dgm:spPr/>
      <dgm:t>
        <a:bodyPr/>
        <a:lstStyle/>
        <a:p>
          <a:r>
            <a:rPr lang="en-US" sz="1400" dirty="0" err="1" smtClean="0">
              <a:latin typeface="NikoshBAN" pitchFamily="2" charset="0"/>
              <a:cs typeface="NikoshBAN" pitchFamily="2" charset="0"/>
            </a:rPr>
            <a:t>বিশ্ববিদ্যালয়</a:t>
          </a:r>
          <a:r>
            <a:rPr lang="en-US" sz="1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400" dirty="0" err="1" smtClean="0">
              <a:latin typeface="NikoshBAN" pitchFamily="2" charset="0"/>
              <a:cs typeface="NikoshBAN" pitchFamily="2" charset="0"/>
            </a:rPr>
            <a:t>ছাত্রাবাস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D5160691-3A9F-4000-89C4-511499DF7AA8}" type="parTrans" cxnId="{CB94711B-7065-4B0A-A9E4-9095D003348D}">
      <dgm:prSet/>
      <dgm:spPr/>
      <dgm:t>
        <a:bodyPr/>
        <a:lstStyle/>
        <a:p>
          <a:endParaRPr lang="en-US"/>
        </a:p>
      </dgm:t>
    </dgm:pt>
    <dgm:pt modelId="{4C75B67E-A6E0-4839-A28A-22F7739FE4B1}" type="sibTrans" cxnId="{CB94711B-7065-4B0A-A9E4-9095D003348D}">
      <dgm:prSet/>
      <dgm:spPr/>
      <dgm:t>
        <a:bodyPr/>
        <a:lstStyle/>
        <a:p>
          <a:endParaRPr lang="en-US" sz="2000">
            <a:latin typeface="NikoshBAN" pitchFamily="2" charset="0"/>
            <a:cs typeface="NikoshBAN" pitchFamily="2" charset="0"/>
          </a:endParaRPr>
        </a:p>
      </dgm:t>
    </dgm:pt>
    <dgm:pt modelId="{278DF0D3-77FC-4B09-A8A7-191B184DE3D4}" type="pres">
      <dgm:prSet presAssocID="{C0BE5BA5-3C6C-4BF6-9268-2E94778458A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D04EF0-4AC8-4F28-93FA-F7E0F3A7518C}" type="pres">
      <dgm:prSet presAssocID="{A7813F84-4AF5-4D4E-9AE1-FFA9A012150A}" presName="centerShape" presStyleLbl="node0" presStyleIdx="0" presStyleCnt="1" custScaleX="117218" custScaleY="106382"/>
      <dgm:spPr/>
      <dgm:t>
        <a:bodyPr/>
        <a:lstStyle/>
        <a:p>
          <a:endParaRPr lang="en-US"/>
        </a:p>
      </dgm:t>
    </dgm:pt>
    <dgm:pt modelId="{345C3BFD-C0ED-4C92-9EA0-F0154601C72E}" type="pres">
      <dgm:prSet presAssocID="{795B1695-B00E-4751-86D0-608FA822617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D77A72-F44E-4AC8-90D1-E821451EC804}" type="pres">
      <dgm:prSet presAssocID="{795B1695-B00E-4751-86D0-608FA8226174}" presName="dummy" presStyleCnt="0"/>
      <dgm:spPr/>
    </dgm:pt>
    <dgm:pt modelId="{36222742-A284-47E2-9435-CB01ED87E34A}" type="pres">
      <dgm:prSet presAssocID="{15218BB6-4295-494F-ADBA-9AFB627D8A09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AAFDE09-963C-4644-963C-D1A36B38EB76}" type="pres">
      <dgm:prSet presAssocID="{29A776B1-A3D3-4044-81D0-3326DC58544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96DD5B-38D9-4783-B548-4E033C9D160E}" type="pres">
      <dgm:prSet presAssocID="{29A776B1-A3D3-4044-81D0-3326DC58544C}" presName="dummy" presStyleCnt="0"/>
      <dgm:spPr/>
    </dgm:pt>
    <dgm:pt modelId="{C5EE2B1B-385C-4F75-916E-DF3F9B20E49C}" type="pres">
      <dgm:prSet presAssocID="{2C35CD8B-D37E-433C-80F9-234E9BAE0969}" presName="sibTrans" presStyleLbl="sibTrans2D1" presStyleIdx="1" presStyleCnt="3"/>
      <dgm:spPr/>
      <dgm:t>
        <a:bodyPr/>
        <a:lstStyle/>
        <a:p>
          <a:endParaRPr lang="en-US"/>
        </a:p>
      </dgm:t>
    </dgm:pt>
    <dgm:pt modelId="{81454795-52F0-432A-8D36-C894F65F695A}" type="pres">
      <dgm:prSet presAssocID="{20C7A60D-B7EF-4780-9E22-E1219E8DFB1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4AF54E-33C7-4DE8-885A-93B28C28A2B5}" type="pres">
      <dgm:prSet presAssocID="{20C7A60D-B7EF-4780-9E22-E1219E8DFB17}" presName="dummy" presStyleCnt="0"/>
      <dgm:spPr/>
    </dgm:pt>
    <dgm:pt modelId="{E13CA24D-EB1F-43C6-A740-5214C6882846}" type="pres">
      <dgm:prSet presAssocID="{4C75B67E-A6E0-4839-A28A-22F7739FE4B1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3892F791-CEA8-4B1B-B7EF-1A9ACEFB93D3}" type="presOf" srcId="{2C35CD8B-D37E-433C-80F9-234E9BAE0969}" destId="{C5EE2B1B-385C-4F75-916E-DF3F9B20E49C}" srcOrd="0" destOrd="0" presId="urn:microsoft.com/office/officeart/2005/8/layout/radial6"/>
    <dgm:cxn modelId="{16F28BB0-646F-4A34-BA5F-0792D2F75BB8}" type="presOf" srcId="{795B1695-B00E-4751-86D0-608FA8226174}" destId="{345C3BFD-C0ED-4C92-9EA0-F0154601C72E}" srcOrd="0" destOrd="0" presId="urn:microsoft.com/office/officeart/2005/8/layout/radial6"/>
    <dgm:cxn modelId="{CA90E905-39A7-4061-8603-E2C4532628A3}" type="presOf" srcId="{4C75B67E-A6E0-4839-A28A-22F7739FE4B1}" destId="{E13CA24D-EB1F-43C6-A740-5214C6882846}" srcOrd="0" destOrd="0" presId="urn:microsoft.com/office/officeart/2005/8/layout/radial6"/>
    <dgm:cxn modelId="{EF92B18B-1CD6-495B-ADEB-DBEA33FC1E68}" type="presOf" srcId="{29A776B1-A3D3-4044-81D0-3326DC58544C}" destId="{FAAFDE09-963C-4644-963C-D1A36B38EB76}" srcOrd="0" destOrd="0" presId="urn:microsoft.com/office/officeart/2005/8/layout/radial6"/>
    <dgm:cxn modelId="{CB94711B-7065-4B0A-A9E4-9095D003348D}" srcId="{A7813F84-4AF5-4D4E-9AE1-FFA9A012150A}" destId="{20C7A60D-B7EF-4780-9E22-E1219E8DFB17}" srcOrd="2" destOrd="0" parTransId="{D5160691-3A9F-4000-89C4-511499DF7AA8}" sibTransId="{4C75B67E-A6E0-4839-A28A-22F7739FE4B1}"/>
    <dgm:cxn modelId="{0B940D38-16C8-42A2-8E90-ED88A20E8EAF}" srcId="{A7813F84-4AF5-4D4E-9AE1-FFA9A012150A}" destId="{29A776B1-A3D3-4044-81D0-3326DC58544C}" srcOrd="1" destOrd="0" parTransId="{1DA36654-05D6-4113-97A1-868EC5AFA68C}" sibTransId="{2C35CD8B-D37E-433C-80F9-234E9BAE0969}"/>
    <dgm:cxn modelId="{6FFDDED2-B7E4-4EC6-8933-F15932C45C34}" type="presOf" srcId="{A7813F84-4AF5-4D4E-9AE1-FFA9A012150A}" destId="{53D04EF0-4AC8-4F28-93FA-F7E0F3A7518C}" srcOrd="0" destOrd="0" presId="urn:microsoft.com/office/officeart/2005/8/layout/radial6"/>
    <dgm:cxn modelId="{841FD687-C269-4176-AA0C-8093B9BE7A3D}" type="presOf" srcId="{15218BB6-4295-494F-ADBA-9AFB627D8A09}" destId="{36222742-A284-47E2-9435-CB01ED87E34A}" srcOrd="0" destOrd="0" presId="urn:microsoft.com/office/officeart/2005/8/layout/radial6"/>
    <dgm:cxn modelId="{0CA0D0C7-6D8F-4BBC-8146-58CF50B89DB0}" srcId="{A7813F84-4AF5-4D4E-9AE1-FFA9A012150A}" destId="{795B1695-B00E-4751-86D0-608FA8226174}" srcOrd="0" destOrd="0" parTransId="{9007E3B9-6A49-4A76-91F6-CA25A8822765}" sibTransId="{15218BB6-4295-494F-ADBA-9AFB627D8A09}"/>
    <dgm:cxn modelId="{D2CDD33F-8314-4ED0-A61A-54A3D7D2B131}" type="presOf" srcId="{C0BE5BA5-3C6C-4BF6-9268-2E94778458A3}" destId="{278DF0D3-77FC-4B09-A8A7-191B184DE3D4}" srcOrd="0" destOrd="0" presId="urn:microsoft.com/office/officeart/2005/8/layout/radial6"/>
    <dgm:cxn modelId="{A89D5A45-4FFE-4538-A0C3-D809D3FAB777}" type="presOf" srcId="{20C7A60D-B7EF-4780-9E22-E1219E8DFB17}" destId="{81454795-52F0-432A-8D36-C894F65F695A}" srcOrd="0" destOrd="0" presId="urn:microsoft.com/office/officeart/2005/8/layout/radial6"/>
    <dgm:cxn modelId="{1C462C44-ADC7-41C7-A5A8-60DCDDD36C29}" srcId="{C0BE5BA5-3C6C-4BF6-9268-2E94778458A3}" destId="{A7813F84-4AF5-4D4E-9AE1-FFA9A012150A}" srcOrd="0" destOrd="0" parTransId="{86486A82-EE5D-4931-8485-B31C2A0A61CD}" sibTransId="{4DBF7CB2-A57B-4E51-AD4B-C997414F3571}"/>
    <dgm:cxn modelId="{71D5E2B3-52AC-43BF-A425-5F71DDA86254}" type="presParOf" srcId="{278DF0D3-77FC-4B09-A8A7-191B184DE3D4}" destId="{53D04EF0-4AC8-4F28-93FA-F7E0F3A7518C}" srcOrd="0" destOrd="0" presId="urn:microsoft.com/office/officeart/2005/8/layout/radial6"/>
    <dgm:cxn modelId="{32CD96B1-8D32-4438-B8D5-25BD5670BF3E}" type="presParOf" srcId="{278DF0D3-77FC-4B09-A8A7-191B184DE3D4}" destId="{345C3BFD-C0ED-4C92-9EA0-F0154601C72E}" srcOrd="1" destOrd="0" presId="urn:microsoft.com/office/officeart/2005/8/layout/radial6"/>
    <dgm:cxn modelId="{80C96E85-F589-4208-BC47-0EA4AFA5008B}" type="presParOf" srcId="{278DF0D3-77FC-4B09-A8A7-191B184DE3D4}" destId="{51D77A72-F44E-4AC8-90D1-E821451EC804}" srcOrd="2" destOrd="0" presId="urn:microsoft.com/office/officeart/2005/8/layout/radial6"/>
    <dgm:cxn modelId="{35F64F26-3133-4983-946E-4F4879E78D3C}" type="presParOf" srcId="{278DF0D3-77FC-4B09-A8A7-191B184DE3D4}" destId="{36222742-A284-47E2-9435-CB01ED87E34A}" srcOrd="3" destOrd="0" presId="urn:microsoft.com/office/officeart/2005/8/layout/radial6"/>
    <dgm:cxn modelId="{0304F3B8-A992-4A3A-852E-D1CFADC0C2F9}" type="presParOf" srcId="{278DF0D3-77FC-4B09-A8A7-191B184DE3D4}" destId="{FAAFDE09-963C-4644-963C-D1A36B38EB76}" srcOrd="4" destOrd="0" presId="urn:microsoft.com/office/officeart/2005/8/layout/radial6"/>
    <dgm:cxn modelId="{BA69A05B-80B2-43C1-8BA9-EE2F7CE9713A}" type="presParOf" srcId="{278DF0D3-77FC-4B09-A8A7-191B184DE3D4}" destId="{B396DD5B-38D9-4783-B548-4E033C9D160E}" srcOrd="5" destOrd="0" presId="urn:microsoft.com/office/officeart/2005/8/layout/radial6"/>
    <dgm:cxn modelId="{46DA1248-BE0A-4A38-B68E-BFF3C35CD218}" type="presParOf" srcId="{278DF0D3-77FC-4B09-A8A7-191B184DE3D4}" destId="{C5EE2B1B-385C-4F75-916E-DF3F9B20E49C}" srcOrd="6" destOrd="0" presId="urn:microsoft.com/office/officeart/2005/8/layout/radial6"/>
    <dgm:cxn modelId="{FCADF49D-9A67-4945-94B5-BEDB12B43EBA}" type="presParOf" srcId="{278DF0D3-77FC-4B09-A8A7-191B184DE3D4}" destId="{81454795-52F0-432A-8D36-C894F65F695A}" srcOrd="7" destOrd="0" presId="urn:microsoft.com/office/officeart/2005/8/layout/radial6"/>
    <dgm:cxn modelId="{3A01454E-BDF2-4A8A-804E-F7FB6A1D329A}" type="presParOf" srcId="{278DF0D3-77FC-4B09-A8A7-191B184DE3D4}" destId="{A34AF54E-33C7-4DE8-885A-93B28C28A2B5}" srcOrd="8" destOrd="0" presId="urn:microsoft.com/office/officeart/2005/8/layout/radial6"/>
    <dgm:cxn modelId="{A198F5DB-330E-44BA-8E77-42A3AA26B0DE}" type="presParOf" srcId="{278DF0D3-77FC-4B09-A8A7-191B184DE3D4}" destId="{E13CA24D-EB1F-43C6-A740-5214C6882846}" srcOrd="9" destOrd="0" presId="urn:microsoft.com/office/officeart/2005/8/layout/radial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CA24D-EB1F-43C6-A740-5214C6882846}">
      <dsp:nvSpPr>
        <dsp:cNvPr id="0" name=""/>
        <dsp:cNvSpPr/>
      </dsp:nvSpPr>
      <dsp:spPr>
        <a:xfrm>
          <a:off x="1659529" y="508198"/>
          <a:ext cx="3386541" cy="3386541"/>
        </a:xfrm>
        <a:prstGeom prst="blockArc">
          <a:avLst>
            <a:gd name="adj1" fmla="val 9000000"/>
            <a:gd name="adj2" fmla="val 16200000"/>
            <a:gd name="adj3" fmla="val 4644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5EE2B1B-385C-4F75-916E-DF3F9B20E49C}">
      <dsp:nvSpPr>
        <dsp:cNvPr id="0" name=""/>
        <dsp:cNvSpPr/>
      </dsp:nvSpPr>
      <dsp:spPr>
        <a:xfrm>
          <a:off x="1659529" y="508198"/>
          <a:ext cx="3386541" cy="3386541"/>
        </a:xfrm>
        <a:prstGeom prst="blockArc">
          <a:avLst>
            <a:gd name="adj1" fmla="val 1800000"/>
            <a:gd name="adj2" fmla="val 9000000"/>
            <a:gd name="adj3" fmla="val 4644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6222742-A284-47E2-9435-CB01ED87E34A}">
      <dsp:nvSpPr>
        <dsp:cNvPr id="0" name=""/>
        <dsp:cNvSpPr/>
      </dsp:nvSpPr>
      <dsp:spPr>
        <a:xfrm>
          <a:off x="1659529" y="508198"/>
          <a:ext cx="3386541" cy="3386541"/>
        </a:xfrm>
        <a:prstGeom prst="blockArc">
          <a:avLst>
            <a:gd name="adj1" fmla="val 16200000"/>
            <a:gd name="adj2" fmla="val 1800000"/>
            <a:gd name="adj3" fmla="val 4644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3D04EF0-4AC8-4F28-93FA-F7E0F3A7518C}">
      <dsp:nvSpPr>
        <dsp:cNvPr id="0" name=""/>
        <dsp:cNvSpPr/>
      </dsp:nvSpPr>
      <dsp:spPr>
        <a:xfrm>
          <a:off x="2438402" y="1371601"/>
          <a:ext cx="1828794" cy="165973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NikoshBAN" pitchFamily="2" charset="0"/>
              <a:cs typeface="NikoshBAN" pitchFamily="2" charset="0"/>
            </a:rPr>
            <a:t>লক্ষ্যবস্তু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2706223" y="1614663"/>
        <a:ext cx="1293152" cy="1173610"/>
      </dsp:txXfrm>
    </dsp:sp>
    <dsp:sp modelId="{345C3BFD-C0ED-4C92-9EA0-F0154601C72E}">
      <dsp:nvSpPr>
        <dsp:cNvPr id="0" name=""/>
        <dsp:cNvSpPr/>
      </dsp:nvSpPr>
      <dsp:spPr>
        <a:xfrm>
          <a:off x="2806742" y="1456"/>
          <a:ext cx="1092115" cy="10921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NikoshBAN" pitchFamily="2" charset="0"/>
              <a:cs typeface="NikoshBAN" pitchFamily="2" charset="0"/>
            </a:rPr>
            <a:t>পুলিশ</a:t>
          </a:r>
          <a:r>
            <a:rPr lang="en-US" sz="16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600" kern="1200" dirty="0" err="1" smtClean="0">
              <a:latin typeface="NikoshBAN" pitchFamily="2" charset="0"/>
              <a:cs typeface="NikoshBAN" pitchFamily="2" charset="0"/>
            </a:rPr>
            <a:t>সদর</a:t>
          </a:r>
          <a:r>
            <a:rPr lang="en-US" sz="16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600" kern="1200" dirty="0" err="1" smtClean="0">
              <a:latin typeface="NikoshBAN" pitchFamily="2" charset="0"/>
              <a:cs typeface="NikoshBAN" pitchFamily="2" charset="0"/>
            </a:rPr>
            <a:t>দপ্তর</a:t>
          </a:r>
          <a:endParaRPr lang="en-US" sz="1600" kern="1200" dirty="0">
            <a:latin typeface="NikoshBAN" pitchFamily="2" charset="0"/>
            <a:cs typeface="NikoshBAN" pitchFamily="2" charset="0"/>
          </a:endParaRPr>
        </a:p>
      </dsp:txBody>
      <dsp:txXfrm>
        <a:off x="2966679" y="161393"/>
        <a:ext cx="772241" cy="772241"/>
      </dsp:txXfrm>
    </dsp:sp>
    <dsp:sp modelId="{FAAFDE09-963C-4644-963C-D1A36B38EB76}">
      <dsp:nvSpPr>
        <dsp:cNvPr id="0" name=""/>
        <dsp:cNvSpPr/>
      </dsp:nvSpPr>
      <dsp:spPr>
        <a:xfrm>
          <a:off x="4239109" y="2482388"/>
          <a:ext cx="1092115" cy="10921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NikoshBAN" pitchFamily="2" charset="0"/>
              <a:cs typeface="NikoshBAN" pitchFamily="2" charset="0"/>
            </a:rPr>
            <a:t>অস্ত্রাগার</a:t>
          </a:r>
          <a:endParaRPr lang="en-US" sz="1600" kern="1200" dirty="0">
            <a:latin typeface="NikoshBAN" pitchFamily="2" charset="0"/>
            <a:cs typeface="NikoshBAN" pitchFamily="2" charset="0"/>
          </a:endParaRPr>
        </a:p>
      </dsp:txBody>
      <dsp:txXfrm>
        <a:off x="4399046" y="2642325"/>
        <a:ext cx="772241" cy="772241"/>
      </dsp:txXfrm>
    </dsp:sp>
    <dsp:sp modelId="{81454795-52F0-432A-8D36-C894F65F695A}">
      <dsp:nvSpPr>
        <dsp:cNvPr id="0" name=""/>
        <dsp:cNvSpPr/>
      </dsp:nvSpPr>
      <dsp:spPr>
        <a:xfrm>
          <a:off x="1374375" y="2482388"/>
          <a:ext cx="1092115" cy="10921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>
              <a:latin typeface="NikoshBAN" pitchFamily="2" charset="0"/>
              <a:cs typeface="NikoshBAN" pitchFamily="2" charset="0"/>
            </a:rPr>
            <a:t>বিশ্ববিদ্যালয়</a:t>
          </a:r>
          <a:r>
            <a:rPr lang="en-US" sz="14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400" kern="1200" dirty="0" err="1" smtClean="0">
              <a:latin typeface="NikoshBAN" pitchFamily="2" charset="0"/>
              <a:cs typeface="NikoshBAN" pitchFamily="2" charset="0"/>
            </a:rPr>
            <a:t>ছাত্রাবাস</a:t>
          </a:r>
          <a:endParaRPr lang="en-US" sz="1400" kern="1200" dirty="0">
            <a:latin typeface="NikoshBAN" pitchFamily="2" charset="0"/>
            <a:cs typeface="NikoshBAN" pitchFamily="2" charset="0"/>
          </a:endParaRPr>
        </a:p>
      </dsp:txBody>
      <dsp:txXfrm>
        <a:off x="1534312" y="2642325"/>
        <a:ext cx="772241" cy="7722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34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" y="152400"/>
            <a:ext cx="8763000" cy="6553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28700" y="4572000"/>
            <a:ext cx="7086600" cy="213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মোঃ</a:t>
            </a:r>
            <a:r>
              <a:rPr lang="en-US" sz="3200" dirty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নিজাম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উদ্দিন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(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শিক্ষক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)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রাণীগঞ্জ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উচ্চ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বিদ্যালয়</a:t>
            </a:r>
            <a:endParaRPr lang="en-US" sz="3200" dirty="0" smtClean="0">
              <a:solidFill>
                <a:schemeClr val="tx1"/>
              </a:solidFill>
              <a:latin typeface="Nikooshban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রাণীগঞ্জ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বাজার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জগন্নাথপুর,সুনামগঞ্জ</a:t>
            </a:r>
            <a:endParaRPr lang="en-US" sz="3200" dirty="0">
              <a:solidFill>
                <a:schemeClr val="tx1"/>
              </a:solidFill>
              <a:latin typeface="Nikooshb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28700" y="304800"/>
            <a:ext cx="70866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oshban"/>
              </a:rPr>
              <a:t>শিক্ষক</a:t>
            </a:r>
            <a:r>
              <a:rPr lang="en-US" sz="40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oshban"/>
              </a:rPr>
              <a:t>পরিচিতি</a:t>
            </a:r>
            <a:endParaRPr lang="en-US" sz="4000" dirty="0">
              <a:solidFill>
                <a:schemeClr val="tx1"/>
              </a:solidFill>
              <a:latin typeface="Nikooshb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300065"/>
            <a:ext cx="2948940" cy="3276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18217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বিশ্ব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পরিচয়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২য়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স্বাধীনতা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30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ক্লাস</a:t>
            </a:r>
            <a:r>
              <a:rPr lang="en-US" sz="40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টেস্ট</a:t>
            </a:r>
            <a:r>
              <a:rPr lang="en-US" sz="40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–০১</a:t>
            </a:r>
          </a:p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এমসিকিউ-১০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মার্কের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প্রশ্ন-১০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মার্কের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সৃজনশীল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 ১০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মার্কের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মার্ক-৩০</a:t>
            </a:r>
          </a:p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 ৬০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78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০১। </a:t>
            </a:r>
            <a:r>
              <a:rPr lang="en-US" sz="44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এমসিকিউ</a:t>
            </a:r>
            <a:r>
              <a:rPr lang="en-US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44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অপশন</a:t>
            </a:r>
            <a:r>
              <a:rPr lang="en-US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অপারেশন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সার্চ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লাইট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মুজিবনগর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জেলায়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মুজিবনগর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অর্থমন্ত্রীর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মুক্তিযুদ্ধের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সেনাপতির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ঙ)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রেসকোর্স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ময়দানের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মুক্তিযুদ্ধের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নিয়ামক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জুলাই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যুদ্ধে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কাদের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স্বাধীন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বেতার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ঝ)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পাকবাহিনী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আত্মসমর্পণ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ঞ)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মুক্তিযুদ্ধে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জাতিসংঘের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কীরূপ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5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০২। </a:t>
            </a:r>
            <a:r>
              <a:rPr lang="en-US" sz="4400" b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en-US" sz="4400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endParaRPr lang="en-US" sz="4400" b="1" u="sng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গণঅভ্যুত্থান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অপারেশন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সার্চ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লাইট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মুক্তিযুদ্ধ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হয়েছিল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ঘ)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পেশাজীবি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কারা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ঙ)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কনসার্ট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9286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450" y="4114800"/>
            <a:ext cx="8763000" cy="2590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গণযুদ্ধ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মুক্তিযুদ্ধে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প্রবাসীদের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ভুমিকা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দৃশ্যকল্পে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ঐতিহাসিক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ঘটনাকে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নির্দেশ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ঘ)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উক্ত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ঘটনার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পরিণতি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18401174"/>
              </p:ext>
            </p:extLst>
          </p:nvPr>
        </p:nvGraphicFramePr>
        <p:xfrm>
          <a:off x="1219200" y="76200"/>
          <a:ext cx="6705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581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3D04EF0-4AC8-4F28-93FA-F7E0F3A751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53D04EF0-4AC8-4F28-93FA-F7E0F3A751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45C3BFD-C0ED-4C92-9EA0-F0154601C7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345C3BFD-C0ED-4C92-9EA0-F0154601C7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222742-A284-47E2-9435-CB01ED87E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36222742-A284-47E2-9435-CB01ED87E3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AFDE09-963C-4644-963C-D1A36B38E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FAAFDE09-963C-4644-963C-D1A36B38EB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EE2B1B-385C-4F75-916E-DF3F9B20E4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C5EE2B1B-385C-4F75-916E-DF3F9B20E4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1454795-52F0-432A-8D36-C894F65F69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81454795-52F0-432A-8D36-C894F65F69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13CA24D-EB1F-43C6-A740-5214C68828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E13CA24D-EB1F-43C6-A740-5214C68828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Graphic spid="3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36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62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217</Words>
  <Application>Microsoft Office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68</cp:revision>
  <dcterms:created xsi:type="dcterms:W3CDTF">2006-08-16T00:00:00Z</dcterms:created>
  <dcterms:modified xsi:type="dcterms:W3CDTF">2026-09-04T03:17:24Z</dcterms:modified>
</cp:coreProperties>
</file>