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4" r:id="rId2"/>
    <p:sldId id="257" r:id="rId3"/>
    <p:sldId id="277" r:id="rId4"/>
    <p:sldId id="260" r:id="rId5"/>
    <p:sldId id="261" r:id="rId6"/>
    <p:sldId id="275" r:id="rId7"/>
    <p:sldId id="263" r:id="rId8"/>
    <p:sldId id="278" r:id="rId9"/>
    <p:sldId id="279" r:id="rId10"/>
    <p:sldId id="266" r:id="rId11"/>
    <p:sldId id="267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4660"/>
  </p:normalViewPr>
  <p:slideViewPr>
    <p:cSldViewPr>
      <p:cViewPr>
        <p:scale>
          <a:sx n="66" d="100"/>
          <a:sy n="66" d="100"/>
        </p:scale>
        <p:origin x="744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 mohsin" userId="a846dad1e6666f7e" providerId="LiveId" clId="{CBC66CA8-0A52-4C87-A7E5-83F875DC10E5}"/>
    <pc:docChg chg="undo custSel addSld delSld modSld sldOrd">
      <pc:chgData name="sm mohsin" userId="a846dad1e6666f7e" providerId="LiveId" clId="{CBC66CA8-0A52-4C87-A7E5-83F875DC10E5}" dt="2026-09-04T17:06:38.554" v="2569"/>
      <pc:docMkLst>
        <pc:docMk/>
      </pc:docMkLst>
      <pc:sldChg chg="addSp delSp modSp mod">
        <pc:chgData name="sm mohsin" userId="a846dad1e6666f7e" providerId="LiveId" clId="{CBC66CA8-0A52-4C87-A7E5-83F875DC10E5}" dt="2026-09-04T17:06:38.554" v="2569"/>
        <pc:sldMkLst>
          <pc:docMk/>
          <pc:sldMk cId="1789171677" sldId="257"/>
        </pc:sldMkLst>
        <pc:spChg chg="add del mod">
          <ac:chgData name="sm mohsin" userId="a846dad1e6666f7e" providerId="LiveId" clId="{CBC66CA8-0A52-4C87-A7E5-83F875DC10E5}" dt="2026-09-04T17:06:38.554" v="2569"/>
          <ac:spMkLst>
            <pc:docMk/>
            <pc:sldMk cId="1789171677" sldId="257"/>
            <ac:spMk id="2" creationId="{D9CFC352-65CC-99D0-03AE-404070401982}"/>
          </ac:spMkLst>
        </pc:spChg>
        <pc:spChg chg="mod">
          <ac:chgData name="sm mohsin" userId="a846dad1e6666f7e" providerId="LiveId" clId="{CBC66CA8-0A52-4C87-A7E5-83F875DC10E5}" dt="2026-09-04T17:06:37.054" v="2567" actId="207"/>
          <ac:spMkLst>
            <pc:docMk/>
            <pc:sldMk cId="1789171677" sldId="257"/>
            <ac:spMk id="9" creationId="{00000000-0000-0000-0000-000000000000}"/>
          </ac:spMkLst>
        </pc:spChg>
        <pc:picChg chg="add mod">
          <ac:chgData name="sm mohsin" userId="a846dad1e6666f7e" providerId="LiveId" clId="{CBC66CA8-0A52-4C87-A7E5-83F875DC10E5}" dt="2026-09-04T17:06:24.613" v="2566" actId="1076"/>
          <ac:picMkLst>
            <pc:docMk/>
            <pc:sldMk cId="1789171677" sldId="257"/>
            <ac:picMk id="6" creationId="{4019DB68-E2A6-EE37-FF3F-777A7B12766B}"/>
          </ac:picMkLst>
        </pc:picChg>
        <pc:picChg chg="del">
          <ac:chgData name="sm mohsin" userId="a846dad1e6666f7e" providerId="LiveId" clId="{CBC66CA8-0A52-4C87-A7E5-83F875DC10E5}" dt="2026-09-04T15:18:07.480" v="0" actId="478"/>
          <ac:picMkLst>
            <pc:docMk/>
            <pc:sldMk cId="1789171677" sldId="257"/>
            <ac:picMk id="7" creationId="{00000000-0000-0000-0000-000000000000}"/>
          </ac:picMkLst>
        </pc:picChg>
      </pc:sldChg>
      <pc:sldChg chg="del">
        <pc:chgData name="sm mohsin" userId="a846dad1e6666f7e" providerId="LiveId" clId="{CBC66CA8-0A52-4C87-A7E5-83F875DC10E5}" dt="2026-09-04T15:34:44.611" v="406" actId="2696"/>
        <pc:sldMkLst>
          <pc:docMk/>
          <pc:sldMk cId="3290203036" sldId="259"/>
        </pc:sldMkLst>
      </pc:sldChg>
      <pc:sldChg chg="addSp delSp modSp mod modTransition delAnim modAnim">
        <pc:chgData name="sm mohsin" userId="a846dad1e6666f7e" providerId="LiveId" clId="{CBC66CA8-0A52-4C87-A7E5-83F875DC10E5}" dt="2026-09-04T15:37:26.050" v="441"/>
        <pc:sldMkLst>
          <pc:docMk/>
          <pc:sldMk cId="747963344" sldId="260"/>
        </pc:sldMkLst>
        <pc:spChg chg="del mod">
          <ac:chgData name="sm mohsin" userId="a846dad1e6666f7e" providerId="LiveId" clId="{CBC66CA8-0A52-4C87-A7E5-83F875DC10E5}" dt="2026-09-04T15:34:58.853" v="410" actId="478"/>
          <ac:spMkLst>
            <pc:docMk/>
            <pc:sldMk cId="747963344" sldId="260"/>
            <ac:spMk id="2" creationId="{00000000-0000-0000-0000-000000000000}"/>
          </ac:spMkLst>
        </pc:spChg>
        <pc:spChg chg="add mod">
          <ac:chgData name="sm mohsin" userId="a846dad1e6666f7e" providerId="LiveId" clId="{CBC66CA8-0A52-4C87-A7E5-83F875DC10E5}" dt="2026-09-04T15:36:59.526" v="439" actId="207"/>
          <ac:spMkLst>
            <pc:docMk/>
            <pc:sldMk cId="747963344" sldId="260"/>
            <ac:spMk id="3" creationId="{064C195F-2119-C5C3-F1D0-B2C38370D216}"/>
          </ac:spMkLst>
        </pc:spChg>
      </pc:sldChg>
      <pc:sldChg chg="modSp mod">
        <pc:chgData name="sm mohsin" userId="a846dad1e6666f7e" providerId="LiveId" clId="{CBC66CA8-0A52-4C87-A7E5-83F875DC10E5}" dt="2026-09-04T16:39:22.981" v="2548" actId="207"/>
        <pc:sldMkLst>
          <pc:docMk/>
          <pc:sldMk cId="3449404004" sldId="261"/>
        </pc:sldMkLst>
        <pc:spChg chg="mod">
          <ac:chgData name="sm mohsin" userId="a846dad1e6666f7e" providerId="LiveId" clId="{CBC66CA8-0A52-4C87-A7E5-83F875DC10E5}" dt="2026-09-04T16:38:44.209" v="2547" actId="207"/>
          <ac:spMkLst>
            <pc:docMk/>
            <pc:sldMk cId="3449404004" sldId="261"/>
            <ac:spMk id="2" creationId="{00000000-0000-0000-0000-000000000000}"/>
          </ac:spMkLst>
        </pc:spChg>
        <pc:spChg chg="mod">
          <ac:chgData name="sm mohsin" userId="a846dad1e6666f7e" providerId="LiveId" clId="{CBC66CA8-0A52-4C87-A7E5-83F875DC10E5}" dt="2026-09-04T16:39:22.981" v="2548" actId="207"/>
          <ac:spMkLst>
            <pc:docMk/>
            <pc:sldMk cId="3449404004" sldId="261"/>
            <ac:spMk id="3" creationId="{00000000-0000-0000-0000-000000000000}"/>
          </ac:spMkLst>
        </pc:spChg>
      </pc:sldChg>
      <pc:sldChg chg="del">
        <pc:chgData name="sm mohsin" userId="a846dad1e6666f7e" providerId="LiveId" clId="{CBC66CA8-0A52-4C87-A7E5-83F875DC10E5}" dt="2026-09-04T15:43:37.736" v="623" actId="2696"/>
        <pc:sldMkLst>
          <pc:docMk/>
          <pc:sldMk cId="917059577" sldId="262"/>
        </pc:sldMkLst>
      </pc:sldChg>
      <pc:sldChg chg="addSp delSp modSp mod ord modTransition addAnim delAnim modAnim">
        <pc:chgData name="sm mohsin" userId="a846dad1e6666f7e" providerId="LiveId" clId="{CBC66CA8-0A52-4C87-A7E5-83F875DC10E5}" dt="2026-09-04T15:57:00.047" v="1124" actId="207"/>
        <pc:sldMkLst>
          <pc:docMk/>
          <pc:sldMk cId="4074271641" sldId="263"/>
        </pc:sldMkLst>
        <pc:spChg chg="del mod">
          <ac:chgData name="sm mohsin" userId="a846dad1e6666f7e" providerId="LiveId" clId="{CBC66CA8-0A52-4C87-A7E5-83F875DC10E5}" dt="2026-09-04T15:49:52.426" v="889" actId="478"/>
          <ac:spMkLst>
            <pc:docMk/>
            <pc:sldMk cId="4074271641" sldId="263"/>
            <ac:spMk id="2" creationId="{00000000-0000-0000-0000-000000000000}"/>
          </ac:spMkLst>
        </pc:spChg>
        <pc:spChg chg="add mod">
          <ac:chgData name="sm mohsin" userId="a846dad1e6666f7e" providerId="LiveId" clId="{CBC66CA8-0A52-4C87-A7E5-83F875DC10E5}" dt="2026-09-04T15:51:44.285" v="939" actId="207"/>
          <ac:spMkLst>
            <pc:docMk/>
            <pc:sldMk cId="4074271641" sldId="263"/>
            <ac:spMk id="3" creationId="{4CC7D198-5FE4-EDF4-403A-EC1B35F25FC9}"/>
          </ac:spMkLst>
        </pc:spChg>
        <pc:spChg chg="mod">
          <ac:chgData name="sm mohsin" userId="a846dad1e6666f7e" providerId="LiveId" clId="{CBC66CA8-0A52-4C87-A7E5-83F875DC10E5}" dt="2026-09-04T15:55:51.657" v="1094" actId="1076"/>
          <ac:spMkLst>
            <pc:docMk/>
            <pc:sldMk cId="4074271641" sldId="263"/>
            <ac:spMk id="4" creationId="{00000000-0000-0000-0000-000000000000}"/>
          </ac:spMkLst>
        </pc:spChg>
        <pc:spChg chg="add mod">
          <ac:chgData name="sm mohsin" userId="a846dad1e6666f7e" providerId="LiveId" clId="{CBC66CA8-0A52-4C87-A7E5-83F875DC10E5}" dt="2026-09-04T15:57:00.047" v="1124" actId="207"/>
          <ac:spMkLst>
            <pc:docMk/>
            <pc:sldMk cId="4074271641" sldId="263"/>
            <ac:spMk id="5" creationId="{80EDDCCD-432E-0D12-C792-9C193FA27BD2}"/>
          </ac:spMkLst>
        </pc:spChg>
        <pc:spChg chg="add mod">
          <ac:chgData name="sm mohsin" userId="a846dad1e6666f7e" providerId="LiveId" clId="{CBC66CA8-0A52-4C87-A7E5-83F875DC10E5}" dt="2026-09-04T15:56:09.049" v="1097"/>
          <ac:spMkLst>
            <pc:docMk/>
            <pc:sldMk cId="4074271641" sldId="263"/>
            <ac:spMk id="6" creationId="{2548282B-AC9B-FB85-00C2-341C0D7F2BF4}"/>
          </ac:spMkLst>
        </pc:spChg>
      </pc:sldChg>
      <pc:sldChg chg="del">
        <pc:chgData name="sm mohsin" userId="a846dad1e6666f7e" providerId="LiveId" clId="{CBC66CA8-0A52-4C87-A7E5-83F875DC10E5}" dt="2026-09-04T16:04:54.545" v="1429" actId="2696"/>
        <pc:sldMkLst>
          <pc:docMk/>
          <pc:sldMk cId="1561727396" sldId="265"/>
        </pc:sldMkLst>
      </pc:sldChg>
      <pc:sldChg chg="modSp mod modAnim">
        <pc:chgData name="sm mohsin" userId="a846dad1e6666f7e" providerId="LiveId" clId="{CBC66CA8-0A52-4C87-A7E5-83F875DC10E5}" dt="2026-09-04T16:13:44.749" v="1720"/>
        <pc:sldMkLst>
          <pc:docMk/>
          <pc:sldMk cId="676774395" sldId="266"/>
        </pc:sldMkLst>
        <pc:spChg chg="mod">
          <ac:chgData name="sm mohsin" userId="a846dad1e6666f7e" providerId="LiveId" clId="{CBC66CA8-0A52-4C87-A7E5-83F875DC10E5}" dt="2026-09-04T16:09:20.554" v="1532" actId="20577"/>
          <ac:spMkLst>
            <pc:docMk/>
            <pc:sldMk cId="676774395" sldId="266"/>
            <ac:spMk id="2" creationId="{00000000-0000-0000-0000-000000000000}"/>
          </ac:spMkLst>
        </pc:spChg>
        <pc:spChg chg="mod">
          <ac:chgData name="sm mohsin" userId="a846dad1e6666f7e" providerId="LiveId" clId="{CBC66CA8-0A52-4C87-A7E5-83F875DC10E5}" dt="2026-09-04T16:13:04.496" v="1717" actId="21"/>
          <ac:spMkLst>
            <pc:docMk/>
            <pc:sldMk cId="676774395" sldId="266"/>
            <ac:spMk id="3" creationId="{C6618A5E-726D-4A20-EAFD-6A2AFD373E2B}"/>
          </ac:spMkLst>
        </pc:spChg>
        <pc:spChg chg="mod">
          <ac:chgData name="sm mohsin" userId="a846dad1e6666f7e" providerId="LiveId" clId="{CBC66CA8-0A52-4C87-A7E5-83F875DC10E5}" dt="2026-09-04T16:13:08.090" v="1718"/>
          <ac:spMkLst>
            <pc:docMk/>
            <pc:sldMk cId="676774395" sldId="266"/>
            <ac:spMk id="6" creationId="{E803601E-E067-5A39-9BA8-80CD91C9421C}"/>
          </ac:spMkLst>
        </pc:spChg>
      </pc:sldChg>
      <pc:sldChg chg="addSp modSp mod modAnim">
        <pc:chgData name="sm mohsin" userId="a846dad1e6666f7e" providerId="LiveId" clId="{CBC66CA8-0A52-4C87-A7E5-83F875DC10E5}" dt="2026-09-04T16:29:17.547" v="2191" actId="14100"/>
        <pc:sldMkLst>
          <pc:docMk/>
          <pc:sldMk cId="896665782" sldId="267"/>
        </pc:sldMkLst>
        <pc:spChg chg="mod">
          <ac:chgData name="sm mohsin" userId="a846dad1e6666f7e" providerId="LiveId" clId="{CBC66CA8-0A52-4C87-A7E5-83F875DC10E5}" dt="2026-09-04T16:25:48.643" v="2082" actId="20577"/>
          <ac:spMkLst>
            <pc:docMk/>
            <pc:sldMk cId="896665782" sldId="267"/>
            <ac:spMk id="2" creationId="{00000000-0000-0000-0000-000000000000}"/>
          </ac:spMkLst>
        </pc:spChg>
        <pc:spChg chg="mod">
          <ac:chgData name="sm mohsin" userId="a846dad1e6666f7e" providerId="LiveId" clId="{CBC66CA8-0A52-4C87-A7E5-83F875DC10E5}" dt="2026-09-04T16:28:51.877" v="2174" actId="20577"/>
          <ac:spMkLst>
            <pc:docMk/>
            <pc:sldMk cId="896665782" sldId="267"/>
            <ac:spMk id="4" creationId="{00000000-0000-0000-0000-000000000000}"/>
          </ac:spMkLst>
        </pc:spChg>
        <pc:spChg chg="mod">
          <ac:chgData name="sm mohsin" userId="a846dad1e6666f7e" providerId="LiveId" clId="{CBC66CA8-0A52-4C87-A7E5-83F875DC10E5}" dt="2026-09-04T16:25:54.596" v="2084" actId="20577"/>
          <ac:spMkLst>
            <pc:docMk/>
            <pc:sldMk cId="896665782" sldId="267"/>
            <ac:spMk id="5" creationId="{00000000-0000-0000-0000-000000000000}"/>
          </ac:spMkLst>
        </pc:spChg>
        <pc:spChg chg="add mod">
          <ac:chgData name="sm mohsin" userId="a846dad1e6666f7e" providerId="LiveId" clId="{CBC66CA8-0A52-4C87-A7E5-83F875DC10E5}" dt="2026-09-04T16:29:17.547" v="2191" actId="14100"/>
          <ac:spMkLst>
            <pc:docMk/>
            <pc:sldMk cId="896665782" sldId="267"/>
            <ac:spMk id="6" creationId="{86288B89-31A7-AF32-D54B-52B07CB2B1AF}"/>
          </ac:spMkLst>
        </pc:spChg>
      </pc:sldChg>
      <pc:sldChg chg="del">
        <pc:chgData name="sm mohsin" userId="a846dad1e6666f7e" providerId="LiveId" clId="{CBC66CA8-0A52-4C87-A7E5-83F875DC10E5}" dt="2026-09-04T16:25:30.487" v="2076" actId="2696"/>
        <pc:sldMkLst>
          <pc:docMk/>
          <pc:sldMk cId="2646340136" sldId="270"/>
        </pc:sldMkLst>
      </pc:sldChg>
      <pc:sldChg chg="modSp mod">
        <pc:chgData name="sm mohsin" userId="a846dad1e6666f7e" providerId="LiveId" clId="{CBC66CA8-0A52-4C87-A7E5-83F875DC10E5}" dt="2026-09-04T16:35:34.004" v="2518" actId="207"/>
        <pc:sldMkLst>
          <pc:docMk/>
          <pc:sldMk cId="2377680549" sldId="271"/>
        </pc:sldMkLst>
        <pc:spChg chg="mod">
          <ac:chgData name="sm mohsin" userId="a846dad1e6666f7e" providerId="LiveId" clId="{CBC66CA8-0A52-4C87-A7E5-83F875DC10E5}" dt="2026-09-04T16:30:32.452" v="2193" actId="207"/>
          <ac:spMkLst>
            <pc:docMk/>
            <pc:sldMk cId="2377680549" sldId="271"/>
            <ac:spMk id="2" creationId="{00000000-0000-0000-0000-000000000000}"/>
          </ac:spMkLst>
        </pc:spChg>
        <pc:spChg chg="mod">
          <ac:chgData name="sm mohsin" userId="a846dad1e6666f7e" providerId="LiveId" clId="{CBC66CA8-0A52-4C87-A7E5-83F875DC10E5}" dt="2026-09-04T16:35:34.004" v="2518" actId="207"/>
          <ac:spMkLst>
            <pc:docMk/>
            <pc:sldMk cId="2377680549" sldId="271"/>
            <ac:spMk id="4" creationId="{00000000-0000-0000-0000-000000000000}"/>
          </ac:spMkLst>
        </pc:spChg>
      </pc:sldChg>
      <pc:sldChg chg="modSp mod">
        <pc:chgData name="sm mohsin" userId="a846dad1e6666f7e" providerId="LiveId" clId="{CBC66CA8-0A52-4C87-A7E5-83F875DC10E5}" dt="2026-09-04T16:36:40.575" v="2543" actId="207"/>
        <pc:sldMkLst>
          <pc:docMk/>
          <pc:sldMk cId="3933624655" sldId="272"/>
        </pc:sldMkLst>
        <pc:spChg chg="mod">
          <ac:chgData name="sm mohsin" userId="a846dad1e6666f7e" providerId="LiveId" clId="{CBC66CA8-0A52-4C87-A7E5-83F875DC10E5}" dt="2026-09-04T16:36:40.575" v="2543" actId="207"/>
          <ac:spMkLst>
            <pc:docMk/>
            <pc:sldMk cId="3933624655" sldId="272"/>
            <ac:spMk id="5" creationId="{912AA05D-E23D-ACA9-997A-38F0C1E1D336}"/>
          </ac:spMkLst>
        </pc:spChg>
        <pc:spChg chg="mod">
          <ac:chgData name="sm mohsin" userId="a846dad1e6666f7e" providerId="LiveId" clId="{CBC66CA8-0A52-4C87-A7E5-83F875DC10E5}" dt="2026-09-04T16:36:23.857" v="2542" actId="207"/>
          <ac:spMkLst>
            <pc:docMk/>
            <pc:sldMk cId="3933624655" sldId="272"/>
            <ac:spMk id="6" creationId="{6C2DDC24-FB2D-DCFE-5A42-13D8C0EB3948}"/>
          </ac:spMkLst>
        </pc:spChg>
      </pc:sldChg>
      <pc:sldChg chg="modSp mod">
        <pc:chgData name="sm mohsin" userId="a846dad1e6666f7e" providerId="LiveId" clId="{CBC66CA8-0A52-4C87-A7E5-83F875DC10E5}" dt="2026-09-04T16:37:05.949" v="2544" actId="207"/>
        <pc:sldMkLst>
          <pc:docMk/>
          <pc:sldMk cId="4285653594" sldId="273"/>
        </pc:sldMkLst>
        <pc:spChg chg="mod">
          <ac:chgData name="sm mohsin" userId="a846dad1e6666f7e" providerId="LiveId" clId="{CBC66CA8-0A52-4C87-A7E5-83F875DC10E5}" dt="2026-09-04T16:37:05.949" v="2544" actId="207"/>
          <ac:spMkLst>
            <pc:docMk/>
            <pc:sldMk cId="4285653594" sldId="273"/>
            <ac:spMk id="4" creationId="{7C932EE6-29F6-1E11-6398-CE305AB18619}"/>
          </ac:spMkLst>
        </pc:spChg>
      </pc:sldChg>
      <pc:sldChg chg="addSp delSp modSp mod modTransition delAnim">
        <pc:chgData name="sm mohsin" userId="a846dad1e6666f7e" providerId="LiveId" clId="{CBC66CA8-0A52-4C87-A7E5-83F875DC10E5}" dt="2026-09-04T15:21:28.026" v="47"/>
        <pc:sldMkLst>
          <pc:docMk/>
          <pc:sldMk cId="307976989" sldId="274"/>
        </pc:sldMkLst>
        <pc:spChg chg="add del mod">
          <ac:chgData name="sm mohsin" userId="a846dad1e6666f7e" providerId="LiveId" clId="{CBC66CA8-0A52-4C87-A7E5-83F875DC10E5}" dt="2026-09-04T15:19:41.931" v="9"/>
          <ac:spMkLst>
            <pc:docMk/>
            <pc:sldMk cId="307976989" sldId="274"/>
            <ac:spMk id="2" creationId="{DD3B82CE-6838-7985-9984-99BA375F69CC}"/>
          </ac:spMkLst>
        </pc:spChg>
        <pc:picChg chg="add mod">
          <ac:chgData name="sm mohsin" userId="a846dad1e6666f7e" providerId="LiveId" clId="{CBC66CA8-0A52-4C87-A7E5-83F875DC10E5}" dt="2026-09-04T15:19:50.134" v="10" actId="1440"/>
          <ac:picMkLst>
            <pc:docMk/>
            <pc:sldMk cId="307976989" sldId="274"/>
            <ac:picMk id="4" creationId="{3A9B7725-0B0E-0435-E407-ABEB9C4C1B0A}"/>
          </ac:picMkLst>
        </pc:picChg>
        <pc:picChg chg="del">
          <ac:chgData name="sm mohsin" userId="a846dad1e6666f7e" providerId="LiveId" clId="{CBC66CA8-0A52-4C87-A7E5-83F875DC10E5}" dt="2026-09-04T15:18:15.152" v="1" actId="478"/>
          <ac:picMkLst>
            <pc:docMk/>
            <pc:sldMk cId="307976989" sldId="274"/>
            <ac:picMk id="6" creationId="{00000000-0000-0000-0000-000000000000}"/>
          </ac:picMkLst>
        </pc:picChg>
      </pc:sldChg>
      <pc:sldChg chg="delSp modSp mod modAnim">
        <pc:chgData name="sm mohsin" userId="a846dad1e6666f7e" providerId="LiveId" clId="{CBC66CA8-0A52-4C87-A7E5-83F875DC10E5}" dt="2026-09-04T16:40:03.471" v="2549"/>
        <pc:sldMkLst>
          <pc:docMk/>
          <pc:sldMk cId="2753953854" sldId="275"/>
        </pc:sldMkLst>
        <pc:spChg chg="mod">
          <ac:chgData name="sm mohsin" userId="a846dad1e6666f7e" providerId="LiveId" clId="{CBC66CA8-0A52-4C87-A7E5-83F875DC10E5}" dt="2026-09-04T15:44:12.602" v="667" actId="20577"/>
          <ac:spMkLst>
            <pc:docMk/>
            <pc:sldMk cId="2753953854" sldId="275"/>
            <ac:spMk id="2" creationId="{00000000-0000-0000-0000-000000000000}"/>
          </ac:spMkLst>
        </pc:spChg>
        <pc:spChg chg="mod">
          <ac:chgData name="sm mohsin" userId="a846dad1e6666f7e" providerId="LiveId" clId="{CBC66CA8-0A52-4C87-A7E5-83F875DC10E5}" dt="2026-09-04T15:47:33.739" v="835" actId="403"/>
          <ac:spMkLst>
            <pc:docMk/>
            <pc:sldMk cId="2753953854" sldId="275"/>
            <ac:spMk id="18" creationId="{00000000-0000-0000-0000-000000000000}"/>
          </ac:spMkLst>
        </pc:spChg>
        <pc:spChg chg="del">
          <ac:chgData name="sm mohsin" userId="a846dad1e6666f7e" providerId="LiveId" clId="{CBC66CA8-0A52-4C87-A7E5-83F875DC10E5}" dt="2026-09-04T15:45:35.083" v="703" actId="478"/>
          <ac:spMkLst>
            <pc:docMk/>
            <pc:sldMk cId="2753953854" sldId="275"/>
            <ac:spMk id="19" creationId="{00000000-0000-0000-0000-000000000000}"/>
          </ac:spMkLst>
        </pc:spChg>
      </pc:sldChg>
      <pc:sldChg chg="del">
        <pc:chgData name="sm mohsin" userId="a846dad1e6666f7e" providerId="LiveId" clId="{CBC66CA8-0A52-4C87-A7E5-83F875DC10E5}" dt="2026-09-04T16:14:14.522" v="1721" actId="2696"/>
        <pc:sldMkLst>
          <pc:docMk/>
          <pc:sldMk cId="310971916" sldId="276"/>
        </pc:sldMkLst>
      </pc:sldChg>
      <pc:sldChg chg="add del">
        <pc:chgData name="sm mohsin" userId="a846dad1e6666f7e" providerId="LiveId" clId="{CBC66CA8-0A52-4C87-A7E5-83F875DC10E5}" dt="2026-09-04T16:19:50.769" v="1893"/>
        <pc:sldMkLst>
          <pc:docMk/>
          <pc:sldMk cId="4017582388" sldId="276"/>
        </pc:sldMkLst>
      </pc:sldChg>
      <pc:sldChg chg="addSp modSp new mod addAnim delAnim modAnim">
        <pc:chgData name="sm mohsin" userId="a846dad1e6666f7e" providerId="LiveId" clId="{CBC66CA8-0A52-4C87-A7E5-83F875DC10E5}" dt="2026-09-04T15:39:29" v="445"/>
        <pc:sldMkLst>
          <pc:docMk/>
          <pc:sldMk cId="3163727928" sldId="277"/>
        </pc:sldMkLst>
        <pc:spChg chg="add mod">
          <ac:chgData name="sm mohsin" userId="a846dad1e6666f7e" providerId="LiveId" clId="{CBC66CA8-0A52-4C87-A7E5-83F875DC10E5}" dt="2026-09-04T15:33:16.061" v="362" actId="404"/>
          <ac:spMkLst>
            <pc:docMk/>
            <pc:sldMk cId="3163727928" sldId="277"/>
            <ac:spMk id="2" creationId="{9B96E89F-AE12-785B-7939-3650AA4F0E1B}"/>
          </ac:spMkLst>
        </pc:spChg>
        <pc:spChg chg="add mod">
          <ac:chgData name="sm mohsin" userId="a846dad1e6666f7e" providerId="LiveId" clId="{CBC66CA8-0A52-4C87-A7E5-83F875DC10E5}" dt="2026-09-04T15:34:32.384" v="405" actId="207"/>
          <ac:spMkLst>
            <pc:docMk/>
            <pc:sldMk cId="3163727928" sldId="277"/>
            <ac:spMk id="4" creationId="{A3B74466-50B5-C069-E1D8-CF344A3A5F9B}"/>
          </ac:spMkLst>
        </pc:spChg>
      </pc:sldChg>
      <pc:sldChg chg="modSp add mod modAnim">
        <pc:chgData name="sm mohsin" userId="a846dad1e6666f7e" providerId="LiveId" clId="{CBC66CA8-0A52-4C87-A7E5-83F875DC10E5}" dt="2026-09-04T16:03:41.991" v="1428"/>
        <pc:sldMkLst>
          <pc:docMk/>
          <pc:sldMk cId="329002225" sldId="278"/>
        </pc:sldMkLst>
        <pc:spChg chg="mod">
          <ac:chgData name="sm mohsin" userId="a846dad1e6666f7e" providerId="LiveId" clId="{CBC66CA8-0A52-4C87-A7E5-83F875DC10E5}" dt="2026-09-04T15:57:57.013" v="1140" actId="207"/>
          <ac:spMkLst>
            <pc:docMk/>
            <pc:sldMk cId="329002225" sldId="278"/>
            <ac:spMk id="2" creationId="{C87486AD-A21B-B613-65F8-0904610152AE}"/>
          </ac:spMkLst>
        </pc:spChg>
        <pc:spChg chg="mod">
          <ac:chgData name="sm mohsin" userId="a846dad1e6666f7e" providerId="LiveId" clId="{CBC66CA8-0A52-4C87-A7E5-83F875DC10E5}" dt="2026-09-04T16:00:38.272" v="1293" actId="20577"/>
          <ac:spMkLst>
            <pc:docMk/>
            <pc:sldMk cId="329002225" sldId="278"/>
            <ac:spMk id="18" creationId="{A9A83F21-7963-D527-692C-19C0FB8866B0}"/>
          </ac:spMkLst>
        </pc:spChg>
        <pc:spChg chg="mod">
          <ac:chgData name="sm mohsin" userId="a846dad1e6666f7e" providerId="LiveId" clId="{CBC66CA8-0A52-4C87-A7E5-83F875DC10E5}" dt="2026-09-04T16:03:07.866" v="1426" actId="20577"/>
          <ac:spMkLst>
            <pc:docMk/>
            <pc:sldMk cId="329002225" sldId="278"/>
            <ac:spMk id="19" creationId="{C2B0CC01-B19B-6DB9-B434-926E5E41D93F}"/>
          </ac:spMkLst>
        </pc:spChg>
      </pc:sldChg>
      <pc:sldChg chg="modSp add">
        <pc:chgData name="sm mohsin" userId="a846dad1e6666f7e" providerId="LiveId" clId="{CBC66CA8-0A52-4C87-A7E5-83F875DC10E5}" dt="2026-09-04T16:41:04.635" v="2562" actId="20577"/>
        <pc:sldMkLst>
          <pc:docMk/>
          <pc:sldMk cId="4009065906" sldId="279"/>
        </pc:sldMkLst>
        <pc:spChg chg="mod">
          <ac:chgData name="sm mohsin" userId="a846dad1e6666f7e" providerId="LiveId" clId="{CBC66CA8-0A52-4C87-A7E5-83F875DC10E5}" dt="2026-09-04T16:41:04.635" v="2562" actId="20577"/>
          <ac:spMkLst>
            <pc:docMk/>
            <pc:sldMk cId="4009065906" sldId="279"/>
            <ac:spMk id="3" creationId="{2DAEA45F-C5AA-768C-AD61-F077CA912FFE}"/>
          </ac:spMkLst>
        </pc:spChg>
        <pc:spChg chg="mod">
          <ac:chgData name="sm mohsin" userId="a846dad1e6666f7e" providerId="LiveId" clId="{CBC66CA8-0A52-4C87-A7E5-83F875DC10E5}" dt="2026-09-04T16:08:08.273" v="1475" actId="20577"/>
          <ac:spMkLst>
            <pc:docMk/>
            <pc:sldMk cId="4009065906" sldId="279"/>
            <ac:spMk id="4" creationId="{3AA9F21F-CAFC-9728-3D9C-B2110178ABDF}"/>
          </ac:spMkLst>
        </pc:spChg>
        <pc:spChg chg="mod">
          <ac:chgData name="sm mohsin" userId="a846dad1e6666f7e" providerId="LiveId" clId="{CBC66CA8-0A52-4C87-A7E5-83F875DC10E5}" dt="2026-09-04T16:08:32.978" v="1496" actId="20577"/>
          <ac:spMkLst>
            <pc:docMk/>
            <pc:sldMk cId="4009065906" sldId="279"/>
            <ac:spMk id="5" creationId="{A63BC126-E75B-20F3-B413-B70EB3D23C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E8665-DA89-4597-A7CF-87F8EB8566E4}" type="datetimeFigureOut">
              <a:rPr lang="en-AE" smtClean="0"/>
              <a:t>04/09/2026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8DFE9-BD39-4EBD-BAE2-991C541665B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94734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68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2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1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0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8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9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4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7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5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0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fr/flore-plantes/fleurs-fr/roses-fleur-photos/rose-fleurs-petales-de-roses-jardi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990975"/>
            <a:ext cx="8077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6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9B7725-0B0E-0435-E407-ABEB9C4C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52625" y="138112"/>
            <a:ext cx="4905375" cy="36738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7976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>
            <a:spLocks noGrp="1"/>
          </p:cNvSpPr>
          <p:nvPr>
            <p:ph sz="half" idx="2"/>
          </p:nvPr>
        </p:nvSpPr>
        <p:spPr>
          <a:xfrm>
            <a:off x="20782" y="3657600"/>
            <a:ext cx="4495800" cy="2819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1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ফিরোজ</a:t>
            </a:r>
            <a:r>
              <a:rPr lang="en-US" sz="1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>
              <a:buNone/>
            </a:pP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</a:p>
          <a:p>
            <a:pPr marL="0" indent="0">
              <a:buNone/>
            </a:pP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করিম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মাতুভূঞা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দাগনভূঞা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ফেনি</a:t>
            </a: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11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মোবাইলঃ01815256368</a:t>
            </a:r>
          </a:p>
          <a:p>
            <a:pPr marL="0" indent="0">
              <a:buNone/>
            </a:pP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AB30E-3AB9-A45E-EA52-53FCCE54F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20800"/>
            <a:ext cx="2895601" cy="29020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FFD53-CAEB-0DA0-2553-01358EF5C5C2}"/>
              </a:ext>
            </a:extLst>
          </p:cNvPr>
          <p:cNvSpPr txBox="1"/>
          <p:nvPr/>
        </p:nvSpPr>
        <p:spPr>
          <a:xfrm>
            <a:off x="3314700" y="2286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AE" sz="54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19DB68-E2A6-EE37-FF3F-777A7B127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38250"/>
            <a:ext cx="383286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71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96E89F-AE12-785B-7939-3650AA4F0E1B}"/>
              </a:ext>
            </a:extLst>
          </p:cNvPr>
          <p:cNvSpPr txBox="1"/>
          <p:nvPr/>
        </p:nvSpPr>
        <p:spPr>
          <a:xfrm>
            <a:off x="647700" y="457200"/>
            <a:ext cx="7848600" cy="2923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◊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আশে-পাশে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ব্যাংকসমূহ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সেগুলোকে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1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খুলি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AE" sz="1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অর্থের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E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AE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74466-50B5-C069-E1D8-CF344A3A5F9B}"/>
              </a:ext>
            </a:extLst>
          </p:cNvPr>
          <p:cNvSpPr txBox="1"/>
          <p:nvPr/>
        </p:nvSpPr>
        <p:spPr>
          <a:xfrm>
            <a:off x="647700" y="4343400"/>
            <a:ext cx="78486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7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7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endParaRPr lang="en-AE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2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1066800" y="3200400"/>
            <a:ext cx="7924800" cy="1981200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80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ব্যাংক</a:t>
            </a:r>
            <a:endParaRPr lang="en-GB" sz="8000" b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064C195F-2119-C5C3-F1D0-B2C38370D216}"/>
              </a:ext>
            </a:extLst>
          </p:cNvPr>
          <p:cNvSpPr/>
          <p:nvPr/>
        </p:nvSpPr>
        <p:spPr>
          <a:xfrm>
            <a:off x="381000" y="457200"/>
            <a:ext cx="8458200" cy="2481072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7030A0"/>
                </a:solidFill>
              </a:rPr>
              <a:t>আজকের</a:t>
            </a:r>
            <a:r>
              <a:rPr lang="en-US" sz="4800" b="1" dirty="0">
                <a:solidFill>
                  <a:srgbClr val="7030A0"/>
                </a:solidFill>
              </a:rPr>
              <a:t> </a:t>
            </a:r>
            <a:r>
              <a:rPr lang="en-US" sz="4800" b="1" dirty="0" err="1">
                <a:solidFill>
                  <a:srgbClr val="7030A0"/>
                </a:solidFill>
              </a:rPr>
              <a:t>পাঠ</a:t>
            </a:r>
            <a:endParaRPr lang="en-AE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6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1752600" y="0"/>
            <a:ext cx="5334000" cy="1146048"/>
          </a:xfrm>
          <a:prstGeom prst="flowChartDecision">
            <a:avLst/>
          </a:prstGeom>
          <a:solidFill>
            <a:schemeClr val="bg1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4000" b="1" dirty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000" b="1" dirty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1371600"/>
            <a:ext cx="9067800" cy="548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. . . </a:t>
            </a: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/>
              <a:buChar char="Ø"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তহবিলের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উৎসসমূহ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/>
              <a:buChar char="Ø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উৎসসমূহ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/>
              <a:buChar char="Ø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ব্যয়ের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খাতসমূহ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4494040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0"/>
            <a:ext cx="8839200" cy="1066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ArchDown">
              <a:avLst/>
            </a:prstTxWarp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বানিজ্যিক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তহবিলের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5400" y="1828800"/>
            <a:ext cx="5715000" cy="47705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পরিশোধিত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সংরক্ষিত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আমানত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4.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953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55" y="2743200"/>
            <a:ext cx="9040090" cy="1371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3" name="Wave 2">
            <a:extLst>
              <a:ext uri="{FF2B5EF4-FFF2-40B4-BE49-F238E27FC236}">
                <a16:creationId xmlns:a16="http://schemas.microsoft.com/office/drawing/2014/main" id="{4CC7D198-5FE4-EDF4-403A-EC1B35F25FC9}"/>
              </a:ext>
            </a:extLst>
          </p:cNvPr>
          <p:cNvSpPr/>
          <p:nvPr/>
        </p:nvSpPr>
        <p:spPr>
          <a:xfrm>
            <a:off x="304800" y="152400"/>
            <a:ext cx="7848600" cy="2286000"/>
          </a:xfrm>
          <a:prstGeom prst="wav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7030A0"/>
                </a:solidFill>
              </a:rPr>
              <a:t>একক</a:t>
            </a:r>
            <a:r>
              <a:rPr lang="en-US" sz="4400" b="1" dirty="0">
                <a:solidFill>
                  <a:srgbClr val="7030A0"/>
                </a:solidFill>
              </a:rPr>
              <a:t> </a:t>
            </a:r>
            <a:r>
              <a:rPr lang="en-US" sz="4400" b="1" dirty="0" err="1">
                <a:solidFill>
                  <a:srgbClr val="7030A0"/>
                </a:solidFill>
              </a:rPr>
              <a:t>কাজ</a:t>
            </a:r>
            <a:endParaRPr lang="en-US" sz="4400" b="1" dirty="0">
              <a:solidFill>
                <a:srgbClr val="7030A0"/>
              </a:solidFill>
            </a:endParaRPr>
          </a:p>
          <a:p>
            <a:pPr algn="ctr"/>
            <a:r>
              <a:rPr lang="en-US" sz="3200" b="1" dirty="0" err="1">
                <a:solidFill>
                  <a:srgbClr val="7030A0"/>
                </a:solidFill>
              </a:rPr>
              <a:t>সময়ঃ</a:t>
            </a:r>
            <a:r>
              <a:rPr lang="en-US" sz="3200" b="1" dirty="0">
                <a:solidFill>
                  <a:srgbClr val="7030A0"/>
                </a:solidFill>
              </a:rPr>
              <a:t> ০১ </a:t>
            </a:r>
            <a:r>
              <a:rPr lang="en-US" sz="3200" b="1" dirty="0" err="1">
                <a:solidFill>
                  <a:srgbClr val="7030A0"/>
                </a:solidFill>
              </a:rPr>
              <a:t>মিনিট</a:t>
            </a:r>
            <a:endParaRPr lang="en-AE" sz="3200" b="1" dirty="0">
              <a:solidFill>
                <a:srgbClr val="7030A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DDCCD-432E-0D12-C792-9C193FA27BD2}"/>
              </a:ext>
            </a:extLst>
          </p:cNvPr>
          <p:cNvSpPr/>
          <p:nvPr/>
        </p:nvSpPr>
        <p:spPr>
          <a:xfrm>
            <a:off x="0" y="4648200"/>
            <a:ext cx="9040090" cy="137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আমানত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27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AD923-83D7-CC93-2333-97D75D1AB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87486AD-A21B-B613-65F8-0904610152AE}"/>
              </a:ext>
            </a:extLst>
          </p:cNvPr>
          <p:cNvSpPr/>
          <p:nvPr/>
        </p:nvSpPr>
        <p:spPr>
          <a:xfrm>
            <a:off x="152400" y="0"/>
            <a:ext cx="8839200" cy="10668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ArchDown">
              <a:avLst/>
            </a:prstTxWarp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বানিজ্যিক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A83F21-7963-D527-692C-19C0FB8866B0}"/>
              </a:ext>
            </a:extLst>
          </p:cNvPr>
          <p:cNvSpPr txBox="1"/>
          <p:nvPr/>
        </p:nvSpPr>
        <p:spPr>
          <a:xfrm>
            <a:off x="304800" y="1828800"/>
            <a:ext cx="350520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বাট্টাকরণ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ড্রাফট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ট্রাভেলারস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কমিশন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যোগাযোগ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৬.লকার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B0CC01-B19B-6DB9-B434-926E5E41D93F}"/>
              </a:ext>
            </a:extLst>
          </p:cNvPr>
          <p:cNvSpPr txBox="1"/>
          <p:nvPr/>
        </p:nvSpPr>
        <p:spPr>
          <a:xfrm>
            <a:off x="4724400" y="1676400"/>
            <a:ext cx="396240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প্রতিনিধিত্ব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৮.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ক্রয়-বিক্রয়ের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মধ্যস্থতা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৯.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বৈদেশিক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1০.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আমদানি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রপ্তানি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1১.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প্রত্যয়পত্র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1২.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অছি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2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44E-FA38-0995-5F56-784B3196F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A9F21F-CAFC-9728-3D9C-B2110178ABDF}"/>
              </a:ext>
            </a:extLst>
          </p:cNvPr>
          <p:cNvSpPr/>
          <p:nvPr/>
        </p:nvSpPr>
        <p:spPr>
          <a:xfrm>
            <a:off x="51955" y="2743200"/>
            <a:ext cx="9040090" cy="1371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3" name="Wave 2">
            <a:extLst>
              <a:ext uri="{FF2B5EF4-FFF2-40B4-BE49-F238E27FC236}">
                <a16:creationId xmlns:a16="http://schemas.microsoft.com/office/drawing/2014/main" id="{2DAEA45F-C5AA-768C-AD61-F077CA912FFE}"/>
              </a:ext>
            </a:extLst>
          </p:cNvPr>
          <p:cNvSpPr/>
          <p:nvPr/>
        </p:nvSpPr>
        <p:spPr>
          <a:xfrm>
            <a:off x="304800" y="152400"/>
            <a:ext cx="7848600" cy="2286000"/>
          </a:xfrm>
          <a:prstGeom prst="wav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7030A0"/>
                </a:solidFill>
              </a:rPr>
              <a:t>জোড়ায়</a:t>
            </a:r>
            <a:r>
              <a:rPr lang="en-US" sz="4400" b="1" dirty="0">
                <a:solidFill>
                  <a:srgbClr val="7030A0"/>
                </a:solidFill>
              </a:rPr>
              <a:t> </a:t>
            </a:r>
            <a:r>
              <a:rPr lang="en-US" sz="4400" b="1" dirty="0" err="1">
                <a:solidFill>
                  <a:srgbClr val="7030A0"/>
                </a:solidFill>
              </a:rPr>
              <a:t>কাজ</a:t>
            </a:r>
            <a:endParaRPr lang="en-US" sz="4400" b="1" dirty="0">
              <a:solidFill>
                <a:srgbClr val="7030A0"/>
              </a:solidFill>
            </a:endParaRPr>
          </a:p>
          <a:p>
            <a:pPr algn="ctr"/>
            <a:r>
              <a:rPr lang="en-US" sz="3200" b="1" dirty="0" err="1">
                <a:solidFill>
                  <a:srgbClr val="7030A0"/>
                </a:solidFill>
              </a:rPr>
              <a:t>সময়ঃ</a:t>
            </a:r>
            <a:r>
              <a:rPr lang="en-US" sz="3200" b="1" dirty="0">
                <a:solidFill>
                  <a:srgbClr val="7030A0"/>
                </a:solidFill>
              </a:rPr>
              <a:t> ০৫ </a:t>
            </a:r>
            <a:r>
              <a:rPr lang="en-US" sz="3200" b="1" dirty="0" err="1">
                <a:solidFill>
                  <a:srgbClr val="7030A0"/>
                </a:solidFill>
              </a:rPr>
              <a:t>মিনিট</a:t>
            </a:r>
            <a:endParaRPr lang="en-AE" sz="3200" b="1" dirty="0">
              <a:solidFill>
                <a:srgbClr val="7030A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3BC126-E75B-20F3-B413-B70EB3D23CE9}"/>
              </a:ext>
            </a:extLst>
          </p:cNvPr>
          <p:cNvSpPr/>
          <p:nvPr/>
        </p:nvSpPr>
        <p:spPr>
          <a:xfrm>
            <a:off x="0" y="4648200"/>
            <a:ext cx="9040090" cy="137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6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524000" y="457200"/>
            <a:ext cx="6705600" cy="9906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ব্যয়ের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খাতসমূহ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618A5E-726D-4A20-EAFD-6A2AFD373E2B}"/>
              </a:ext>
            </a:extLst>
          </p:cNvPr>
          <p:cNvSpPr txBox="1"/>
          <p:nvPr/>
        </p:nvSpPr>
        <p:spPr>
          <a:xfrm>
            <a:off x="685800" y="1828800"/>
            <a:ext cx="3810000" cy="38472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আমানতের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গৃহীত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বেতন-ভাতা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বোনাস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নিরীক্ষকের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মামলা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AE" sz="2800" b="1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03601E-E067-5A39-9BA8-80CD91C9421C}"/>
              </a:ext>
            </a:extLst>
          </p:cNvPr>
          <p:cNvSpPr txBox="1"/>
          <p:nvPr/>
        </p:nvSpPr>
        <p:spPr>
          <a:xfrm>
            <a:off x="4953000" y="1905000"/>
            <a:ext cx="3505200" cy="39703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গুদাম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শুল্ক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বিমা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প্রিমিয়াম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১০।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বিজ্ঞাপন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১১।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endParaRPr lang="en-AE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7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943100" y="469900"/>
            <a:ext cx="4724400" cy="762000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2126397"/>
            <a:ext cx="8382000" cy="1836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তহবিলের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অভ্যন্তরিন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ভাড়ার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12954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০৮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88B89-31A7-AF32-D54B-52B07CB2B1AF}"/>
              </a:ext>
            </a:extLst>
          </p:cNvPr>
          <p:cNvSpPr/>
          <p:nvPr/>
        </p:nvSpPr>
        <p:spPr>
          <a:xfrm>
            <a:off x="381000" y="4332276"/>
            <a:ext cx="8382000" cy="22209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পরিশোধিত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সংরক্ষিত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চার্জ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ঋণের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6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47800" y="-6927"/>
            <a:ext cx="6096000" cy="9144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hevronInverted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 rot="10800000" flipH="1" flipV="1">
            <a:off x="114300" y="1600200"/>
            <a:ext cx="8915400" cy="3048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আমদানিকারকের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পক্ষে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ইস্যু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সংরক্ষিত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Correspondance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37768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12AA05D-E23D-ACA9-997A-38F0C1E1D336}"/>
              </a:ext>
            </a:extLst>
          </p:cNvPr>
          <p:cNvSpPr/>
          <p:nvPr/>
        </p:nvSpPr>
        <p:spPr>
          <a:xfrm>
            <a:off x="2286000" y="0"/>
            <a:ext cx="4495800" cy="99863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AE" sz="40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C2DDC24-FB2D-DCFE-5A42-13D8C0EB3948}"/>
              </a:ext>
            </a:extLst>
          </p:cNvPr>
          <p:cNvSpPr/>
          <p:nvPr/>
        </p:nvSpPr>
        <p:spPr>
          <a:xfrm>
            <a:off x="228600" y="998636"/>
            <a:ext cx="8686800" cy="52578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ব্যয়ের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খাতসমূহ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93362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991600" cy="533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7C932EE6-29F6-1E11-6398-CE305AB18619}"/>
              </a:ext>
            </a:extLst>
          </p:cNvPr>
          <p:cNvSpPr/>
          <p:nvPr/>
        </p:nvSpPr>
        <p:spPr>
          <a:xfrm>
            <a:off x="1219200" y="304800"/>
            <a:ext cx="6705600" cy="1066800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565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</TotalTime>
  <Words>370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creator>Walton</dc:creator>
  <cp:lastModifiedBy>sm mohsin</cp:lastModifiedBy>
  <cp:revision>80</cp:revision>
  <dcterms:created xsi:type="dcterms:W3CDTF">2006-08-16T00:00:00Z</dcterms:created>
  <dcterms:modified xsi:type="dcterms:W3CDTF">2026-09-04T17:07:38Z</dcterms:modified>
</cp:coreProperties>
</file>