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60" r:id="rId2"/>
    <p:sldId id="261" r:id="rId3"/>
    <p:sldId id="263" r:id="rId4"/>
    <p:sldId id="262" r:id="rId5"/>
    <p:sldId id="265" r:id="rId6"/>
    <p:sldId id="266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69" d="100"/>
          <a:sy n="69" d="100"/>
        </p:scale>
        <p:origin x="-464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C3E999-5F77-41C8-AA64-66CD6FC2C28A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45DF02-C37A-4F35-B8E6-60E9BC941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052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4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-2011680"/>
            <a:ext cx="4754880" cy="4754880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sp>
      <p:sp>
        <p:nvSpPr>
          <p:cNvPr id="3" name="Shape 1"/>
          <p:cNvSpPr/>
          <p:nvPr/>
        </p:nvSpPr>
        <p:spPr>
          <a:xfrm>
            <a:off x="10058400" y="4572000"/>
            <a:ext cx="4572000" cy="4572000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sp>
      <p:sp>
        <p:nvSpPr>
          <p:cNvPr id="6" name="Text 4"/>
          <p:cNvSpPr/>
          <p:nvPr/>
        </p:nvSpPr>
        <p:spPr>
          <a:xfrm>
            <a:off x="822960" y="68580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بِسْمِ اللهِ الرَّحْمٰنِ الرَّحِيْمِ</a:t>
            </a:r>
            <a:endParaRPr lang="en-US" sz="4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</a:endParaRPr>
          </a:p>
        </p:txBody>
      </p:sp>
      <p:sp>
        <p:nvSpPr>
          <p:cNvPr id="9" name="Text 7"/>
          <p:cNvSpPr/>
          <p:nvPr/>
        </p:nvSpPr>
        <p:spPr>
          <a:xfrm>
            <a:off x="744423" y="3621738"/>
            <a:ext cx="10515600" cy="1234440"/>
          </a:xfrm>
          <a:prstGeom prst="rect">
            <a:avLst/>
          </a:prstGeom>
          <a:solidFill>
            <a:srgbClr val="002060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E8CD6B"/>
                </a:solidFill>
                <a:latin typeface="Arabic Typesetting" pitchFamily="66" charset="-78"/>
                <a:ea typeface="Nirmala UI" pitchFamily="34" charset="-122"/>
              </a:rPr>
              <a:t>السَّلَامُ عَلَيْكُمْ وَرَحْمَةُ اللهِ وَبَرَكَاتُهُ</a:t>
            </a:r>
            <a:endParaRPr lang="en-US" sz="3200" dirty="0">
              <a:latin typeface="Arabic Typesetting" pitchFamily="66" charset="-78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718304" y="3246120"/>
            <a:ext cx="2743200" cy="0"/>
          </a:xfrm>
          <a:prstGeom prst="line">
            <a:avLst/>
          </a:prstGeom>
          <a:noFill/>
          <a:ln w="15875">
            <a:solidFill>
              <a:srgbClr val="C9A22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74960" y="1333948"/>
            <a:ext cx="9585063" cy="19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ar-S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أهلا </a:t>
            </a:r>
            <a:r>
              <a:rPr lang="ar-SA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وسهلا</a:t>
            </a:r>
            <a:r>
              <a:rPr lang="ar-SA" sz="9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abic Typesetting" pitchFamily="66" charset="-78"/>
                <a:ea typeface="Nirmala UI" pitchFamily="34" charset="-122"/>
              </a:rPr>
              <a:t> مرحبا بكم</a:t>
            </a:r>
            <a:endParaRPr lang="en-US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abic Typesetting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210760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3"/>
          <p:cNvSpPr txBox="1">
            <a:spLocks/>
          </p:cNvSpPr>
          <p:nvPr/>
        </p:nvSpPr>
        <p:spPr>
          <a:xfrm>
            <a:off x="0" y="927938"/>
            <a:ext cx="11988800" cy="49140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38" tIns="45719" rIns="91438" bIns="45719" rtlCol="0" anchor="ctr">
            <a:normAutofit/>
          </a:bodyPr>
          <a:lstStyle/>
          <a:p>
            <a:pPr algn="just" rtl="1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ar-SA" sz="8800" b="1" spc="-200" dirty="0">
                <a:solidFill>
                  <a:schemeClr val="tx1"/>
                </a:solidFill>
                <a:latin typeface="Simplified Arabic" pitchFamily="18" charset="-78"/>
                <a:cs typeface="Simplified Arabic" pitchFamily="18" charset="-78"/>
              </a:rPr>
              <a:t>محمد سيف الإسلام </a:t>
            </a:r>
          </a:p>
          <a:p>
            <a:pPr marL="761981" indent="-761981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" pitchFamily="2" charset="2"/>
              <a:buChar char="q"/>
              <a:defRPr/>
            </a:pPr>
            <a:r>
              <a:rPr lang="ar-SA" sz="48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  محاضر اللغة العربية</a:t>
            </a:r>
          </a:p>
          <a:p>
            <a:pPr marL="761981" indent="-761981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" pitchFamily="2" charset="2"/>
              <a:buChar char="q"/>
              <a:defRPr/>
            </a:pPr>
            <a:r>
              <a:rPr lang="ar-SA" sz="48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المدرسة للبنات للعالم بمتابنغا</a:t>
            </a:r>
          </a:p>
          <a:p>
            <a:pPr marL="761981" indent="-761981" algn="just" rtl="1">
              <a:spcBef>
                <a:spcPct val="20000"/>
              </a:spcBef>
              <a:buClr>
                <a:schemeClr val="accent3"/>
              </a:buClr>
              <a:buSzPct val="95000"/>
              <a:buFont typeface="Wingdings" pitchFamily="2" charset="2"/>
              <a:buChar char="q"/>
              <a:defRPr/>
            </a:pPr>
            <a:r>
              <a:rPr lang="ar-SA" sz="4800" b="1" dirty="0">
                <a:ln>
                  <a:solidFill>
                    <a:schemeClr val="bg2">
                      <a:lumMod val="50000"/>
                    </a:schemeClr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plified Arabic" pitchFamily="18" charset="-78"/>
                <a:cs typeface="Simplified Arabic" pitchFamily="18" charset="-78"/>
              </a:rPr>
              <a:t>غزاريا-مونشي غنز</a:t>
            </a:r>
            <a:endParaRPr lang="ar-SA" sz="4800" b="1" dirty="0">
              <a:ln>
                <a:solidFill>
                  <a:schemeClr val="bg2">
                    <a:lumMod val="50000"/>
                  </a:schemeClr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WELCOME\Downloads\de803fe2-1cc3-49ef-8413-7f089367edfb (1)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8" b="13365"/>
          <a:stretch/>
        </p:blipFill>
        <p:spPr bwMode="auto">
          <a:xfrm>
            <a:off x="17935" y="1967761"/>
            <a:ext cx="3899648" cy="4881282"/>
          </a:xfrm>
          <a:prstGeom prst="rect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101244"/>
      </p:ext>
    </p:extLst>
  </p:cSld>
  <p:clrMapOvr>
    <a:masterClrMapping/>
  </p:clrMapOvr>
  <p:transition spd="slow">
    <p:push dir="u"/>
    <p:sndAc>
      <p:stSnd>
        <p:snd r:embed="rId2" name="click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5453" y="2805402"/>
            <a:ext cx="9997440" cy="1143000"/>
          </a:xfrm>
        </p:spPr>
        <p:txBody>
          <a:bodyPr>
            <a:normAutofit/>
          </a:bodyPr>
          <a:lstStyle/>
          <a:p>
            <a:r>
              <a:rPr lang="en-US" sz="5400" b="1" dirty="0" err="1" smtClean="0">
                <a:latin typeface="SolaimanLipi" pitchFamily="65" charset="0"/>
                <a:cs typeface="SolaimanLipi" pitchFamily="65" charset="0"/>
              </a:rPr>
              <a:t>আরবিতে</a:t>
            </a:r>
            <a:r>
              <a:rPr lang="en-US" sz="5400" b="1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5400" b="1" dirty="0" err="1" smtClean="0">
                <a:latin typeface="SolaimanLipi" pitchFamily="65" charset="0"/>
                <a:cs typeface="SolaimanLipi" pitchFamily="65" charset="0"/>
              </a:rPr>
              <a:t>দরখস্ত</a:t>
            </a:r>
            <a:r>
              <a:rPr lang="en-US" sz="5400" b="1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5400" b="1" dirty="0" err="1" smtClean="0">
                <a:latin typeface="SolaimanLipi" pitchFamily="65" charset="0"/>
                <a:cs typeface="SolaimanLipi" pitchFamily="65" charset="0"/>
              </a:rPr>
              <a:t>লেখার</a:t>
            </a:r>
            <a:r>
              <a:rPr lang="en-US" sz="5400" b="1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5400" b="1" dirty="0" err="1" smtClean="0">
                <a:latin typeface="SolaimanLipi" pitchFamily="65" charset="0"/>
                <a:cs typeface="SolaimanLipi" pitchFamily="65" charset="0"/>
              </a:rPr>
              <a:t>সহজ</a:t>
            </a:r>
            <a:r>
              <a:rPr lang="en-US" sz="5400" b="1" dirty="0" smtClean="0"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5400" b="1" dirty="0" err="1" smtClean="0">
                <a:latin typeface="SolaimanLipi" pitchFamily="65" charset="0"/>
                <a:cs typeface="SolaimanLipi" pitchFamily="65" charset="0"/>
              </a:rPr>
              <a:t>টেকনিক</a:t>
            </a:r>
            <a:r>
              <a:rPr lang="en-US" sz="5400" b="1" dirty="0" smtClean="0">
                <a:latin typeface="SolaimanLipi" pitchFamily="65" charset="0"/>
                <a:cs typeface="SolaimanLipi" pitchFamily="65" charset="0"/>
              </a:rPr>
              <a:t>। </a:t>
            </a:r>
            <a:endParaRPr lang="en-US" sz="5400" b="1" dirty="0"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11782" y="1099127"/>
            <a:ext cx="5429692" cy="830997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chemeClr val="bg1"/>
                </a:solidFill>
                <a:latin typeface="SolaimanLipi" pitchFamily="65" charset="0"/>
                <a:cs typeface="SolaimanLipi" pitchFamily="65" charset="0"/>
              </a:rPr>
              <a:t>আজকের</a:t>
            </a:r>
            <a:r>
              <a:rPr lang="en-US" sz="4800" b="1" dirty="0" smtClean="0">
                <a:solidFill>
                  <a:schemeClr val="bg1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SolaimanLipi" pitchFamily="65" charset="0"/>
                <a:cs typeface="SolaimanLipi" pitchFamily="65" charset="0"/>
              </a:rPr>
              <a:t>আলোচ্য</a:t>
            </a:r>
            <a:r>
              <a:rPr lang="en-US" sz="4800" b="1" dirty="0" smtClean="0">
                <a:solidFill>
                  <a:schemeClr val="bg1"/>
                </a:solidFill>
                <a:latin typeface="SolaimanLipi" pitchFamily="65" charset="0"/>
                <a:cs typeface="SolaimanLipi" pitchFamily="65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SolaimanLipi" pitchFamily="65" charset="0"/>
                <a:cs typeface="SolaimanLipi" pitchFamily="65" charset="0"/>
              </a:rPr>
              <a:t>বিষয়</a:t>
            </a:r>
            <a:endParaRPr lang="en-US" sz="4800" b="1" dirty="0">
              <a:solidFill>
                <a:schemeClr val="bg1"/>
              </a:solidFill>
              <a:latin typeface="SolaimanLipi" pitchFamily="65" charset="0"/>
              <a:cs typeface="SolaimanLipi" pitchFamily="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5869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037" y="91884"/>
            <a:ext cx="9171708" cy="6766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20020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836" y="264679"/>
            <a:ext cx="8926657" cy="6718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60858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163" y="194829"/>
            <a:ext cx="8887692" cy="6547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90531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50</TotalTime>
  <Words>36</Words>
  <Application>Microsoft Office PowerPoint</Application>
  <PresentationFormat>Custom</PresentationFormat>
  <Paragraphs>10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Solstice</vt:lpstr>
      <vt:lpstr>PowerPoint Presentation</vt:lpstr>
      <vt:lpstr>PowerPoint Presentation</vt:lpstr>
      <vt:lpstr>আরবিতে দরখস্ত লেখার সহজ টেকনিক। 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WELCOME</cp:lastModifiedBy>
  <cp:revision>12</cp:revision>
  <dcterms:created xsi:type="dcterms:W3CDTF">2013-01-27T09:14:16Z</dcterms:created>
  <dcterms:modified xsi:type="dcterms:W3CDTF">2026-09-04T17:26:32Z</dcterms:modified>
  <cp:category/>
</cp:coreProperties>
</file>