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1699" y="4385732"/>
            <a:ext cx="3908425" cy="1405467"/>
          </a:xfrm>
        </p:spPr>
        <p:txBody>
          <a:bodyPr/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Md. Peas</a:t>
            </a:r>
          </a:p>
        </p:txBody>
      </p:sp>
      <p:sp>
        <p:nvSpPr>
          <p:cNvPr id="5" name="Rectangle 4"/>
          <p:cNvSpPr/>
          <p:nvPr/>
        </p:nvSpPr>
        <p:spPr>
          <a:xfrm>
            <a:off x="2149197" y="478135"/>
            <a:ext cx="9010927" cy="26930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Artificial intelligence in 	</a:t>
            </a:r>
          </a:p>
          <a:p>
            <a:pPr algn="ctr"/>
            <a:r>
              <a:rPr lang="en-US" sz="115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HEALTHCARE</a:t>
            </a:r>
            <a:endParaRPr lang="en-US" sz="115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47380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3073400"/>
            <a:ext cx="10131425" cy="34925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Introduction</a:t>
            </a:r>
          </a:p>
          <a:p>
            <a:r>
              <a:rPr lang="en-US" sz="2600" dirty="0"/>
              <a:t>Objective</a:t>
            </a:r>
          </a:p>
          <a:p>
            <a:r>
              <a:rPr lang="en-US" sz="2600" dirty="0"/>
              <a:t>Precision Medicine</a:t>
            </a:r>
          </a:p>
          <a:p>
            <a:r>
              <a:rPr lang="en-US" sz="2600" dirty="0"/>
              <a:t>AI in Medical Visualization</a:t>
            </a:r>
          </a:p>
          <a:p>
            <a:r>
              <a:rPr lang="en-US" sz="2600" dirty="0"/>
              <a:t>VR in Medical Sector</a:t>
            </a:r>
          </a:p>
          <a:p>
            <a:r>
              <a:rPr lang="en-US" sz="2600" dirty="0"/>
              <a:t>Learning Experience</a:t>
            </a:r>
          </a:p>
          <a:p>
            <a:r>
              <a:rPr lang="en-US" sz="2600" dirty="0"/>
              <a:t>Decision Maker</a:t>
            </a:r>
          </a:p>
          <a:p>
            <a:r>
              <a:rPr lang="en-US" sz="2600" dirty="0"/>
              <a:t>Conclusion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8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1731433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Artificial intelligence is used in healthcare to discover links between genetic codes, power surgical robots and maximize hospital efficiency.</a:t>
            </a:r>
          </a:p>
        </p:txBody>
      </p:sp>
    </p:spTree>
    <p:extLst>
      <p:ext uri="{BB962C8B-B14F-4D97-AF65-F5344CB8AC3E}">
        <p14:creationId xmlns:p14="http://schemas.microsoft.com/office/powerpoint/2010/main" val="40293465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1" y="1943100"/>
            <a:ext cx="10131425" cy="2768600"/>
          </a:xfrm>
        </p:spPr>
        <p:txBody>
          <a:bodyPr>
            <a:normAutofit/>
          </a:bodyPr>
          <a:lstStyle/>
          <a:p>
            <a:r>
              <a:rPr lang="en-US" sz="3200" dirty="0"/>
              <a:t>Enhance preventive care and quality of life</a:t>
            </a:r>
          </a:p>
          <a:p>
            <a:r>
              <a:rPr lang="en-US" sz="3200" dirty="0"/>
              <a:t>Produce more accurate diagnoses and treatment plans</a:t>
            </a:r>
          </a:p>
          <a:p>
            <a:r>
              <a:rPr lang="en-US" sz="3200" dirty="0"/>
              <a:t>Lead to better patient outcomes overall</a:t>
            </a:r>
          </a:p>
        </p:txBody>
      </p:sp>
    </p:spTree>
    <p:extLst>
      <p:ext uri="{BB962C8B-B14F-4D97-AF65-F5344CB8AC3E}">
        <p14:creationId xmlns:p14="http://schemas.microsoft.com/office/powerpoint/2010/main" val="260573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Precision medicine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Genetic make up</a:t>
            </a:r>
          </a:p>
          <a:p>
            <a:r>
              <a:rPr lang="en-US" sz="2000" dirty="0"/>
              <a:t>Age</a:t>
            </a:r>
          </a:p>
          <a:p>
            <a:r>
              <a:rPr lang="en-US" sz="2000" dirty="0"/>
              <a:t>Gender</a:t>
            </a:r>
          </a:p>
          <a:p>
            <a:r>
              <a:rPr lang="en-US" sz="2000" dirty="0"/>
              <a:t>Lifestyle</a:t>
            </a:r>
          </a:p>
          <a:p>
            <a:r>
              <a:rPr lang="en-US" sz="2000" dirty="0"/>
              <a:t>Disease profile</a:t>
            </a:r>
          </a:p>
          <a:p>
            <a:r>
              <a:rPr lang="en-US" sz="2000" dirty="0"/>
              <a:t>Emotional State</a:t>
            </a:r>
          </a:p>
          <a:p>
            <a:r>
              <a:rPr lang="en-US" sz="2000" dirty="0"/>
              <a:t>Health monitoring data</a:t>
            </a:r>
          </a:p>
          <a:p>
            <a:r>
              <a:rPr lang="en-US" sz="2000" dirty="0"/>
              <a:t>Health records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77573"/>
            <a:ext cx="6840855" cy="24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26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Precision medicine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527" y="1976966"/>
            <a:ext cx="9918699" cy="447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6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Ai in medical visualization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441" y="1836737"/>
            <a:ext cx="10014785" cy="467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0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VR in </a:t>
            </a:r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medical Sector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731" y="1828800"/>
            <a:ext cx="9123564" cy="476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8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Learning Experience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868" y="1943100"/>
            <a:ext cx="8424932" cy="462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0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Decision maker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238" y="1963738"/>
            <a:ext cx="8771562" cy="441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13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AI can help doctors and medical providers deliver more accurate diagnoses and treatment plans. </a:t>
            </a:r>
          </a:p>
          <a:p>
            <a:r>
              <a:rPr lang="en-US" sz="2800" dirty="0"/>
              <a:t>Its predictive and proactive by analyzing big data to develop improved </a:t>
            </a:r>
            <a:r>
              <a:rPr lang="en-US" sz="3200" dirty="0"/>
              <a:t>preventive</a:t>
            </a:r>
            <a:r>
              <a:rPr lang="en-US" sz="2800" dirty="0"/>
              <a:t> care recommendations for patients.</a:t>
            </a:r>
          </a:p>
        </p:txBody>
      </p:sp>
    </p:spTree>
    <p:extLst>
      <p:ext uri="{BB962C8B-B14F-4D97-AF65-F5344CB8AC3E}">
        <p14:creationId xmlns:p14="http://schemas.microsoft.com/office/powerpoint/2010/main" val="3347624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1" y="2514600"/>
            <a:ext cx="5422899" cy="1456267"/>
          </a:xfrm>
        </p:spPr>
        <p:txBody>
          <a:bodyPr>
            <a:noAutofit/>
          </a:bodyPr>
          <a:lstStyle/>
          <a:p>
            <a:r>
              <a:rPr lang="en-US" sz="7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9903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188</TotalTime>
  <Words>117</Words>
  <Application>Microsoft Office PowerPoint</Application>
  <PresentationFormat>Widescreen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Celestial</vt:lpstr>
      <vt:lpstr>PowerPoint Presentation</vt:lpstr>
      <vt:lpstr>content</vt:lpstr>
      <vt:lpstr>introduction</vt:lpstr>
      <vt:lpstr>OBJECTIVES</vt:lpstr>
      <vt:lpstr>Precision medicine</vt:lpstr>
      <vt:lpstr>Precision medicine</vt:lpstr>
      <vt:lpstr>Ai in medical visualization</vt:lpstr>
      <vt:lpstr>VR in medical Sector</vt:lpstr>
      <vt:lpstr>Learning Experience </vt:lpstr>
      <vt:lpstr>Decision maker</vt:lpstr>
      <vt:lpstr>Conclusion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Peas</dc:creator>
  <cp:lastModifiedBy>Peas</cp:lastModifiedBy>
  <cp:revision>10</cp:revision>
  <dcterms:created xsi:type="dcterms:W3CDTF">2023-01-04T12:56:06Z</dcterms:created>
  <dcterms:modified xsi:type="dcterms:W3CDTF">2026-08-23T04:06:04Z</dcterms:modified>
</cp:coreProperties>
</file>