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76" r:id="rId3"/>
    <p:sldId id="277" r:id="rId4"/>
    <p:sldId id="279" r:id="rId5"/>
    <p:sldId id="280" r:id="rId6"/>
    <p:sldId id="278" r:id="rId7"/>
    <p:sldId id="281" r:id="rId8"/>
    <p:sldId id="261" r:id="rId9"/>
    <p:sldId id="282" r:id="rId10"/>
    <p:sldId id="259" r:id="rId11"/>
    <p:sldId id="283" r:id="rId12"/>
    <p:sldId id="284" r:id="rId13"/>
    <p:sldId id="285" r:id="rId14"/>
    <p:sldId id="286" r:id="rId15"/>
    <p:sldId id="28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E3A89-4C56-46CC-A283-475D6CD041A2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2E00E-DFE7-4AFB-B18A-18D93E7395EC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2493-0153-405A-B4D8-3C5215319A0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4949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2493-0153-405A-B4D8-3C5215319A0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942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05 14255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8816" y="457200"/>
            <a:ext cx="8444184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7838" y="234435"/>
            <a:ext cx="4736361" cy="830997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  <a:endParaRPr lang="en-US" sz="48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1721206"/>
            <a:ext cx="7742465" cy="3477875"/>
          </a:xfrm>
          <a:prstGeom prst="rect">
            <a:avLst/>
          </a:prstGeom>
          <a:pattFill prst="pct5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Salina Begum</a:t>
            </a:r>
          </a:p>
          <a:p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Alfadanga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 Govt. Primary School.</a:t>
            </a:r>
          </a:p>
          <a:p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Alfadanga</a:t>
            </a:r>
            <a:r>
              <a:rPr lang="en-US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Faridpur</a:t>
            </a:r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09177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0172" y="798287"/>
            <a:ext cx="3145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04275" y="618814"/>
            <a:ext cx="515557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LESSON’S IDENTITY</a:t>
            </a:r>
            <a:endParaRPr lang="en-US" sz="40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13314" y="1976476"/>
            <a:ext cx="5417004" cy="34163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Three</a:t>
            </a: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</a:t>
            </a: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4 , 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Row, Row, Row your boat </a:t>
            </a: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Lesson:1-2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)</a:t>
            </a:r>
            <a:endParaRPr lang="en-US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45 minutes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0561" y="1976477"/>
            <a:ext cx="1615160" cy="28356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6604427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Flower Paint Frame (PNG Transparent) | OnlyGFX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11485"/>
            <a:ext cx="9143999" cy="690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ransparent Tumblr Birds 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49899">
            <a:off x="4366020" y="1542013"/>
            <a:ext cx="4271108" cy="379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5028" y="1395789"/>
            <a:ext cx="5355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Welcome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0718" y="2738797"/>
            <a:ext cx="12244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7172" y="4039248"/>
            <a:ext cx="4321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Our English class</a:t>
            </a:r>
          </a:p>
        </p:txBody>
      </p:sp>
    </p:spTree>
    <p:extLst>
      <p:ext uri="{BB962C8B-B14F-4D97-AF65-F5344CB8AC3E}">
        <p14:creationId xmlns:p14="http://schemas.microsoft.com/office/powerpoint/2010/main" xmlns="" val="22061244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angladesh Facts - Compassion Internatio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66800"/>
            <a:ext cx="4724401" cy="352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2200" y="46482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you?</a:t>
            </a:r>
          </a:p>
        </p:txBody>
      </p:sp>
    </p:spTree>
    <p:extLst>
      <p:ext uri="{BB962C8B-B14F-4D97-AF65-F5344CB8AC3E}">
        <p14:creationId xmlns:p14="http://schemas.microsoft.com/office/powerpoint/2010/main" xmlns="" val="38938558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1219200"/>
            <a:ext cx="4829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3622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Student will be able to recite the rhyme .</a:t>
            </a:r>
            <a:endParaRPr lang="en-GB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7794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Free Flower Branch illustration and pic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3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2514600"/>
            <a:ext cx="5638799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Let’s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recite the rhyme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72330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w, row, row your boa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039708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1905000"/>
            <a:ext cx="28956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438400" y="685800"/>
            <a:ext cx="4108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Open your book  </a:t>
            </a:r>
          </a:p>
        </p:txBody>
      </p:sp>
      <p:pic>
        <p:nvPicPr>
          <p:cNvPr id="5" name="Picture 4" descr="Screenshot 2026-09-05 14413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905000"/>
            <a:ext cx="29718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60509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958" b="14074"/>
          <a:stretch/>
        </p:blipFill>
        <p:spPr>
          <a:xfrm>
            <a:off x="1447800" y="1524000"/>
            <a:ext cx="6137349" cy="4268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5715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Group reading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555" b="11111"/>
          <a:stretch/>
        </p:blipFill>
        <p:spPr>
          <a:xfrm>
            <a:off x="1041315" y="798286"/>
            <a:ext cx="6831211" cy="46010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413279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5715000"/>
            <a:ext cx="340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Pair reading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630" b="22116"/>
          <a:stretch/>
        </p:blipFill>
        <p:spPr>
          <a:xfrm>
            <a:off x="1145510" y="783771"/>
            <a:ext cx="6831211" cy="45574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3799264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5791200"/>
            <a:ext cx="4496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Individual reading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990"/>
          <a:stretch/>
        </p:blipFill>
        <p:spPr>
          <a:xfrm>
            <a:off x="1928813" y="934447"/>
            <a:ext cx="5507831" cy="4534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421933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73"/>
          <a:stretch/>
        </p:blipFill>
        <p:spPr>
          <a:xfrm>
            <a:off x="1098123" y="776614"/>
            <a:ext cx="6946718" cy="51857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4392614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8887" y="3871912"/>
            <a:ext cx="4557713" cy="144655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Thanks</a:t>
            </a:r>
            <a:endParaRPr lang="en-US" sz="1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4992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80</Words>
  <Application>Microsoft Office PowerPoint</Application>
  <PresentationFormat>On-screen Show (4:3)</PresentationFormat>
  <Paragraphs>25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17</cp:revision>
  <dcterms:created xsi:type="dcterms:W3CDTF">2006-08-16T00:00:00Z</dcterms:created>
  <dcterms:modified xsi:type="dcterms:W3CDTF">2026-09-05T09:25:15Z</dcterms:modified>
</cp:coreProperties>
</file>