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3"/>
  </p:notesMasterIdLst>
  <p:sldIdLst>
    <p:sldId id="278" r:id="rId2"/>
    <p:sldId id="286" r:id="rId3"/>
    <p:sldId id="290" r:id="rId4"/>
    <p:sldId id="291" r:id="rId5"/>
    <p:sldId id="280" r:id="rId6"/>
    <p:sldId id="257" r:id="rId7"/>
    <p:sldId id="258" r:id="rId8"/>
    <p:sldId id="259" r:id="rId9"/>
    <p:sldId id="260" r:id="rId10"/>
    <p:sldId id="261" r:id="rId11"/>
    <p:sldId id="262" r:id="rId12"/>
    <p:sldId id="276" r:id="rId13"/>
    <p:sldId id="292" r:id="rId14"/>
    <p:sldId id="264" r:id="rId15"/>
    <p:sldId id="265" r:id="rId16"/>
    <p:sldId id="281" r:id="rId17"/>
    <p:sldId id="266" r:id="rId18"/>
    <p:sldId id="282" r:id="rId19"/>
    <p:sldId id="283" r:id="rId20"/>
    <p:sldId id="287" r:id="rId21"/>
    <p:sldId id="284" r:id="rId22"/>
    <p:sldId id="267" r:id="rId23"/>
    <p:sldId id="285" r:id="rId24"/>
    <p:sldId id="268" r:id="rId25"/>
    <p:sldId id="272" r:id="rId26"/>
    <p:sldId id="270" r:id="rId27"/>
    <p:sldId id="288" r:id="rId28"/>
    <p:sldId id="289" r:id="rId29"/>
    <p:sldId id="273" r:id="rId30"/>
    <p:sldId id="275" r:id="rId31"/>
    <p:sldId id="274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94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068ADA-1815-45E5-805F-8D53CE829DCA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16FEEBE-4068-4953-8F9B-16184647C99A}">
      <dgm:prSet custT="1"/>
      <dgm:spPr/>
      <dgm:t>
        <a:bodyPr/>
        <a:lstStyle/>
        <a:p>
          <a:pPr rtl="0"/>
          <a:r>
            <a:rPr lang="as-IN" sz="1800" dirty="0" smtClean="0"/>
            <a:t>পাঠ শেষে শিক্ষার্থীরা—</a:t>
          </a:r>
          <a:endParaRPr lang="en-US" sz="1800" dirty="0"/>
        </a:p>
      </dgm:t>
    </dgm:pt>
    <dgm:pt modelId="{B1850214-F118-4DA8-9F7A-BF57208CFB43}" type="parTrans" cxnId="{B370A19C-43B8-4B1E-AA3B-222FA5954C40}">
      <dgm:prSet/>
      <dgm:spPr/>
      <dgm:t>
        <a:bodyPr/>
        <a:lstStyle/>
        <a:p>
          <a:endParaRPr lang="en-US"/>
        </a:p>
      </dgm:t>
    </dgm:pt>
    <dgm:pt modelId="{94F6ABD0-D4C2-4E4F-9344-2F9AE317D552}" type="sibTrans" cxnId="{B370A19C-43B8-4B1E-AA3B-222FA5954C40}">
      <dgm:prSet/>
      <dgm:spPr/>
      <dgm:t>
        <a:bodyPr/>
        <a:lstStyle/>
        <a:p>
          <a:endParaRPr lang="en-US"/>
        </a:p>
      </dgm:t>
    </dgm:pt>
    <dgm:pt modelId="{5670510B-0000-492D-974C-019726F8B8C5}">
      <dgm:prSet custT="1"/>
      <dgm:spPr/>
      <dgm:t>
        <a:bodyPr/>
        <a:lstStyle/>
        <a:p>
          <a:pPr rtl="0"/>
          <a:r>
            <a:rPr lang="en-US" sz="1800" dirty="0" smtClean="0"/>
            <a:t>HTML </a:t>
          </a:r>
          <a:r>
            <a:rPr lang="as-IN" sz="1800" dirty="0" smtClean="0"/>
            <a:t>কী তা ব্যাখ্যা করতে পারবে।</a:t>
          </a:r>
          <a:endParaRPr lang="en-US" sz="1800" dirty="0"/>
        </a:p>
      </dgm:t>
    </dgm:pt>
    <dgm:pt modelId="{3A12E261-AA84-419B-B398-0C306C6E0CC5}" type="parTrans" cxnId="{F57800B2-2660-4C0A-955B-027E863E4CF7}">
      <dgm:prSet/>
      <dgm:spPr/>
      <dgm:t>
        <a:bodyPr/>
        <a:lstStyle/>
        <a:p>
          <a:endParaRPr lang="en-US"/>
        </a:p>
      </dgm:t>
    </dgm:pt>
    <dgm:pt modelId="{D8224E53-7B6B-4B0C-B013-BB768DDD3284}" type="sibTrans" cxnId="{F57800B2-2660-4C0A-955B-027E863E4CF7}">
      <dgm:prSet/>
      <dgm:spPr/>
      <dgm:t>
        <a:bodyPr/>
        <a:lstStyle/>
        <a:p>
          <a:endParaRPr lang="en-US"/>
        </a:p>
      </dgm:t>
    </dgm:pt>
    <dgm:pt modelId="{7878BB28-0C27-42F2-9874-608644631E3E}">
      <dgm:prSet custT="1"/>
      <dgm:spPr/>
      <dgm:t>
        <a:bodyPr/>
        <a:lstStyle/>
        <a:p>
          <a:pPr rtl="0"/>
          <a:r>
            <a:rPr lang="en-US" sz="1800" dirty="0" smtClean="0"/>
            <a:t>HTML-</a:t>
          </a:r>
          <a:r>
            <a:rPr lang="as-IN" sz="1800" dirty="0" smtClean="0"/>
            <a:t>এর পূর্ণরূপ বলতে পারবে।</a:t>
          </a:r>
          <a:endParaRPr lang="en-US" sz="1800" dirty="0"/>
        </a:p>
      </dgm:t>
    </dgm:pt>
    <dgm:pt modelId="{6EC37547-2313-429B-81E3-7F13594F491C}" type="parTrans" cxnId="{E6B0641B-59C8-4F7A-975D-77CA1E019C07}">
      <dgm:prSet/>
      <dgm:spPr/>
      <dgm:t>
        <a:bodyPr/>
        <a:lstStyle/>
        <a:p>
          <a:endParaRPr lang="en-US"/>
        </a:p>
      </dgm:t>
    </dgm:pt>
    <dgm:pt modelId="{E086FC33-E43D-4AE9-BF1D-F9F2B676B2A0}" type="sibTrans" cxnId="{E6B0641B-59C8-4F7A-975D-77CA1E019C07}">
      <dgm:prSet/>
      <dgm:spPr/>
      <dgm:t>
        <a:bodyPr/>
        <a:lstStyle/>
        <a:p>
          <a:endParaRPr lang="en-US"/>
        </a:p>
      </dgm:t>
    </dgm:pt>
    <dgm:pt modelId="{091C23EC-05CA-4B2A-8E40-1F75702BE527}">
      <dgm:prSet custT="1"/>
      <dgm:spPr/>
      <dgm:t>
        <a:bodyPr/>
        <a:lstStyle/>
        <a:p>
          <a:pPr rtl="0"/>
          <a:r>
            <a:rPr lang="en-US" sz="1800" dirty="0" smtClean="0"/>
            <a:t>HTML-</a:t>
          </a:r>
          <a:r>
            <a:rPr lang="as-IN" sz="1800" dirty="0" smtClean="0"/>
            <a:t>এর প্রয়োজনীয়তা ব্যাখ্যা করতে পারবে।</a:t>
          </a:r>
          <a:endParaRPr lang="en-US" sz="1800" dirty="0"/>
        </a:p>
      </dgm:t>
    </dgm:pt>
    <dgm:pt modelId="{570D49C5-F76C-44AF-BAD8-B63AB7C8B80D}" type="parTrans" cxnId="{F4608B42-07FD-498C-8BDF-E465AD049E65}">
      <dgm:prSet/>
      <dgm:spPr/>
      <dgm:t>
        <a:bodyPr/>
        <a:lstStyle/>
        <a:p>
          <a:endParaRPr lang="en-US"/>
        </a:p>
      </dgm:t>
    </dgm:pt>
    <dgm:pt modelId="{E9A7E427-BF4C-4BF7-81FF-C52AF937D9C5}" type="sibTrans" cxnId="{F4608B42-07FD-498C-8BDF-E465AD049E65}">
      <dgm:prSet/>
      <dgm:spPr/>
      <dgm:t>
        <a:bodyPr/>
        <a:lstStyle/>
        <a:p>
          <a:endParaRPr lang="en-US"/>
        </a:p>
      </dgm:t>
    </dgm:pt>
    <dgm:pt modelId="{58EF41A4-F5C4-442D-8AF7-C81AEA0E758F}">
      <dgm:prSet custT="1"/>
      <dgm:spPr/>
      <dgm:t>
        <a:bodyPr/>
        <a:lstStyle/>
        <a:p>
          <a:pPr rtl="0"/>
          <a:r>
            <a:rPr lang="en-US" sz="1800" dirty="0" smtClean="0"/>
            <a:t>HTML Tag, Element </a:t>
          </a:r>
          <a:r>
            <a:rPr lang="as-IN" sz="1800" dirty="0" smtClean="0"/>
            <a:t>ও </a:t>
          </a:r>
          <a:r>
            <a:rPr lang="en-US" sz="1800" dirty="0" smtClean="0"/>
            <a:t>Attribute-</a:t>
          </a:r>
          <a:r>
            <a:rPr lang="as-IN" sz="1800" dirty="0" smtClean="0"/>
            <a:t>এর ধারণা বুঝতে পারবে।</a:t>
          </a:r>
          <a:endParaRPr lang="en-US" sz="1800" dirty="0"/>
        </a:p>
      </dgm:t>
    </dgm:pt>
    <dgm:pt modelId="{0B445E0E-AB62-41CB-9AFC-E6770F7E6EC4}" type="parTrans" cxnId="{1068CA9B-E195-42E5-A280-19A09FD858AF}">
      <dgm:prSet/>
      <dgm:spPr/>
      <dgm:t>
        <a:bodyPr/>
        <a:lstStyle/>
        <a:p>
          <a:endParaRPr lang="en-US"/>
        </a:p>
      </dgm:t>
    </dgm:pt>
    <dgm:pt modelId="{2A7F50E2-F7C0-4DC8-8664-F2A408BAC89A}" type="sibTrans" cxnId="{1068CA9B-E195-42E5-A280-19A09FD858AF}">
      <dgm:prSet/>
      <dgm:spPr/>
      <dgm:t>
        <a:bodyPr/>
        <a:lstStyle/>
        <a:p>
          <a:endParaRPr lang="en-US"/>
        </a:p>
      </dgm:t>
    </dgm:pt>
    <dgm:pt modelId="{07C1BE3A-1ADF-4D61-B0D7-AAD7B2929222}">
      <dgm:prSet custT="1"/>
      <dgm:spPr/>
      <dgm:t>
        <a:bodyPr/>
        <a:lstStyle/>
        <a:p>
          <a:pPr rtl="0"/>
          <a:r>
            <a:rPr lang="as-IN" sz="1800" dirty="0" smtClean="0"/>
            <a:t>একটি </a:t>
          </a:r>
          <a:r>
            <a:rPr lang="en-US" sz="1800" dirty="0" smtClean="0"/>
            <a:t>HTML Document-</a:t>
          </a:r>
          <a:r>
            <a:rPr lang="as-IN" sz="1800" dirty="0" smtClean="0"/>
            <a:t>এর মৌলিক কাঠামো শনাক্ত করতে পারবে।</a:t>
          </a:r>
          <a:endParaRPr lang="en-US" sz="1800" dirty="0"/>
        </a:p>
      </dgm:t>
    </dgm:pt>
    <dgm:pt modelId="{F96611C8-9D88-40B6-8D39-202BD706C1BA}" type="parTrans" cxnId="{74123B9E-A2ED-4AAA-B993-0545B6BC9DD6}">
      <dgm:prSet/>
      <dgm:spPr/>
      <dgm:t>
        <a:bodyPr/>
        <a:lstStyle/>
        <a:p>
          <a:endParaRPr lang="en-US"/>
        </a:p>
      </dgm:t>
    </dgm:pt>
    <dgm:pt modelId="{8FDDA58F-E0BF-4816-8FCB-91A7B003005E}" type="sibTrans" cxnId="{74123B9E-A2ED-4AAA-B993-0545B6BC9DD6}">
      <dgm:prSet/>
      <dgm:spPr/>
      <dgm:t>
        <a:bodyPr/>
        <a:lstStyle/>
        <a:p>
          <a:endParaRPr lang="en-US"/>
        </a:p>
      </dgm:t>
    </dgm:pt>
    <dgm:pt modelId="{6C9A1906-D485-43DD-8636-23B3BE2175DF}">
      <dgm:prSet custT="1"/>
      <dgm:spPr/>
      <dgm:t>
        <a:bodyPr/>
        <a:lstStyle/>
        <a:p>
          <a:pPr rtl="0"/>
          <a:r>
            <a:rPr lang="as-IN" sz="1800" dirty="0" smtClean="0"/>
            <a:t>একটি সাধারণ </a:t>
          </a:r>
          <a:r>
            <a:rPr lang="en-US" sz="1800" dirty="0" smtClean="0"/>
            <a:t>Web Page </a:t>
          </a:r>
          <a:r>
            <a:rPr lang="as-IN" sz="1800" dirty="0" smtClean="0"/>
            <a:t>তৈরি করতে পারবে।</a:t>
          </a:r>
          <a:endParaRPr lang="en-US" sz="1800" dirty="0"/>
        </a:p>
      </dgm:t>
    </dgm:pt>
    <dgm:pt modelId="{1D6008FB-D75A-46B7-9C8D-B663A0FB7E72}" type="parTrans" cxnId="{823D6B52-6A2A-4F57-8DEF-DEB2F86DAD90}">
      <dgm:prSet/>
      <dgm:spPr/>
      <dgm:t>
        <a:bodyPr/>
        <a:lstStyle/>
        <a:p>
          <a:endParaRPr lang="en-US"/>
        </a:p>
      </dgm:t>
    </dgm:pt>
    <dgm:pt modelId="{F761C57E-28F3-4933-8522-444FE2FCBFA2}" type="sibTrans" cxnId="{823D6B52-6A2A-4F57-8DEF-DEB2F86DAD90}">
      <dgm:prSet/>
      <dgm:spPr/>
      <dgm:t>
        <a:bodyPr/>
        <a:lstStyle/>
        <a:p>
          <a:endParaRPr lang="en-US"/>
        </a:p>
      </dgm:t>
    </dgm:pt>
    <dgm:pt modelId="{EB301DA1-1459-437C-9323-E49B6185578B}" type="pres">
      <dgm:prSet presAssocID="{E6068ADA-1815-45E5-805F-8D53CE829DC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523B9B-CBB5-4D09-9742-9B8854F89FB4}" type="pres">
      <dgm:prSet presAssocID="{C16FEEBE-4068-4953-8F9B-16184647C99A}" presName="parentLin" presStyleCnt="0"/>
      <dgm:spPr/>
    </dgm:pt>
    <dgm:pt modelId="{6A405B4B-43BB-4ED2-AE4B-BC7BDEF12EEE}" type="pres">
      <dgm:prSet presAssocID="{C16FEEBE-4068-4953-8F9B-16184647C99A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F4BB350B-B1A8-47CE-A121-061D005D78B3}" type="pres">
      <dgm:prSet presAssocID="{C16FEEBE-4068-4953-8F9B-16184647C99A}" presName="parentText" presStyleLbl="node1" presStyleIdx="0" presStyleCnt="7" custScaleX="139682" custLinFactNeighborX="-3807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6F6FE9-9832-4AD7-A4C2-4FAF072BDF17}" type="pres">
      <dgm:prSet presAssocID="{C16FEEBE-4068-4953-8F9B-16184647C99A}" presName="negativeSpace" presStyleCnt="0"/>
      <dgm:spPr/>
    </dgm:pt>
    <dgm:pt modelId="{1758C3A2-05B7-48A4-AF9F-1D4FE2329E7E}" type="pres">
      <dgm:prSet presAssocID="{C16FEEBE-4068-4953-8F9B-16184647C99A}" presName="childText" presStyleLbl="conFgAcc1" presStyleIdx="0" presStyleCnt="7" custLinFactNeighborX="-926">
        <dgm:presLayoutVars>
          <dgm:bulletEnabled val="1"/>
        </dgm:presLayoutVars>
      </dgm:prSet>
      <dgm:spPr/>
    </dgm:pt>
    <dgm:pt modelId="{B81C6CE5-10A7-4304-B7C6-7CE3FAF011A2}" type="pres">
      <dgm:prSet presAssocID="{94F6ABD0-D4C2-4E4F-9344-2F9AE317D552}" presName="spaceBetweenRectangles" presStyleCnt="0"/>
      <dgm:spPr/>
    </dgm:pt>
    <dgm:pt modelId="{F29172FC-A831-4856-9698-9BAA889E9084}" type="pres">
      <dgm:prSet presAssocID="{5670510B-0000-492D-974C-019726F8B8C5}" presName="parentLin" presStyleCnt="0"/>
      <dgm:spPr/>
    </dgm:pt>
    <dgm:pt modelId="{D12A8F42-16D0-40AE-BC1D-FAAD4B91772E}" type="pres">
      <dgm:prSet presAssocID="{5670510B-0000-492D-974C-019726F8B8C5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EE0D3C15-90C3-43C6-AE24-F52CC6511FEF}" type="pres">
      <dgm:prSet presAssocID="{5670510B-0000-492D-974C-019726F8B8C5}" presName="parentText" presStyleLbl="node1" presStyleIdx="1" presStyleCnt="7" custScaleX="139682" custLinFactNeighborX="-3807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685499-B705-430E-AE55-A57343818A87}" type="pres">
      <dgm:prSet presAssocID="{5670510B-0000-492D-974C-019726F8B8C5}" presName="negativeSpace" presStyleCnt="0"/>
      <dgm:spPr/>
    </dgm:pt>
    <dgm:pt modelId="{9CC68B25-DA61-4EC9-8AF3-0BA9B4985181}" type="pres">
      <dgm:prSet presAssocID="{5670510B-0000-492D-974C-019726F8B8C5}" presName="childText" presStyleLbl="conFgAcc1" presStyleIdx="1" presStyleCnt="7" custLinFactNeighborX="-926">
        <dgm:presLayoutVars>
          <dgm:bulletEnabled val="1"/>
        </dgm:presLayoutVars>
      </dgm:prSet>
      <dgm:spPr/>
    </dgm:pt>
    <dgm:pt modelId="{1A281A5C-CA51-4C6B-8A39-E0592A266884}" type="pres">
      <dgm:prSet presAssocID="{D8224E53-7B6B-4B0C-B013-BB768DDD3284}" presName="spaceBetweenRectangles" presStyleCnt="0"/>
      <dgm:spPr/>
    </dgm:pt>
    <dgm:pt modelId="{833E5ED5-9F36-4C3F-A6BE-D8E483E77AC8}" type="pres">
      <dgm:prSet presAssocID="{7878BB28-0C27-42F2-9874-608644631E3E}" presName="parentLin" presStyleCnt="0"/>
      <dgm:spPr/>
    </dgm:pt>
    <dgm:pt modelId="{AEB86F6A-B33C-46D6-9113-A5AA3554BB09}" type="pres">
      <dgm:prSet presAssocID="{7878BB28-0C27-42F2-9874-608644631E3E}" presName="parentLeftMargin" presStyleLbl="node1" presStyleIdx="1" presStyleCnt="7"/>
      <dgm:spPr/>
      <dgm:t>
        <a:bodyPr/>
        <a:lstStyle/>
        <a:p>
          <a:endParaRPr lang="en-US"/>
        </a:p>
      </dgm:t>
    </dgm:pt>
    <dgm:pt modelId="{7850254A-11B6-439A-B7BD-3C22B2959E40}" type="pres">
      <dgm:prSet presAssocID="{7878BB28-0C27-42F2-9874-608644631E3E}" presName="parentText" presStyleLbl="node1" presStyleIdx="2" presStyleCnt="7" custScaleX="139682" custLinFactNeighborX="-3807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A3315E-DF22-46F4-B928-092E4383E77E}" type="pres">
      <dgm:prSet presAssocID="{7878BB28-0C27-42F2-9874-608644631E3E}" presName="negativeSpace" presStyleCnt="0"/>
      <dgm:spPr/>
    </dgm:pt>
    <dgm:pt modelId="{7BE3CCBF-39BC-4205-8BF3-95CC9EF715A0}" type="pres">
      <dgm:prSet presAssocID="{7878BB28-0C27-42F2-9874-608644631E3E}" presName="childText" presStyleLbl="conFgAcc1" presStyleIdx="2" presStyleCnt="7" custLinFactNeighborX="-926">
        <dgm:presLayoutVars>
          <dgm:bulletEnabled val="1"/>
        </dgm:presLayoutVars>
      </dgm:prSet>
      <dgm:spPr/>
    </dgm:pt>
    <dgm:pt modelId="{A66E6C6B-4248-4681-B3DE-B5FF9700259A}" type="pres">
      <dgm:prSet presAssocID="{E086FC33-E43D-4AE9-BF1D-F9F2B676B2A0}" presName="spaceBetweenRectangles" presStyleCnt="0"/>
      <dgm:spPr/>
    </dgm:pt>
    <dgm:pt modelId="{E5A97AAB-535E-4FA6-806D-11970523D1BA}" type="pres">
      <dgm:prSet presAssocID="{091C23EC-05CA-4B2A-8E40-1F75702BE527}" presName="parentLin" presStyleCnt="0"/>
      <dgm:spPr/>
    </dgm:pt>
    <dgm:pt modelId="{F838F43C-CAF1-41F5-AD5B-042AB526F1F7}" type="pres">
      <dgm:prSet presAssocID="{091C23EC-05CA-4B2A-8E40-1F75702BE527}" presName="parentLeftMargin" presStyleLbl="node1" presStyleIdx="2" presStyleCnt="7"/>
      <dgm:spPr/>
      <dgm:t>
        <a:bodyPr/>
        <a:lstStyle/>
        <a:p>
          <a:endParaRPr lang="en-US"/>
        </a:p>
      </dgm:t>
    </dgm:pt>
    <dgm:pt modelId="{8ED62088-085E-4CD2-9418-44AB81008B77}" type="pres">
      <dgm:prSet presAssocID="{091C23EC-05CA-4B2A-8E40-1F75702BE527}" presName="parentText" presStyleLbl="node1" presStyleIdx="3" presStyleCnt="7" custScaleX="139682" custLinFactNeighborX="-3807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0BDC02-6A38-4C99-9DA9-BFA9D28FCCD5}" type="pres">
      <dgm:prSet presAssocID="{091C23EC-05CA-4B2A-8E40-1F75702BE527}" presName="negativeSpace" presStyleCnt="0"/>
      <dgm:spPr/>
    </dgm:pt>
    <dgm:pt modelId="{72591FF9-8A9E-4E50-B13E-411C1BD9BAAE}" type="pres">
      <dgm:prSet presAssocID="{091C23EC-05CA-4B2A-8E40-1F75702BE527}" presName="childText" presStyleLbl="conFgAcc1" presStyleIdx="3" presStyleCnt="7" custLinFactNeighborX="-926">
        <dgm:presLayoutVars>
          <dgm:bulletEnabled val="1"/>
        </dgm:presLayoutVars>
      </dgm:prSet>
      <dgm:spPr/>
    </dgm:pt>
    <dgm:pt modelId="{6DAFDF4F-B2DD-401E-A443-7BA4BD76D084}" type="pres">
      <dgm:prSet presAssocID="{E9A7E427-BF4C-4BF7-81FF-C52AF937D9C5}" presName="spaceBetweenRectangles" presStyleCnt="0"/>
      <dgm:spPr/>
    </dgm:pt>
    <dgm:pt modelId="{9292EBB6-1D37-4453-8CCF-BDBC2517F3A8}" type="pres">
      <dgm:prSet presAssocID="{58EF41A4-F5C4-442D-8AF7-C81AEA0E758F}" presName="parentLin" presStyleCnt="0"/>
      <dgm:spPr/>
    </dgm:pt>
    <dgm:pt modelId="{50464365-06ED-4C8A-9226-877FCF981432}" type="pres">
      <dgm:prSet presAssocID="{58EF41A4-F5C4-442D-8AF7-C81AEA0E758F}" presName="parentLeftMargin" presStyleLbl="node1" presStyleIdx="3" presStyleCnt="7"/>
      <dgm:spPr/>
      <dgm:t>
        <a:bodyPr/>
        <a:lstStyle/>
        <a:p>
          <a:endParaRPr lang="en-US"/>
        </a:p>
      </dgm:t>
    </dgm:pt>
    <dgm:pt modelId="{BF7467EE-4398-407C-BAD4-B10E4B900004}" type="pres">
      <dgm:prSet presAssocID="{58EF41A4-F5C4-442D-8AF7-C81AEA0E758F}" presName="parentText" presStyleLbl="node1" presStyleIdx="4" presStyleCnt="7" custScaleX="139682" custLinFactNeighborX="-3807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BC48C2-B579-4CF2-8F22-E8988070B10D}" type="pres">
      <dgm:prSet presAssocID="{58EF41A4-F5C4-442D-8AF7-C81AEA0E758F}" presName="negativeSpace" presStyleCnt="0"/>
      <dgm:spPr/>
    </dgm:pt>
    <dgm:pt modelId="{F27375C8-1B84-4452-8B80-B148C1DF4673}" type="pres">
      <dgm:prSet presAssocID="{58EF41A4-F5C4-442D-8AF7-C81AEA0E758F}" presName="childText" presStyleLbl="conFgAcc1" presStyleIdx="4" presStyleCnt="7" custLinFactNeighborX="-926">
        <dgm:presLayoutVars>
          <dgm:bulletEnabled val="1"/>
        </dgm:presLayoutVars>
      </dgm:prSet>
      <dgm:spPr/>
    </dgm:pt>
    <dgm:pt modelId="{8E9F0C91-90B8-4CBB-983B-16B5083EDFD0}" type="pres">
      <dgm:prSet presAssocID="{2A7F50E2-F7C0-4DC8-8664-F2A408BAC89A}" presName="spaceBetweenRectangles" presStyleCnt="0"/>
      <dgm:spPr/>
    </dgm:pt>
    <dgm:pt modelId="{F9049426-7BCA-4096-9EE4-827D86BF0436}" type="pres">
      <dgm:prSet presAssocID="{07C1BE3A-1ADF-4D61-B0D7-AAD7B2929222}" presName="parentLin" presStyleCnt="0"/>
      <dgm:spPr/>
    </dgm:pt>
    <dgm:pt modelId="{8CE33DC9-B976-42FE-AABA-FE9D6F65F1FD}" type="pres">
      <dgm:prSet presAssocID="{07C1BE3A-1ADF-4D61-B0D7-AAD7B2929222}" presName="parentLeftMargin" presStyleLbl="node1" presStyleIdx="4" presStyleCnt="7"/>
      <dgm:spPr/>
      <dgm:t>
        <a:bodyPr/>
        <a:lstStyle/>
        <a:p>
          <a:endParaRPr lang="en-US"/>
        </a:p>
      </dgm:t>
    </dgm:pt>
    <dgm:pt modelId="{A2E8024F-C278-4BF8-B194-B7DFBD4EE757}" type="pres">
      <dgm:prSet presAssocID="{07C1BE3A-1ADF-4D61-B0D7-AAD7B2929222}" presName="parentText" presStyleLbl="node1" presStyleIdx="5" presStyleCnt="7" custScaleX="139682" custLinFactNeighborX="-3807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553D72-3BDE-4A22-88A6-12C6C489064D}" type="pres">
      <dgm:prSet presAssocID="{07C1BE3A-1ADF-4D61-B0D7-AAD7B2929222}" presName="negativeSpace" presStyleCnt="0"/>
      <dgm:spPr/>
    </dgm:pt>
    <dgm:pt modelId="{BFDC1983-644D-461F-8006-EC2A2AAE19DC}" type="pres">
      <dgm:prSet presAssocID="{07C1BE3A-1ADF-4D61-B0D7-AAD7B2929222}" presName="childText" presStyleLbl="conFgAcc1" presStyleIdx="5" presStyleCnt="7" custLinFactNeighborX="-926">
        <dgm:presLayoutVars>
          <dgm:bulletEnabled val="1"/>
        </dgm:presLayoutVars>
      </dgm:prSet>
      <dgm:spPr/>
    </dgm:pt>
    <dgm:pt modelId="{1092F023-FD15-4421-8EBC-893153C3CAEE}" type="pres">
      <dgm:prSet presAssocID="{8FDDA58F-E0BF-4816-8FCB-91A7B003005E}" presName="spaceBetweenRectangles" presStyleCnt="0"/>
      <dgm:spPr/>
    </dgm:pt>
    <dgm:pt modelId="{E0A702B7-3FD2-4D2D-A3B2-73028DB53951}" type="pres">
      <dgm:prSet presAssocID="{6C9A1906-D485-43DD-8636-23B3BE2175DF}" presName="parentLin" presStyleCnt="0"/>
      <dgm:spPr/>
    </dgm:pt>
    <dgm:pt modelId="{D91D2E6C-2553-492C-A46B-5D5A725C2214}" type="pres">
      <dgm:prSet presAssocID="{6C9A1906-D485-43DD-8636-23B3BE2175DF}" presName="parentLeftMargin" presStyleLbl="node1" presStyleIdx="5" presStyleCnt="7"/>
      <dgm:spPr/>
      <dgm:t>
        <a:bodyPr/>
        <a:lstStyle/>
        <a:p>
          <a:endParaRPr lang="en-US"/>
        </a:p>
      </dgm:t>
    </dgm:pt>
    <dgm:pt modelId="{79314015-4F21-4EEE-B03D-D188748C4D1E}" type="pres">
      <dgm:prSet presAssocID="{6C9A1906-D485-43DD-8636-23B3BE2175DF}" presName="parentText" presStyleLbl="node1" presStyleIdx="6" presStyleCnt="7" custScaleX="135499" custLinFactNeighborX="-34023" custLinFactNeighborY="-609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9163DF-7CCB-40FC-967A-1263FFD4989C}" type="pres">
      <dgm:prSet presAssocID="{6C9A1906-D485-43DD-8636-23B3BE2175DF}" presName="negativeSpace" presStyleCnt="0"/>
      <dgm:spPr/>
    </dgm:pt>
    <dgm:pt modelId="{033B94EA-C9AE-4585-85EC-CA5EB1093279}" type="pres">
      <dgm:prSet presAssocID="{6C9A1906-D485-43DD-8636-23B3BE2175DF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E1C6895B-E150-4FA6-B359-46113C57FEF2}" type="presOf" srcId="{C16FEEBE-4068-4953-8F9B-16184647C99A}" destId="{6A405B4B-43BB-4ED2-AE4B-BC7BDEF12EEE}" srcOrd="0" destOrd="0" presId="urn:microsoft.com/office/officeart/2005/8/layout/list1"/>
    <dgm:cxn modelId="{066FA55D-A59E-4C0D-97B6-D204CADF510B}" type="presOf" srcId="{07C1BE3A-1ADF-4D61-B0D7-AAD7B2929222}" destId="{8CE33DC9-B976-42FE-AABA-FE9D6F65F1FD}" srcOrd="0" destOrd="0" presId="urn:microsoft.com/office/officeart/2005/8/layout/list1"/>
    <dgm:cxn modelId="{7B40D9AD-7DCD-4EA3-9565-584A1880DE44}" type="presOf" srcId="{5670510B-0000-492D-974C-019726F8B8C5}" destId="{EE0D3C15-90C3-43C6-AE24-F52CC6511FEF}" srcOrd="1" destOrd="0" presId="urn:microsoft.com/office/officeart/2005/8/layout/list1"/>
    <dgm:cxn modelId="{DB236BAC-47B1-49E7-B6F2-DFE19034F306}" type="presOf" srcId="{7878BB28-0C27-42F2-9874-608644631E3E}" destId="{7850254A-11B6-439A-B7BD-3C22B2959E40}" srcOrd="1" destOrd="0" presId="urn:microsoft.com/office/officeart/2005/8/layout/list1"/>
    <dgm:cxn modelId="{22C9B1A0-F7A1-4384-8C38-00D32273D06B}" type="presOf" srcId="{C16FEEBE-4068-4953-8F9B-16184647C99A}" destId="{F4BB350B-B1A8-47CE-A121-061D005D78B3}" srcOrd="1" destOrd="0" presId="urn:microsoft.com/office/officeart/2005/8/layout/list1"/>
    <dgm:cxn modelId="{60BDE168-D2A9-4630-9FA9-A6ADF6F8F29A}" type="presOf" srcId="{07C1BE3A-1ADF-4D61-B0D7-AAD7B2929222}" destId="{A2E8024F-C278-4BF8-B194-B7DFBD4EE757}" srcOrd="1" destOrd="0" presId="urn:microsoft.com/office/officeart/2005/8/layout/list1"/>
    <dgm:cxn modelId="{F57800B2-2660-4C0A-955B-027E863E4CF7}" srcId="{E6068ADA-1815-45E5-805F-8D53CE829DCA}" destId="{5670510B-0000-492D-974C-019726F8B8C5}" srcOrd="1" destOrd="0" parTransId="{3A12E261-AA84-419B-B398-0C306C6E0CC5}" sibTransId="{D8224E53-7B6B-4B0C-B013-BB768DDD3284}"/>
    <dgm:cxn modelId="{23D88D76-1AB7-41E7-B2CF-50C6FAB44E8C}" type="presOf" srcId="{091C23EC-05CA-4B2A-8E40-1F75702BE527}" destId="{F838F43C-CAF1-41F5-AD5B-042AB526F1F7}" srcOrd="0" destOrd="0" presId="urn:microsoft.com/office/officeart/2005/8/layout/list1"/>
    <dgm:cxn modelId="{282A2219-DFB6-4B74-B02C-45826906E3AB}" type="presOf" srcId="{7878BB28-0C27-42F2-9874-608644631E3E}" destId="{AEB86F6A-B33C-46D6-9113-A5AA3554BB09}" srcOrd="0" destOrd="0" presId="urn:microsoft.com/office/officeart/2005/8/layout/list1"/>
    <dgm:cxn modelId="{699728B6-43E8-44A8-9D41-7060B7DC2F8F}" type="presOf" srcId="{6C9A1906-D485-43DD-8636-23B3BE2175DF}" destId="{D91D2E6C-2553-492C-A46B-5D5A725C2214}" srcOrd="0" destOrd="0" presId="urn:microsoft.com/office/officeart/2005/8/layout/list1"/>
    <dgm:cxn modelId="{9650E2A7-57AB-4930-93C8-757EB01FEF8F}" type="presOf" srcId="{6C9A1906-D485-43DD-8636-23B3BE2175DF}" destId="{79314015-4F21-4EEE-B03D-D188748C4D1E}" srcOrd="1" destOrd="0" presId="urn:microsoft.com/office/officeart/2005/8/layout/list1"/>
    <dgm:cxn modelId="{823D6B52-6A2A-4F57-8DEF-DEB2F86DAD90}" srcId="{E6068ADA-1815-45E5-805F-8D53CE829DCA}" destId="{6C9A1906-D485-43DD-8636-23B3BE2175DF}" srcOrd="6" destOrd="0" parTransId="{1D6008FB-D75A-46B7-9C8D-B663A0FB7E72}" sibTransId="{F761C57E-28F3-4933-8522-444FE2FCBFA2}"/>
    <dgm:cxn modelId="{3D78D712-9BB6-4AB6-968B-D275EA7D8D6E}" type="presOf" srcId="{58EF41A4-F5C4-442D-8AF7-C81AEA0E758F}" destId="{50464365-06ED-4C8A-9226-877FCF981432}" srcOrd="0" destOrd="0" presId="urn:microsoft.com/office/officeart/2005/8/layout/list1"/>
    <dgm:cxn modelId="{6DC940F0-DD0F-4647-AEA8-31070F22D566}" type="presOf" srcId="{58EF41A4-F5C4-442D-8AF7-C81AEA0E758F}" destId="{BF7467EE-4398-407C-BAD4-B10E4B900004}" srcOrd="1" destOrd="0" presId="urn:microsoft.com/office/officeart/2005/8/layout/list1"/>
    <dgm:cxn modelId="{489228CF-5923-4FBE-AD98-362DA4F9E3F9}" type="presOf" srcId="{E6068ADA-1815-45E5-805F-8D53CE829DCA}" destId="{EB301DA1-1459-437C-9323-E49B6185578B}" srcOrd="0" destOrd="0" presId="urn:microsoft.com/office/officeart/2005/8/layout/list1"/>
    <dgm:cxn modelId="{F4608B42-07FD-498C-8BDF-E465AD049E65}" srcId="{E6068ADA-1815-45E5-805F-8D53CE829DCA}" destId="{091C23EC-05CA-4B2A-8E40-1F75702BE527}" srcOrd="3" destOrd="0" parTransId="{570D49C5-F76C-44AF-BAD8-B63AB7C8B80D}" sibTransId="{E9A7E427-BF4C-4BF7-81FF-C52AF937D9C5}"/>
    <dgm:cxn modelId="{B370A19C-43B8-4B1E-AA3B-222FA5954C40}" srcId="{E6068ADA-1815-45E5-805F-8D53CE829DCA}" destId="{C16FEEBE-4068-4953-8F9B-16184647C99A}" srcOrd="0" destOrd="0" parTransId="{B1850214-F118-4DA8-9F7A-BF57208CFB43}" sibTransId="{94F6ABD0-D4C2-4E4F-9344-2F9AE317D552}"/>
    <dgm:cxn modelId="{E6B0641B-59C8-4F7A-975D-77CA1E019C07}" srcId="{E6068ADA-1815-45E5-805F-8D53CE829DCA}" destId="{7878BB28-0C27-42F2-9874-608644631E3E}" srcOrd="2" destOrd="0" parTransId="{6EC37547-2313-429B-81E3-7F13594F491C}" sibTransId="{E086FC33-E43D-4AE9-BF1D-F9F2B676B2A0}"/>
    <dgm:cxn modelId="{74123B9E-A2ED-4AAA-B993-0545B6BC9DD6}" srcId="{E6068ADA-1815-45E5-805F-8D53CE829DCA}" destId="{07C1BE3A-1ADF-4D61-B0D7-AAD7B2929222}" srcOrd="5" destOrd="0" parTransId="{F96611C8-9D88-40B6-8D39-202BD706C1BA}" sibTransId="{8FDDA58F-E0BF-4816-8FCB-91A7B003005E}"/>
    <dgm:cxn modelId="{1068CA9B-E195-42E5-A280-19A09FD858AF}" srcId="{E6068ADA-1815-45E5-805F-8D53CE829DCA}" destId="{58EF41A4-F5C4-442D-8AF7-C81AEA0E758F}" srcOrd="4" destOrd="0" parTransId="{0B445E0E-AB62-41CB-9AFC-E6770F7E6EC4}" sibTransId="{2A7F50E2-F7C0-4DC8-8664-F2A408BAC89A}"/>
    <dgm:cxn modelId="{1EE09B6E-7047-4356-A1B2-0901CEBD5799}" type="presOf" srcId="{091C23EC-05CA-4B2A-8E40-1F75702BE527}" destId="{8ED62088-085E-4CD2-9418-44AB81008B77}" srcOrd="1" destOrd="0" presId="urn:microsoft.com/office/officeart/2005/8/layout/list1"/>
    <dgm:cxn modelId="{94E694CB-E156-4180-B223-45B82C791930}" type="presOf" srcId="{5670510B-0000-492D-974C-019726F8B8C5}" destId="{D12A8F42-16D0-40AE-BC1D-FAAD4B91772E}" srcOrd="0" destOrd="0" presId="urn:microsoft.com/office/officeart/2005/8/layout/list1"/>
    <dgm:cxn modelId="{6E2E9C44-04DB-408E-8B00-AEEF13930118}" type="presParOf" srcId="{EB301DA1-1459-437C-9323-E49B6185578B}" destId="{34523B9B-CBB5-4D09-9742-9B8854F89FB4}" srcOrd="0" destOrd="0" presId="urn:microsoft.com/office/officeart/2005/8/layout/list1"/>
    <dgm:cxn modelId="{0C8B2FFA-4B6B-481A-92FC-1A35E6D1EC19}" type="presParOf" srcId="{34523B9B-CBB5-4D09-9742-9B8854F89FB4}" destId="{6A405B4B-43BB-4ED2-AE4B-BC7BDEF12EEE}" srcOrd="0" destOrd="0" presId="urn:microsoft.com/office/officeart/2005/8/layout/list1"/>
    <dgm:cxn modelId="{F84ADDC6-717D-4F6B-9109-1A153E3A38E0}" type="presParOf" srcId="{34523B9B-CBB5-4D09-9742-9B8854F89FB4}" destId="{F4BB350B-B1A8-47CE-A121-061D005D78B3}" srcOrd="1" destOrd="0" presId="urn:microsoft.com/office/officeart/2005/8/layout/list1"/>
    <dgm:cxn modelId="{F2128DCE-E3D4-4683-BAAA-F12EE0BD957E}" type="presParOf" srcId="{EB301DA1-1459-437C-9323-E49B6185578B}" destId="{BF6F6FE9-9832-4AD7-A4C2-4FAF072BDF17}" srcOrd="1" destOrd="0" presId="urn:microsoft.com/office/officeart/2005/8/layout/list1"/>
    <dgm:cxn modelId="{403C5C69-42F7-4E32-9DD7-A2D05A88D05C}" type="presParOf" srcId="{EB301DA1-1459-437C-9323-E49B6185578B}" destId="{1758C3A2-05B7-48A4-AF9F-1D4FE2329E7E}" srcOrd="2" destOrd="0" presId="urn:microsoft.com/office/officeart/2005/8/layout/list1"/>
    <dgm:cxn modelId="{994C1C86-75A1-438D-A184-0FC94CEABFDA}" type="presParOf" srcId="{EB301DA1-1459-437C-9323-E49B6185578B}" destId="{B81C6CE5-10A7-4304-B7C6-7CE3FAF011A2}" srcOrd="3" destOrd="0" presId="urn:microsoft.com/office/officeart/2005/8/layout/list1"/>
    <dgm:cxn modelId="{F9075DAD-171B-4A41-AFA6-D3D863A81061}" type="presParOf" srcId="{EB301DA1-1459-437C-9323-E49B6185578B}" destId="{F29172FC-A831-4856-9698-9BAA889E9084}" srcOrd="4" destOrd="0" presId="urn:microsoft.com/office/officeart/2005/8/layout/list1"/>
    <dgm:cxn modelId="{64D7BEBC-9CDD-4CFE-86E2-32F860FF606C}" type="presParOf" srcId="{F29172FC-A831-4856-9698-9BAA889E9084}" destId="{D12A8F42-16D0-40AE-BC1D-FAAD4B91772E}" srcOrd="0" destOrd="0" presId="urn:microsoft.com/office/officeart/2005/8/layout/list1"/>
    <dgm:cxn modelId="{69762C49-547F-4A34-AE9C-93EEE9D4A9E5}" type="presParOf" srcId="{F29172FC-A831-4856-9698-9BAA889E9084}" destId="{EE0D3C15-90C3-43C6-AE24-F52CC6511FEF}" srcOrd="1" destOrd="0" presId="urn:microsoft.com/office/officeart/2005/8/layout/list1"/>
    <dgm:cxn modelId="{F0F30BFE-21EA-487E-9226-B68BD157B838}" type="presParOf" srcId="{EB301DA1-1459-437C-9323-E49B6185578B}" destId="{21685499-B705-430E-AE55-A57343818A87}" srcOrd="5" destOrd="0" presId="urn:microsoft.com/office/officeart/2005/8/layout/list1"/>
    <dgm:cxn modelId="{A35A6252-9A42-4430-A59D-FE4FE1228119}" type="presParOf" srcId="{EB301DA1-1459-437C-9323-E49B6185578B}" destId="{9CC68B25-DA61-4EC9-8AF3-0BA9B4985181}" srcOrd="6" destOrd="0" presId="urn:microsoft.com/office/officeart/2005/8/layout/list1"/>
    <dgm:cxn modelId="{16587C64-851E-40CD-AFEF-86D13699E26D}" type="presParOf" srcId="{EB301DA1-1459-437C-9323-E49B6185578B}" destId="{1A281A5C-CA51-4C6B-8A39-E0592A266884}" srcOrd="7" destOrd="0" presId="urn:microsoft.com/office/officeart/2005/8/layout/list1"/>
    <dgm:cxn modelId="{EC91E143-B8AF-454D-BC5C-8D5924005B0B}" type="presParOf" srcId="{EB301DA1-1459-437C-9323-E49B6185578B}" destId="{833E5ED5-9F36-4C3F-A6BE-D8E483E77AC8}" srcOrd="8" destOrd="0" presId="urn:microsoft.com/office/officeart/2005/8/layout/list1"/>
    <dgm:cxn modelId="{0A7833C5-9364-4BBB-8C5A-4B3CF5810C67}" type="presParOf" srcId="{833E5ED5-9F36-4C3F-A6BE-D8E483E77AC8}" destId="{AEB86F6A-B33C-46D6-9113-A5AA3554BB09}" srcOrd="0" destOrd="0" presId="urn:microsoft.com/office/officeart/2005/8/layout/list1"/>
    <dgm:cxn modelId="{7029B971-899C-4BD1-804F-610FB7B3F20F}" type="presParOf" srcId="{833E5ED5-9F36-4C3F-A6BE-D8E483E77AC8}" destId="{7850254A-11B6-439A-B7BD-3C22B2959E40}" srcOrd="1" destOrd="0" presId="urn:microsoft.com/office/officeart/2005/8/layout/list1"/>
    <dgm:cxn modelId="{FBC69083-522B-4679-9FE8-2886265DEAFA}" type="presParOf" srcId="{EB301DA1-1459-437C-9323-E49B6185578B}" destId="{ABA3315E-DF22-46F4-B928-092E4383E77E}" srcOrd="9" destOrd="0" presId="urn:microsoft.com/office/officeart/2005/8/layout/list1"/>
    <dgm:cxn modelId="{4A9A174A-E7F3-4D0A-9253-FA2F7722C5E9}" type="presParOf" srcId="{EB301DA1-1459-437C-9323-E49B6185578B}" destId="{7BE3CCBF-39BC-4205-8BF3-95CC9EF715A0}" srcOrd="10" destOrd="0" presId="urn:microsoft.com/office/officeart/2005/8/layout/list1"/>
    <dgm:cxn modelId="{85C658C0-1186-480C-AFCB-6F1C59385F25}" type="presParOf" srcId="{EB301DA1-1459-437C-9323-E49B6185578B}" destId="{A66E6C6B-4248-4681-B3DE-B5FF9700259A}" srcOrd="11" destOrd="0" presId="urn:microsoft.com/office/officeart/2005/8/layout/list1"/>
    <dgm:cxn modelId="{FC162E82-5A6C-4DA7-8636-1CF76D739355}" type="presParOf" srcId="{EB301DA1-1459-437C-9323-E49B6185578B}" destId="{E5A97AAB-535E-4FA6-806D-11970523D1BA}" srcOrd="12" destOrd="0" presId="urn:microsoft.com/office/officeart/2005/8/layout/list1"/>
    <dgm:cxn modelId="{477122C2-A2CF-43D2-8D68-F9DE99601602}" type="presParOf" srcId="{E5A97AAB-535E-4FA6-806D-11970523D1BA}" destId="{F838F43C-CAF1-41F5-AD5B-042AB526F1F7}" srcOrd="0" destOrd="0" presId="urn:microsoft.com/office/officeart/2005/8/layout/list1"/>
    <dgm:cxn modelId="{48903794-B458-4322-8A8A-73C495DB1455}" type="presParOf" srcId="{E5A97AAB-535E-4FA6-806D-11970523D1BA}" destId="{8ED62088-085E-4CD2-9418-44AB81008B77}" srcOrd="1" destOrd="0" presId="urn:microsoft.com/office/officeart/2005/8/layout/list1"/>
    <dgm:cxn modelId="{CDE4EFDA-E2F4-48F7-8C99-6E62B3642641}" type="presParOf" srcId="{EB301DA1-1459-437C-9323-E49B6185578B}" destId="{C90BDC02-6A38-4C99-9DA9-BFA9D28FCCD5}" srcOrd="13" destOrd="0" presId="urn:microsoft.com/office/officeart/2005/8/layout/list1"/>
    <dgm:cxn modelId="{FEDF6000-0694-43D2-81B8-C6A1E28A4885}" type="presParOf" srcId="{EB301DA1-1459-437C-9323-E49B6185578B}" destId="{72591FF9-8A9E-4E50-B13E-411C1BD9BAAE}" srcOrd="14" destOrd="0" presId="urn:microsoft.com/office/officeart/2005/8/layout/list1"/>
    <dgm:cxn modelId="{457E50DF-42F5-4275-A1AC-95E2C3EE8C92}" type="presParOf" srcId="{EB301DA1-1459-437C-9323-E49B6185578B}" destId="{6DAFDF4F-B2DD-401E-A443-7BA4BD76D084}" srcOrd="15" destOrd="0" presId="urn:microsoft.com/office/officeart/2005/8/layout/list1"/>
    <dgm:cxn modelId="{9FE7E14B-B075-4EDF-ADA7-2686E37CDAC4}" type="presParOf" srcId="{EB301DA1-1459-437C-9323-E49B6185578B}" destId="{9292EBB6-1D37-4453-8CCF-BDBC2517F3A8}" srcOrd="16" destOrd="0" presId="urn:microsoft.com/office/officeart/2005/8/layout/list1"/>
    <dgm:cxn modelId="{13C999A2-0526-4F39-B949-23DD527B5A8C}" type="presParOf" srcId="{9292EBB6-1D37-4453-8CCF-BDBC2517F3A8}" destId="{50464365-06ED-4C8A-9226-877FCF981432}" srcOrd="0" destOrd="0" presId="urn:microsoft.com/office/officeart/2005/8/layout/list1"/>
    <dgm:cxn modelId="{E7324A02-1FEE-48D1-88EA-D8BF0923DCED}" type="presParOf" srcId="{9292EBB6-1D37-4453-8CCF-BDBC2517F3A8}" destId="{BF7467EE-4398-407C-BAD4-B10E4B900004}" srcOrd="1" destOrd="0" presId="urn:microsoft.com/office/officeart/2005/8/layout/list1"/>
    <dgm:cxn modelId="{D654FD73-2E79-4529-98A4-669ED3CDC123}" type="presParOf" srcId="{EB301DA1-1459-437C-9323-E49B6185578B}" destId="{84BC48C2-B579-4CF2-8F22-E8988070B10D}" srcOrd="17" destOrd="0" presId="urn:microsoft.com/office/officeart/2005/8/layout/list1"/>
    <dgm:cxn modelId="{1D7147BC-48E0-4BC9-BF08-86DFFC2A0310}" type="presParOf" srcId="{EB301DA1-1459-437C-9323-E49B6185578B}" destId="{F27375C8-1B84-4452-8B80-B148C1DF4673}" srcOrd="18" destOrd="0" presId="urn:microsoft.com/office/officeart/2005/8/layout/list1"/>
    <dgm:cxn modelId="{1F35BE5A-EFA9-4638-B242-1B74936F9C78}" type="presParOf" srcId="{EB301DA1-1459-437C-9323-E49B6185578B}" destId="{8E9F0C91-90B8-4CBB-983B-16B5083EDFD0}" srcOrd="19" destOrd="0" presId="urn:microsoft.com/office/officeart/2005/8/layout/list1"/>
    <dgm:cxn modelId="{7EFC8F72-DE44-41F5-A1EF-CE81D60B3D27}" type="presParOf" srcId="{EB301DA1-1459-437C-9323-E49B6185578B}" destId="{F9049426-7BCA-4096-9EE4-827D86BF0436}" srcOrd="20" destOrd="0" presId="urn:microsoft.com/office/officeart/2005/8/layout/list1"/>
    <dgm:cxn modelId="{4BFB3401-87F3-422D-8ACC-9F3B4E64AEB9}" type="presParOf" srcId="{F9049426-7BCA-4096-9EE4-827D86BF0436}" destId="{8CE33DC9-B976-42FE-AABA-FE9D6F65F1FD}" srcOrd="0" destOrd="0" presId="urn:microsoft.com/office/officeart/2005/8/layout/list1"/>
    <dgm:cxn modelId="{78082C20-5E98-48B9-B156-7AEE88069232}" type="presParOf" srcId="{F9049426-7BCA-4096-9EE4-827D86BF0436}" destId="{A2E8024F-C278-4BF8-B194-B7DFBD4EE757}" srcOrd="1" destOrd="0" presId="urn:microsoft.com/office/officeart/2005/8/layout/list1"/>
    <dgm:cxn modelId="{4D9BC932-8317-40D4-990A-AF12932CE696}" type="presParOf" srcId="{EB301DA1-1459-437C-9323-E49B6185578B}" destId="{EE553D72-3BDE-4A22-88A6-12C6C489064D}" srcOrd="21" destOrd="0" presId="urn:microsoft.com/office/officeart/2005/8/layout/list1"/>
    <dgm:cxn modelId="{E2A0F5FF-E917-4A1B-BFE6-908D45E00E51}" type="presParOf" srcId="{EB301DA1-1459-437C-9323-E49B6185578B}" destId="{BFDC1983-644D-461F-8006-EC2A2AAE19DC}" srcOrd="22" destOrd="0" presId="urn:microsoft.com/office/officeart/2005/8/layout/list1"/>
    <dgm:cxn modelId="{67522EDB-083C-48E7-B6EC-A9168E06E5FE}" type="presParOf" srcId="{EB301DA1-1459-437C-9323-E49B6185578B}" destId="{1092F023-FD15-4421-8EBC-893153C3CAEE}" srcOrd="23" destOrd="0" presId="urn:microsoft.com/office/officeart/2005/8/layout/list1"/>
    <dgm:cxn modelId="{82EB0B0C-1C02-452F-84A7-BDFD9DFDCD78}" type="presParOf" srcId="{EB301DA1-1459-437C-9323-E49B6185578B}" destId="{E0A702B7-3FD2-4D2D-A3B2-73028DB53951}" srcOrd="24" destOrd="0" presId="urn:microsoft.com/office/officeart/2005/8/layout/list1"/>
    <dgm:cxn modelId="{4E05FA1C-FBDC-4F16-A4F2-64DC157918FF}" type="presParOf" srcId="{E0A702B7-3FD2-4D2D-A3B2-73028DB53951}" destId="{D91D2E6C-2553-492C-A46B-5D5A725C2214}" srcOrd="0" destOrd="0" presId="urn:microsoft.com/office/officeart/2005/8/layout/list1"/>
    <dgm:cxn modelId="{5C3A7332-3746-4F60-9409-76A7B191E6AB}" type="presParOf" srcId="{E0A702B7-3FD2-4D2D-A3B2-73028DB53951}" destId="{79314015-4F21-4EEE-B03D-D188748C4D1E}" srcOrd="1" destOrd="0" presId="urn:microsoft.com/office/officeart/2005/8/layout/list1"/>
    <dgm:cxn modelId="{54C523A7-AE5A-4BA1-A54B-A2A335612C48}" type="presParOf" srcId="{EB301DA1-1459-437C-9323-E49B6185578B}" destId="{7E9163DF-7CCB-40FC-967A-1263FFD4989C}" srcOrd="25" destOrd="0" presId="urn:microsoft.com/office/officeart/2005/8/layout/list1"/>
    <dgm:cxn modelId="{66746D1E-C720-4560-8293-BC69F0EF7DD6}" type="presParOf" srcId="{EB301DA1-1459-437C-9323-E49B6185578B}" destId="{033B94EA-C9AE-4585-85EC-CA5EB1093279}" srcOrd="26" destOrd="0" presId="urn:microsoft.com/office/officeart/2005/8/layout/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7FC2CD-62EB-481E-B73C-E0F62C468CE2}" type="doc">
      <dgm:prSet loTypeId="urn:microsoft.com/office/officeart/2005/8/layout/target3" loCatId="list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E5D4887A-FF8B-42A5-989C-FBF717366685}">
      <dgm:prSet custT="1"/>
      <dgm:spPr/>
      <dgm:t>
        <a:bodyPr/>
        <a:lstStyle/>
        <a:p>
          <a:r>
            <a:rPr lang="en-US" sz="2800" dirty="0" smtClean="0"/>
            <a:t>HTML Tag </a:t>
          </a:r>
          <a:r>
            <a:rPr lang="as-IN" sz="2800" dirty="0" smtClean="0"/>
            <a:t>কী? নিজের ভাষায় ২–৩ লাইনে লে</a:t>
          </a:r>
          <a:r>
            <a:rPr lang="en-US" sz="2800" dirty="0" smtClean="0"/>
            <a:t>খ।</a:t>
          </a:r>
          <a:endParaRPr lang="en-US" sz="2800" dirty="0"/>
        </a:p>
      </dgm:t>
    </dgm:pt>
    <dgm:pt modelId="{1E07C1B6-A84E-4E4B-B7AD-FCDC28A49083}" type="parTrans" cxnId="{D829909F-EB9A-4936-8368-67D5FA4D5888}">
      <dgm:prSet/>
      <dgm:spPr/>
      <dgm:t>
        <a:bodyPr/>
        <a:lstStyle/>
        <a:p>
          <a:endParaRPr lang="en-US"/>
        </a:p>
      </dgm:t>
    </dgm:pt>
    <dgm:pt modelId="{94D62D57-05DE-43D1-B6DD-DCC033E92160}" type="sibTrans" cxnId="{D829909F-EB9A-4936-8368-67D5FA4D5888}">
      <dgm:prSet/>
      <dgm:spPr/>
      <dgm:t>
        <a:bodyPr/>
        <a:lstStyle/>
        <a:p>
          <a:endParaRPr lang="en-US"/>
        </a:p>
      </dgm:t>
    </dgm:pt>
    <dgm:pt modelId="{D9D706FB-0777-44C6-A663-31EF1BB6FFBC}">
      <dgm:prSet custT="1"/>
      <dgm:spPr/>
      <dgm:t>
        <a:bodyPr/>
        <a:lstStyle/>
        <a:p>
          <a:pPr rtl="0"/>
          <a:r>
            <a:rPr lang="en-US" sz="2800" dirty="0" smtClean="0"/>
            <a:t>&lt;h1&gt;My College&lt;/h1&gt; </a:t>
          </a:r>
        </a:p>
        <a:p>
          <a:pPr rtl="0"/>
          <a:r>
            <a:rPr lang="as-IN" sz="2800" dirty="0" smtClean="0"/>
            <a:t>এখানে </a:t>
          </a:r>
          <a:r>
            <a:rPr lang="en-US" sz="2800" dirty="0" smtClean="0"/>
            <a:t>Opening Tag, Content </a:t>
          </a:r>
          <a:r>
            <a:rPr lang="as-IN" sz="2800" dirty="0" smtClean="0"/>
            <a:t>ও </a:t>
          </a:r>
          <a:r>
            <a:rPr lang="en-US" sz="2800" dirty="0" smtClean="0"/>
            <a:t>Closing Tag </a:t>
          </a:r>
          <a:r>
            <a:rPr lang="as-IN" sz="2800" dirty="0" smtClean="0"/>
            <a:t>চিহ্নিত করো।</a:t>
          </a:r>
          <a:endParaRPr lang="en-US" sz="2800" dirty="0" smtClean="0"/>
        </a:p>
      </dgm:t>
    </dgm:pt>
    <dgm:pt modelId="{FD4E0B94-E1EE-45E2-BA24-1682691D9053}" type="parTrans" cxnId="{E87DD0B7-64DA-4699-AE06-E203E9B9AB5C}">
      <dgm:prSet/>
      <dgm:spPr/>
      <dgm:t>
        <a:bodyPr/>
        <a:lstStyle/>
        <a:p>
          <a:endParaRPr lang="en-US"/>
        </a:p>
      </dgm:t>
    </dgm:pt>
    <dgm:pt modelId="{D6F643F6-ADE2-4D32-9FC7-060A44C40832}" type="sibTrans" cxnId="{E87DD0B7-64DA-4699-AE06-E203E9B9AB5C}">
      <dgm:prSet/>
      <dgm:spPr/>
      <dgm:t>
        <a:bodyPr/>
        <a:lstStyle/>
        <a:p>
          <a:endParaRPr lang="en-US"/>
        </a:p>
      </dgm:t>
    </dgm:pt>
    <dgm:pt modelId="{29BBD6EA-F193-4E15-827C-216C4830D52E}" type="pres">
      <dgm:prSet presAssocID="{AA7FC2CD-62EB-481E-B73C-E0F62C468CE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4A1B476-57CF-4E29-9BB6-033851134299}" type="pres">
      <dgm:prSet presAssocID="{E5D4887A-FF8B-42A5-989C-FBF717366685}" presName="circle1" presStyleLbl="node1" presStyleIdx="0" presStyleCnt="2"/>
      <dgm:spPr/>
      <dgm:t>
        <a:bodyPr/>
        <a:lstStyle/>
        <a:p>
          <a:endParaRPr lang="en-US"/>
        </a:p>
      </dgm:t>
    </dgm:pt>
    <dgm:pt modelId="{0437803E-6814-4D0F-A12A-AE18CA23B6AD}" type="pres">
      <dgm:prSet presAssocID="{E5D4887A-FF8B-42A5-989C-FBF717366685}" presName="space" presStyleCnt="0"/>
      <dgm:spPr/>
      <dgm:t>
        <a:bodyPr/>
        <a:lstStyle/>
        <a:p>
          <a:endParaRPr lang="en-US"/>
        </a:p>
      </dgm:t>
    </dgm:pt>
    <dgm:pt modelId="{4894B233-AC81-4EF6-9974-E041C70D4603}" type="pres">
      <dgm:prSet presAssocID="{E5D4887A-FF8B-42A5-989C-FBF717366685}" presName="rect1" presStyleLbl="alignAcc1" presStyleIdx="0" presStyleCnt="2" custScaleY="100000"/>
      <dgm:spPr/>
      <dgm:t>
        <a:bodyPr/>
        <a:lstStyle/>
        <a:p>
          <a:endParaRPr lang="en-US"/>
        </a:p>
      </dgm:t>
    </dgm:pt>
    <dgm:pt modelId="{73C142D5-7474-4825-B676-9920361680B1}" type="pres">
      <dgm:prSet presAssocID="{D9D706FB-0777-44C6-A663-31EF1BB6FFBC}" presName="vertSpace2" presStyleLbl="node1" presStyleIdx="0" presStyleCnt="2"/>
      <dgm:spPr/>
      <dgm:t>
        <a:bodyPr/>
        <a:lstStyle/>
        <a:p>
          <a:endParaRPr lang="en-US"/>
        </a:p>
      </dgm:t>
    </dgm:pt>
    <dgm:pt modelId="{E62CE023-F9BF-40A8-AB50-156E82915D13}" type="pres">
      <dgm:prSet presAssocID="{D9D706FB-0777-44C6-A663-31EF1BB6FFBC}" presName="circle2" presStyleLbl="node1" presStyleIdx="1" presStyleCnt="2"/>
      <dgm:spPr/>
      <dgm:t>
        <a:bodyPr/>
        <a:lstStyle/>
        <a:p>
          <a:endParaRPr lang="en-US"/>
        </a:p>
      </dgm:t>
    </dgm:pt>
    <dgm:pt modelId="{AEDBDB3E-84CF-434A-8DF4-1A0F839BD25C}" type="pres">
      <dgm:prSet presAssocID="{D9D706FB-0777-44C6-A663-31EF1BB6FFBC}" presName="rect2" presStyleLbl="alignAcc1" presStyleIdx="1" presStyleCnt="2"/>
      <dgm:spPr/>
      <dgm:t>
        <a:bodyPr/>
        <a:lstStyle/>
        <a:p>
          <a:endParaRPr lang="en-US"/>
        </a:p>
      </dgm:t>
    </dgm:pt>
    <dgm:pt modelId="{4108CE81-4338-48F4-98F5-1CDD1884903F}" type="pres">
      <dgm:prSet presAssocID="{E5D4887A-FF8B-42A5-989C-FBF717366685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AFE1D7-FB93-40C7-A24F-746249306879}" type="pres">
      <dgm:prSet presAssocID="{D9D706FB-0777-44C6-A663-31EF1BB6FFBC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F7C2659-12DF-4DEA-8917-5D7CAA711748}" type="presOf" srcId="{E5D4887A-FF8B-42A5-989C-FBF717366685}" destId="{4108CE81-4338-48F4-98F5-1CDD1884903F}" srcOrd="1" destOrd="0" presId="urn:microsoft.com/office/officeart/2005/8/layout/target3"/>
    <dgm:cxn modelId="{D8B4EA26-F8F7-4D29-8D40-A99ADC4049B6}" type="presOf" srcId="{AA7FC2CD-62EB-481E-B73C-E0F62C468CE2}" destId="{29BBD6EA-F193-4E15-827C-216C4830D52E}" srcOrd="0" destOrd="0" presId="urn:microsoft.com/office/officeart/2005/8/layout/target3"/>
    <dgm:cxn modelId="{F306B20A-8D24-4BC1-A009-B49EEC2006C1}" type="presOf" srcId="{D9D706FB-0777-44C6-A663-31EF1BB6FFBC}" destId="{AEDBDB3E-84CF-434A-8DF4-1A0F839BD25C}" srcOrd="0" destOrd="0" presId="urn:microsoft.com/office/officeart/2005/8/layout/target3"/>
    <dgm:cxn modelId="{D829909F-EB9A-4936-8368-67D5FA4D5888}" srcId="{AA7FC2CD-62EB-481E-B73C-E0F62C468CE2}" destId="{E5D4887A-FF8B-42A5-989C-FBF717366685}" srcOrd="0" destOrd="0" parTransId="{1E07C1B6-A84E-4E4B-B7AD-FCDC28A49083}" sibTransId="{94D62D57-05DE-43D1-B6DD-DCC033E92160}"/>
    <dgm:cxn modelId="{E87DD0B7-64DA-4699-AE06-E203E9B9AB5C}" srcId="{AA7FC2CD-62EB-481E-B73C-E0F62C468CE2}" destId="{D9D706FB-0777-44C6-A663-31EF1BB6FFBC}" srcOrd="1" destOrd="0" parTransId="{FD4E0B94-E1EE-45E2-BA24-1682691D9053}" sibTransId="{D6F643F6-ADE2-4D32-9FC7-060A44C40832}"/>
    <dgm:cxn modelId="{D000066B-9415-4133-B1BC-62733D710FD6}" type="presOf" srcId="{D9D706FB-0777-44C6-A663-31EF1BB6FFBC}" destId="{0FAFE1D7-FB93-40C7-A24F-746249306879}" srcOrd="1" destOrd="0" presId="urn:microsoft.com/office/officeart/2005/8/layout/target3"/>
    <dgm:cxn modelId="{051E00EC-1D1B-42E8-B5F4-D438081BA0DE}" type="presOf" srcId="{E5D4887A-FF8B-42A5-989C-FBF717366685}" destId="{4894B233-AC81-4EF6-9974-E041C70D4603}" srcOrd="0" destOrd="0" presId="urn:microsoft.com/office/officeart/2005/8/layout/target3"/>
    <dgm:cxn modelId="{7196F6DC-3A2B-42C8-B0B7-F52C515D4241}" type="presParOf" srcId="{29BBD6EA-F193-4E15-827C-216C4830D52E}" destId="{D4A1B476-57CF-4E29-9BB6-033851134299}" srcOrd="0" destOrd="0" presId="urn:microsoft.com/office/officeart/2005/8/layout/target3"/>
    <dgm:cxn modelId="{70538F9D-CD28-43B9-9B86-068C9EA982B6}" type="presParOf" srcId="{29BBD6EA-F193-4E15-827C-216C4830D52E}" destId="{0437803E-6814-4D0F-A12A-AE18CA23B6AD}" srcOrd="1" destOrd="0" presId="urn:microsoft.com/office/officeart/2005/8/layout/target3"/>
    <dgm:cxn modelId="{0A8BD55E-1654-42C4-B4BA-BB86275672B9}" type="presParOf" srcId="{29BBD6EA-F193-4E15-827C-216C4830D52E}" destId="{4894B233-AC81-4EF6-9974-E041C70D4603}" srcOrd="2" destOrd="0" presId="urn:microsoft.com/office/officeart/2005/8/layout/target3"/>
    <dgm:cxn modelId="{C9D20B80-A170-4FA2-A7D1-733A5A5CABED}" type="presParOf" srcId="{29BBD6EA-F193-4E15-827C-216C4830D52E}" destId="{73C142D5-7474-4825-B676-9920361680B1}" srcOrd="3" destOrd="0" presId="urn:microsoft.com/office/officeart/2005/8/layout/target3"/>
    <dgm:cxn modelId="{0C5844B2-7343-4334-A9D4-9E2D677B6BA6}" type="presParOf" srcId="{29BBD6EA-F193-4E15-827C-216C4830D52E}" destId="{E62CE023-F9BF-40A8-AB50-156E82915D13}" srcOrd="4" destOrd="0" presId="urn:microsoft.com/office/officeart/2005/8/layout/target3"/>
    <dgm:cxn modelId="{BE04587F-41BE-4EE9-B2F3-872D6F33F2D7}" type="presParOf" srcId="{29BBD6EA-F193-4E15-827C-216C4830D52E}" destId="{AEDBDB3E-84CF-434A-8DF4-1A0F839BD25C}" srcOrd="5" destOrd="0" presId="urn:microsoft.com/office/officeart/2005/8/layout/target3"/>
    <dgm:cxn modelId="{5BCE9CCD-0072-4026-8AEF-6B164CC355C5}" type="presParOf" srcId="{29BBD6EA-F193-4E15-827C-216C4830D52E}" destId="{4108CE81-4338-48F4-98F5-1CDD1884903F}" srcOrd="6" destOrd="0" presId="urn:microsoft.com/office/officeart/2005/8/layout/target3"/>
    <dgm:cxn modelId="{B1DDAB5A-093F-4B72-8692-7FFB3FAC7079}" type="presParOf" srcId="{29BBD6EA-F193-4E15-827C-216C4830D52E}" destId="{0FAFE1D7-FB93-40C7-A24F-746249306879}" srcOrd="7" destOrd="0" presId="urn:microsoft.com/office/officeart/2005/8/layout/targe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85ACF-D458-4FF8-A253-1604C97D757F}" type="datetimeFigureOut">
              <a:rPr lang="en-US" smtClean="0"/>
              <a:pPr/>
              <a:t>9/5/2026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3783F8-BCC5-43FF-BCB3-BCCE6B0FC4F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89C4D3-B776-4C03-A611-9260CA9A7D3D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2669F16-3CA7-4C42-B62E-D643A1F2F1E0}" type="datetimeFigureOut">
              <a:rPr lang="en-US" smtClean="0"/>
              <a:pPr/>
              <a:t>9/5/2026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2669F16-3CA7-4C42-B62E-D643A1F2F1E0}" type="datetimeFigureOut">
              <a:rPr lang="en-US" smtClean="0"/>
              <a:pPr/>
              <a:t>9/5/2026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9C4D3-B776-4C03-A611-9260CA9A7D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0210031-6EA6-4B04-ADD2-F8F7375037B9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BF19C3-3939-4AE1-AF63-3FA6B9F92934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E861ED-30B2-4AD6-B58C-42049148E531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29A7B7-6118-4750-AC64-BFD262257DFB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AA2ACC-5A0F-45B6-A009-4576118845AB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B154FE-37CE-4C80-8D8B-3A0A680A812C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85A87F-6FA5-45F7-9D24-44BC38429C90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88898-BF37-4513-AD79-3803FC8A818A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9B181C-F0E2-41E8-9F3E-F0BB145D5768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4431FA5-DCC7-4C22-BE6B-465113680457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6251519-C2EF-49B2-B3EC-0E6E2D926A99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C61FEEC-D1AE-48A3-B9BC-A3EBC5CAE755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62000" y="3429000"/>
            <a:ext cx="7010400" cy="2862322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মোঃ আব্দুস সালাম 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প্রভাষক (আইসিটি)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গোলমুন্ডা ফাযিল (ডিগ্রি) মাদ্রাসা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জলঢাকা,নীলফামারী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মোবাইলঃ ০১৭৩৭৮৫৪০৬০</a:t>
            </a:r>
            <a:endParaRPr lang="en-US" sz="3600" dirty="0">
              <a:latin typeface="NikoshBAN" pitchFamily="2" charset="0"/>
              <a:ea typeface="Nirmala UI" pitchFamily="34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04800"/>
            <a:ext cx="9144000" cy="1015663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Nirmala UI" pitchFamily="34" charset="0"/>
                <a:cs typeface="Nirmala UI" pitchFamily="34" charset="0"/>
              </a:rPr>
              <a:t>স্বাগতম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447800"/>
            <a:ext cx="9144000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বিষয়: তথ্য ও যোগাযোগ প্রযুক্তি (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ICT)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98120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অধ্যায়: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 </a:t>
            </a:r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ওয়েব ডিজাইন পরিচিতি এবং 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HTML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60098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/>
              <a:t>শ্রেণি:</a:t>
            </a:r>
            <a:r>
              <a:rPr lang="as-IN" sz="2800" dirty="0" smtClean="0"/>
              <a:t> একাদশ–দ্বাদশ (</a:t>
            </a:r>
            <a:r>
              <a:rPr lang="en-US" sz="2800" dirty="0" smtClean="0"/>
              <a:t>HSC)</a:t>
            </a:r>
            <a:endParaRPr lang="en-US" sz="2800" b="1" dirty="0" smtClean="0"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1A410-825B-435A-AF09-F492F1C41EED}" type="datetime1">
              <a:rPr lang="en-US" smtClean="0"/>
              <a:pPr/>
              <a:t>9/5/2026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0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FE8F1-B141-44B4-8FBA-C15370D1958C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381000" y="228600"/>
            <a:ext cx="8229600" cy="838200"/>
          </a:xfrm>
        </p:spPr>
        <p:txBody>
          <a:bodyPr/>
          <a:lstStyle/>
          <a:p>
            <a:pPr algn="ctr"/>
            <a:r>
              <a:rPr lang="en-US" dirty="0" smtClean="0">
                <a:effectLst/>
              </a:rPr>
              <a:t>HTML </a:t>
            </a:r>
            <a:r>
              <a:rPr lang="as-IN" dirty="0" smtClean="0">
                <a:effectLst/>
              </a:rPr>
              <a:t>কীভাবে কাজ করে?</a:t>
            </a:r>
            <a:endParaRPr lang="en-US" dirty="0">
              <a:effectLst/>
            </a:endParaRPr>
          </a:p>
        </p:txBody>
      </p:sp>
      <p:pic>
        <p:nvPicPr>
          <p:cNvPr id="10" name="Content Placeholder 9" descr="ChatGPT Image Sep 3, 2026, 06_08_41 PM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209800" y="990600"/>
            <a:ext cx="4953000" cy="5334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609600" y="45720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HTML Tag </a:t>
            </a:r>
            <a:r>
              <a:rPr lang="as-IN" dirty="0" smtClean="0"/>
              <a:t>কী?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143000"/>
            <a:ext cx="8153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/>
              <a:t>HTML Tag</a:t>
            </a:r>
            <a:r>
              <a:rPr lang="en-US" sz="2000" dirty="0" smtClean="0"/>
              <a:t> </a:t>
            </a:r>
            <a:r>
              <a:rPr lang="as-IN" sz="2000" dirty="0" smtClean="0"/>
              <a:t>হলো </a:t>
            </a:r>
            <a:r>
              <a:rPr lang="en-US" sz="2000" dirty="0" smtClean="0"/>
              <a:t>HTML-</a:t>
            </a:r>
            <a:r>
              <a:rPr lang="as-IN" sz="2000" dirty="0" smtClean="0"/>
              <a:t>এর এমন একটি </a:t>
            </a:r>
            <a:r>
              <a:rPr lang="as-IN" sz="2000" b="1" dirty="0" smtClean="0"/>
              <a:t>নির্দেশনা বা চিহ্ন</a:t>
            </a:r>
            <a:r>
              <a:rPr lang="as-IN" sz="2000" dirty="0" smtClean="0"/>
              <a:t>, যার মাধ্যমে </a:t>
            </a:r>
            <a:r>
              <a:rPr lang="en-US" sz="2000" dirty="0" smtClean="0"/>
              <a:t>Browser-</a:t>
            </a:r>
            <a:r>
              <a:rPr lang="as-IN" sz="2000" dirty="0" smtClean="0"/>
              <a:t>কে </a:t>
            </a:r>
            <a:r>
              <a:rPr lang="en-US" sz="2000" dirty="0" smtClean="0"/>
              <a:t>Web Page-</a:t>
            </a:r>
            <a:r>
              <a:rPr lang="as-IN" sz="2000" dirty="0" smtClean="0"/>
              <a:t>এর কোনো </a:t>
            </a:r>
            <a:r>
              <a:rPr lang="en-US" sz="2000" dirty="0" smtClean="0"/>
              <a:t>Content </a:t>
            </a:r>
            <a:r>
              <a:rPr lang="as-IN" sz="2000" dirty="0" smtClean="0"/>
              <a:t>কীভাবে সাজাতে বা প্রদর্শন করতে হবে তা জানানো হয়।</a:t>
            </a:r>
            <a:endParaRPr lang="en-US" sz="2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05E6-5818-4F11-91B7-B39C9478CF1E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209800" y="2286000"/>
            <a:ext cx="457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b="1" dirty="0" smtClean="0"/>
              <a:t>উদাহরণ</a:t>
            </a:r>
            <a:r>
              <a:rPr lang="en-US" sz="2000" b="1" dirty="0" smtClean="0"/>
              <a:t>ঃ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&lt;h1&gt;ICT&lt;/h1&gt;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4600" y="3352800"/>
            <a:ext cx="297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 smtClean="0"/>
              <a:t>এখানে—</a:t>
            </a:r>
            <a:endParaRPr lang="en-US" sz="2000" dirty="0" smtClean="0"/>
          </a:p>
          <a:p>
            <a:r>
              <a:rPr lang="as-IN" sz="2000" dirty="0" smtClean="0">
                <a:latin typeface="Times New Roman" pitchFamily="18" charset="0"/>
              </a:rPr>
              <a:t>&lt;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h1&gt; → Opening Tag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ICT → Content 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&lt;/h1&gt; → Closing Tag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234CC-D7E2-45C1-B454-2D841FFDFD15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457200" y="228600"/>
            <a:ext cx="8229600" cy="79216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effectLst/>
              </a:rPr>
              <a:t>HTML </a:t>
            </a:r>
            <a:r>
              <a:rPr lang="en-US" dirty="0" smtClean="0">
                <a:effectLst/>
              </a:rPr>
              <a:t>Element </a:t>
            </a:r>
            <a:r>
              <a:rPr lang="en-US" dirty="0" err="1" smtClean="0">
                <a:effectLst/>
              </a:rPr>
              <a:t>কী</a:t>
            </a:r>
            <a:r>
              <a:rPr lang="en-US" dirty="0" smtClean="0">
                <a:effectLst/>
              </a:rPr>
              <a:t>?</a:t>
            </a:r>
            <a:endParaRPr lang="en-US" dirty="0"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3200400"/>
            <a:ext cx="73709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NikoshBAN" pitchFamily="2" charset="0"/>
                <a:cs typeface="NikoshBAN" pitchFamily="2" charset="0"/>
              </a:rPr>
              <a:t>Opening 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Tag + Content + Closing Tag = HTML Element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0" y="3810000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NikoshBAN" pitchFamily="2" charset="0"/>
                <a:cs typeface="NikoshBAN" pitchFamily="2" charset="0"/>
              </a:rPr>
              <a:t>&lt;p&gt;Hello World&lt;/p&gt;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200" y="4267200"/>
            <a:ext cx="58897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s-IN" sz="2800" dirty="0" smtClean="0">
                <a:latin typeface="NikoshBAN" pitchFamily="2" charset="0"/>
                <a:cs typeface="NikoshBAN" pitchFamily="2" charset="0"/>
              </a:rPr>
              <a:t>এখানে সম্পূর্ণ অংশটি একটি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Paragraph Element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0" y="5105400"/>
            <a:ext cx="70455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s-IN" sz="2400" b="1" dirty="0" smtClean="0">
                <a:latin typeface="NikoshBAN" pitchFamily="2" charset="0"/>
                <a:cs typeface="NikoshBAN" pitchFamily="2" charset="0"/>
              </a:rPr>
              <a:t>মনে রাখবে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ঃ</a:t>
            </a:r>
            <a:endParaRPr lang="as-IN" sz="24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Tag </a:t>
            </a:r>
            <a:r>
              <a:rPr lang="as-IN" sz="2400" dirty="0" smtClean="0">
                <a:latin typeface="NikoshBAN" pitchFamily="2" charset="0"/>
                <a:cs typeface="NikoshBAN" pitchFamily="2" charset="0"/>
              </a:rPr>
              <a:t>হলো নির্দেশনা, আর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Tag-</a:t>
            </a:r>
            <a:r>
              <a:rPr lang="as-IN" sz="2400" dirty="0" smtClean="0">
                <a:latin typeface="NikoshBAN" pitchFamily="2" charset="0"/>
                <a:cs typeface="NikoshBAN" pitchFamily="2" charset="0"/>
              </a:rPr>
              <a:t>সহ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Content </a:t>
            </a:r>
            <a:r>
              <a:rPr lang="as-IN" sz="2400" dirty="0" smtClean="0">
                <a:latin typeface="NikoshBAN" pitchFamily="2" charset="0"/>
                <a:cs typeface="NikoshBAN" pitchFamily="2" charset="0"/>
              </a:rPr>
              <a:t>মিলে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Element।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3400" y="1066800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HTML Element </a:t>
            </a:r>
            <a:r>
              <a:rPr lang="as-IN" sz="2000" dirty="0" smtClean="0"/>
              <a:t>হলো একটি ওয়েব পেজের মৌলিক উপাদান, যার মাধ্যমে ওয়েব পেজে শিরোনাম, অনুচ্ছেদ, ছবি, লিংক, টেবিল ইত্যাদি তৈরি করা হয়।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609600" y="1905000"/>
            <a:ext cx="8001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 smtClean="0"/>
              <a:t>সহজভাবে বলা যায়—</a:t>
            </a:r>
          </a:p>
          <a:p>
            <a:r>
              <a:rPr lang="en-US" sz="2000" dirty="0" smtClean="0"/>
              <a:t>HTML Tag </a:t>
            </a:r>
            <a:r>
              <a:rPr lang="as-IN" sz="2000" dirty="0" smtClean="0"/>
              <a:t>এবং তার ভেতরের </a:t>
            </a:r>
            <a:r>
              <a:rPr lang="en-US" sz="2000" dirty="0" smtClean="0"/>
              <a:t>Content </a:t>
            </a:r>
            <a:r>
              <a:rPr lang="as-IN" sz="2000" dirty="0" smtClean="0"/>
              <a:t>মিলে একটি </a:t>
            </a:r>
            <a:r>
              <a:rPr lang="en-US" sz="2000" dirty="0" smtClean="0"/>
              <a:t>HTML Element </a:t>
            </a:r>
            <a:r>
              <a:rPr lang="as-IN" sz="2000" dirty="0" smtClean="0"/>
              <a:t>তৈরি হয়</a:t>
            </a:r>
            <a:r>
              <a:rPr lang="as-IN" sz="2000" dirty="0" smtClean="0"/>
              <a:t>।</a:t>
            </a:r>
            <a:endParaRPr lang="as-IN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234CC-D7E2-45C1-B454-2D841FFDFD15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457200" y="228600"/>
            <a:ext cx="8229600" cy="79216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HTML Attribute </a:t>
            </a:r>
            <a:r>
              <a:rPr lang="as-IN" dirty="0" smtClean="0"/>
              <a:t>কী?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62000" y="1219200"/>
            <a:ext cx="792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HTML Attribute </a:t>
            </a:r>
            <a:r>
              <a:rPr lang="as-IN" sz="2000" dirty="0" smtClean="0"/>
              <a:t>হলো এমন একটি অতিরিক্ত তথ্য, যা কোনো </a:t>
            </a:r>
            <a:r>
              <a:rPr lang="en-US" sz="2000" dirty="0" smtClean="0"/>
              <a:t>HTML Element-</a:t>
            </a:r>
            <a:r>
              <a:rPr lang="as-IN" sz="2000" dirty="0" smtClean="0"/>
              <a:t>এর বৈশিষ্ট্য বা আচরণ নির্ধারণ করে।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0" y="2057400"/>
            <a:ext cx="7391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 smtClean="0"/>
              <a:t>সহজভাবে বলা যায়—</a:t>
            </a:r>
          </a:p>
          <a:p>
            <a:r>
              <a:rPr lang="en-US" sz="2000" dirty="0" smtClean="0"/>
              <a:t>Tag </a:t>
            </a:r>
            <a:r>
              <a:rPr lang="as-IN" sz="2000" dirty="0" smtClean="0"/>
              <a:t>বলে </a:t>
            </a:r>
            <a:r>
              <a:rPr lang="en-US" sz="2000" dirty="0" smtClean="0"/>
              <a:t>Element-</a:t>
            </a:r>
            <a:r>
              <a:rPr lang="as-IN" sz="2000" dirty="0" smtClean="0"/>
              <a:t>টি কী, আর </a:t>
            </a:r>
            <a:r>
              <a:rPr lang="en-US" sz="2000" dirty="0" smtClean="0"/>
              <a:t>Attribute </a:t>
            </a:r>
            <a:r>
              <a:rPr lang="as-IN" sz="2000" dirty="0" smtClean="0"/>
              <a:t>বলে </a:t>
            </a:r>
            <a:r>
              <a:rPr lang="en-US" sz="2000" dirty="0" smtClean="0"/>
              <a:t>Element-</a:t>
            </a:r>
            <a:r>
              <a:rPr lang="as-IN" sz="2000" dirty="0" smtClean="0"/>
              <a:t>টির অতিরিক্ত বৈশিষ্ট্য কী।</a:t>
            </a:r>
            <a:endParaRPr lang="as-IN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990600" y="3429000"/>
            <a:ext cx="72282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উদাহরণঃ</a:t>
            </a:r>
            <a:endParaRPr lang="as-IN" sz="24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pt-BR" sz="2400" dirty="0" smtClean="0">
                <a:latin typeface="NikoshBAN" pitchFamily="2" charset="0"/>
                <a:cs typeface="NikoshBAN" pitchFamily="2" charset="0"/>
              </a:rPr>
              <a:t>&lt;a href="https://www.google.com"&gt;Google&lt;/a&gt;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52600" y="4572000"/>
            <a:ext cx="5301451" cy="1477328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as-IN" dirty="0" smtClean="0"/>
              <a:t>এখানে—</a:t>
            </a:r>
          </a:p>
          <a:p>
            <a:r>
              <a:rPr lang="as-IN" dirty="0" smtClean="0"/>
              <a:t>&lt;</a:t>
            </a:r>
            <a:r>
              <a:rPr lang="en-US" dirty="0" smtClean="0"/>
              <a:t>a&gt; → HTML Tag </a:t>
            </a:r>
          </a:p>
          <a:p>
            <a:r>
              <a:rPr lang="en-US" dirty="0" err="1" smtClean="0"/>
              <a:t>href</a:t>
            </a:r>
            <a:r>
              <a:rPr lang="en-US" dirty="0" smtClean="0"/>
              <a:t> → </a:t>
            </a:r>
            <a:r>
              <a:rPr lang="en-US" b="1" dirty="0" smtClean="0"/>
              <a:t>Attribute</a:t>
            </a:r>
            <a:r>
              <a:rPr lang="en-US" dirty="0" smtClean="0"/>
              <a:t> </a:t>
            </a:r>
          </a:p>
          <a:p>
            <a:r>
              <a:rPr lang="en-US" dirty="0" smtClean="0"/>
              <a:t>"https://www.google.com" → </a:t>
            </a:r>
            <a:r>
              <a:rPr lang="en-US" b="1" dirty="0" smtClean="0"/>
              <a:t>Attribute Value</a:t>
            </a:r>
            <a:r>
              <a:rPr lang="en-US" dirty="0" smtClean="0"/>
              <a:t> </a:t>
            </a:r>
          </a:p>
          <a:p>
            <a:r>
              <a:rPr lang="en-US" dirty="0" smtClean="0"/>
              <a:t>Google → </a:t>
            </a:r>
            <a:r>
              <a:rPr lang="en-US" dirty="0" smtClean="0"/>
              <a:t>Content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2688-E503-4315-9EFA-518378805984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81000"/>
            <a:ext cx="8382000" cy="792162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effectLst/>
                <a:latin typeface="NikoshBAN" pitchFamily="2" charset="0"/>
                <a:cs typeface="NikoshBAN" pitchFamily="2" charset="0"/>
              </a:rPr>
              <a:t>HTML Document Structure</a:t>
            </a:r>
            <a:endParaRPr lang="en-US" sz="4000" dirty="0"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129540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800" dirty="0" smtClean="0">
                <a:latin typeface="NikoshBAN" pitchFamily="2" charset="0"/>
                <a:cs typeface="NikoshBAN" pitchFamily="2" charset="0"/>
              </a:rPr>
              <a:t>একটি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HTML Document-</a:t>
            </a:r>
            <a:r>
              <a:rPr lang="as-IN" sz="2800" dirty="0" smtClean="0">
                <a:latin typeface="NikoshBAN" pitchFamily="2" charset="0"/>
                <a:cs typeface="NikoshBAN" pitchFamily="2" charset="0"/>
              </a:rPr>
              <a:t>এর মৌলিক কাঠামো: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28800" y="1981200"/>
            <a:ext cx="5867400" cy="3477875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/>
              <a:t>&lt;!DOCTYPE html</a:t>
            </a:r>
            <a:r>
              <a:rPr lang="en-US" sz="2000" dirty="0" smtClean="0"/>
              <a:t>&gt;</a:t>
            </a:r>
            <a:endParaRPr lang="en-US" sz="2000" dirty="0" smtClean="0"/>
          </a:p>
          <a:p>
            <a:r>
              <a:rPr lang="en-US" sz="2000" dirty="0" smtClean="0"/>
              <a:t>&lt;html&gt;</a:t>
            </a:r>
          </a:p>
          <a:p>
            <a:r>
              <a:rPr lang="en-US" sz="2000" dirty="0" smtClean="0"/>
              <a:t>    &lt;head&gt;</a:t>
            </a:r>
          </a:p>
          <a:p>
            <a:r>
              <a:rPr lang="en-US" sz="2000" dirty="0" smtClean="0"/>
              <a:t>        &lt;title&gt;My Web Page&lt;/title&gt;</a:t>
            </a:r>
          </a:p>
          <a:p>
            <a:r>
              <a:rPr lang="en-US" sz="2000" dirty="0" smtClean="0"/>
              <a:t>    &lt;/head&gt;</a:t>
            </a:r>
          </a:p>
          <a:p>
            <a:endParaRPr lang="en-US" sz="2000" dirty="0" smtClean="0"/>
          </a:p>
          <a:p>
            <a:r>
              <a:rPr lang="en-US" sz="2000" dirty="0" smtClean="0"/>
              <a:t>    &lt;body&gt;</a:t>
            </a:r>
          </a:p>
          <a:p>
            <a:r>
              <a:rPr lang="en-US" sz="2000" dirty="0" smtClean="0"/>
              <a:t>        &lt;h1&gt;Welcome&lt;/h1&gt;</a:t>
            </a:r>
          </a:p>
          <a:p>
            <a:r>
              <a:rPr lang="en-US" sz="2000" dirty="0" smtClean="0"/>
              <a:t>        &lt;p&gt;Hello World!&lt;/p&gt;</a:t>
            </a:r>
          </a:p>
          <a:p>
            <a:r>
              <a:rPr lang="en-US" sz="2000" dirty="0" smtClean="0"/>
              <a:t>    &lt;/body&gt;</a:t>
            </a:r>
          </a:p>
          <a:p>
            <a:r>
              <a:rPr lang="en-US" sz="2000" dirty="0" smtClean="0"/>
              <a:t>&lt;/html&gt;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457200" y="228600"/>
            <a:ext cx="8229600" cy="868362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&lt;!DOCTYPE html&gt; </a:t>
            </a:r>
            <a:r>
              <a:rPr lang="as-IN" sz="3200" dirty="0" smtClean="0"/>
              <a:t>কী?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838201" y="1066800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 smtClean="0"/>
              <a:t>এটি </a:t>
            </a:r>
            <a:r>
              <a:rPr lang="en-US" sz="2400" dirty="0" smtClean="0"/>
              <a:t>Browser-</a:t>
            </a:r>
            <a:r>
              <a:rPr lang="as-IN" sz="2400" dirty="0" smtClean="0"/>
              <a:t>কে জানায় যে—</a:t>
            </a:r>
            <a:r>
              <a:rPr lang="en-US" sz="2400" dirty="0" smtClean="0"/>
              <a:t> </a:t>
            </a:r>
            <a:r>
              <a:rPr lang="as-IN" sz="2400" dirty="0" smtClean="0"/>
              <a:t>এই </a:t>
            </a:r>
            <a:r>
              <a:rPr lang="en-US" sz="2400" dirty="0" smtClean="0"/>
              <a:t>Document-</a:t>
            </a:r>
            <a:r>
              <a:rPr lang="as-IN" sz="2400" dirty="0" smtClean="0"/>
              <a:t>টি </a:t>
            </a:r>
            <a:r>
              <a:rPr lang="en-US" sz="2400" dirty="0" smtClean="0"/>
              <a:t>HTML5 </a:t>
            </a:r>
            <a:r>
              <a:rPr lang="as-IN" sz="2400" dirty="0" smtClean="0"/>
              <a:t>অনুযায়ী লেখা হয়েছে।</a:t>
            </a:r>
            <a:endParaRPr lang="as-IN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971800" y="3124200"/>
            <a:ext cx="510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as-IN" sz="2400" dirty="0" smtClean="0"/>
              <a:t>এটি একটি </a:t>
            </a:r>
            <a:r>
              <a:rPr lang="en-US" sz="2400" dirty="0" smtClean="0"/>
              <a:t>Declaration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as-IN" sz="2400" dirty="0" smtClean="0"/>
              <a:t>এটি</a:t>
            </a:r>
            <a:r>
              <a:rPr lang="en-US" sz="2400" dirty="0" smtClean="0"/>
              <a:t> HTML Tag </a:t>
            </a:r>
            <a:r>
              <a:rPr lang="as-IN" sz="2400" dirty="0" smtClean="0"/>
              <a:t>নয় সাধারণত</a:t>
            </a:r>
            <a:endParaRPr lang="en-US" sz="2400" dirty="0" smtClean="0"/>
          </a:p>
          <a:p>
            <a:pPr marL="457200" indent="-457200">
              <a:buFont typeface="Wingdings" pitchFamily="2" charset="2"/>
              <a:buChar char="ü"/>
            </a:pPr>
            <a:r>
              <a:rPr lang="en-US" sz="2400" dirty="0" smtClean="0"/>
              <a:t>Document-</a:t>
            </a:r>
            <a:r>
              <a:rPr lang="as-IN" sz="2400" dirty="0" smtClean="0"/>
              <a:t>এর শুরুতে লেখা হয়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990600" y="2286000"/>
            <a:ext cx="15263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s-IN" sz="2400" dirty="0" smtClean="0"/>
              <a:t>গুরুত্বপূর্ণ</a:t>
            </a:r>
            <a:r>
              <a:rPr lang="en-US" sz="2400" b="1" dirty="0" smtClean="0"/>
              <a:t>:</a:t>
            </a:r>
            <a:endParaRPr lang="en-US" sz="2800" b="1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60906-3D36-4DD0-885B-0BED3C6517B2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457200" y="228600"/>
            <a:ext cx="8229600" cy="868362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&lt;html&gt; Tag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219200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 smtClean="0"/>
              <a:t>এটি হলো </a:t>
            </a:r>
            <a:r>
              <a:rPr lang="en-US" sz="2400" dirty="0" smtClean="0"/>
              <a:t>HTML Document-</a:t>
            </a:r>
            <a:r>
              <a:rPr lang="as-IN" sz="2400" dirty="0" smtClean="0"/>
              <a:t>এর </a:t>
            </a:r>
            <a:r>
              <a:rPr lang="en-US" sz="2400" b="1" dirty="0" smtClean="0"/>
              <a:t>Root Element</a:t>
            </a:r>
            <a:r>
              <a:rPr lang="en-US" sz="2400" dirty="0" smtClean="0"/>
              <a:t>। </a:t>
            </a:r>
            <a:r>
              <a:rPr lang="as-IN" sz="2400" dirty="0" smtClean="0"/>
              <a:t>পুরো </a:t>
            </a:r>
            <a:r>
              <a:rPr lang="en-US" sz="2400" dirty="0" smtClean="0"/>
              <a:t>HTML Document-</a:t>
            </a:r>
            <a:r>
              <a:rPr lang="as-IN" sz="2400" dirty="0" smtClean="0"/>
              <a:t>কে ধারণ করে।</a:t>
            </a:r>
            <a:endParaRPr lang="as-IN" sz="2400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60906-3D36-4DD0-885B-0BED3C6517B2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81000"/>
            <a:ext cx="8229600" cy="792162"/>
          </a:xfrm>
        </p:spPr>
        <p:txBody>
          <a:bodyPr/>
          <a:lstStyle/>
          <a:p>
            <a:pPr algn="ctr"/>
            <a:r>
              <a:rPr lang="en-US" dirty="0" smtClean="0"/>
              <a:t>&lt;head&gt; Section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295400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&lt;head&gt; </a:t>
            </a:r>
            <a:r>
              <a:rPr lang="as-IN" sz="2000" dirty="0" smtClean="0"/>
              <a:t>অংশে সাধারণত </a:t>
            </a:r>
            <a:r>
              <a:rPr lang="en-US" sz="2000" dirty="0" smtClean="0"/>
              <a:t>Web Page-</a:t>
            </a:r>
            <a:r>
              <a:rPr lang="as-IN" sz="2000" dirty="0" smtClean="0"/>
              <a:t>এর বিভিন্ন তথ্য ও </a:t>
            </a:r>
            <a:r>
              <a:rPr lang="en-US" sz="2000" dirty="0" smtClean="0"/>
              <a:t>configuration </a:t>
            </a:r>
            <a:r>
              <a:rPr lang="as-IN" sz="2000" dirty="0" smtClean="0"/>
              <a:t>থাকে।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295400" y="2895600"/>
            <a:ext cx="34179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/>
              <a:t>&lt;title&gt; Metadata 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CSS reference </a:t>
            </a:r>
          </a:p>
          <a:p>
            <a:pPr>
              <a:buFont typeface="Wingdings" pitchFamily="2" charset="2"/>
              <a:buChar char="v"/>
            </a:pPr>
            <a:r>
              <a:rPr lang="as-IN" sz="2400" dirty="0" smtClean="0"/>
              <a:t>অন্যান্য গুরুত্বপূর্ণ তথ্য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2209800"/>
            <a:ext cx="9028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s-IN" sz="2000" dirty="0" smtClean="0"/>
              <a:t>যেমন</a:t>
            </a:r>
            <a:r>
              <a:rPr lang="as-IN" sz="2000" b="1" dirty="0" smtClean="0"/>
              <a:t>: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4495800"/>
            <a:ext cx="8153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 smtClean="0"/>
              <a:t>মনে রাখবে:</a:t>
            </a:r>
          </a:p>
          <a:p>
            <a:r>
              <a:rPr lang="en-US" sz="2000" dirty="0" smtClean="0"/>
              <a:t>Head-</a:t>
            </a:r>
            <a:r>
              <a:rPr lang="as-IN" sz="2000" dirty="0" smtClean="0"/>
              <a:t>এর তথ্যের বেশিরভাগ সরাসরি </a:t>
            </a:r>
            <a:r>
              <a:rPr lang="en-US" sz="2000" dirty="0" smtClean="0"/>
              <a:t>Web Page-</a:t>
            </a:r>
            <a:r>
              <a:rPr lang="as-IN" sz="2000" dirty="0" smtClean="0"/>
              <a:t>এর মূল অংশে দেখা যায় না।</a:t>
            </a:r>
            <a:endParaRPr lang="as-IN" sz="2000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B5E-A885-4FB5-81D4-2BFD2509CD36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81000"/>
            <a:ext cx="8229600" cy="792162"/>
          </a:xfrm>
        </p:spPr>
        <p:txBody>
          <a:bodyPr/>
          <a:lstStyle/>
          <a:p>
            <a:pPr algn="ctr"/>
            <a:r>
              <a:rPr lang="en-US" dirty="0" smtClean="0"/>
              <a:t>&lt;title&gt; Tag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2954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&lt;title&gt;</a:t>
            </a:r>
            <a:r>
              <a:rPr lang="en-US" sz="2400" dirty="0" err="1" smtClean="0"/>
              <a:t>Golmunda</a:t>
            </a:r>
            <a:r>
              <a:rPr lang="en-US" sz="2400" dirty="0" smtClean="0"/>
              <a:t> </a:t>
            </a:r>
            <a:r>
              <a:rPr lang="en-US" sz="2400" dirty="0" err="1" smtClean="0"/>
              <a:t>Fazil</a:t>
            </a:r>
            <a:r>
              <a:rPr lang="en-US" sz="2400" dirty="0" smtClean="0"/>
              <a:t> (Degree) </a:t>
            </a:r>
            <a:r>
              <a:rPr lang="en-US" sz="2400" dirty="0" err="1" smtClean="0"/>
              <a:t>Madrasha</a:t>
            </a:r>
            <a:r>
              <a:rPr lang="en-US" sz="2400" dirty="0" smtClean="0"/>
              <a:t>&lt;/title&gt;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2438400"/>
            <a:ext cx="12570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s-IN" sz="2000" dirty="0" smtClean="0"/>
              <a:t>উদাহরণ</a:t>
            </a:r>
            <a:r>
              <a:rPr lang="en-US" sz="2000" dirty="0" smtClean="0"/>
              <a:t>: 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1828800"/>
            <a:ext cx="571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এটি</a:t>
            </a:r>
            <a:r>
              <a:rPr lang="en-US" sz="2000" dirty="0" smtClean="0"/>
              <a:t> Browser-</a:t>
            </a:r>
            <a:r>
              <a:rPr lang="as-IN" sz="2000" dirty="0" smtClean="0"/>
              <a:t>এর </a:t>
            </a:r>
            <a:r>
              <a:rPr lang="en-US" sz="2000" b="1" dirty="0" smtClean="0"/>
              <a:t>Tab-</a:t>
            </a:r>
            <a:r>
              <a:rPr lang="as-IN" sz="2000" b="1" dirty="0" smtClean="0"/>
              <a:t>এর নাম</a:t>
            </a:r>
            <a:r>
              <a:rPr lang="as-IN" sz="2000" dirty="0" smtClean="0"/>
              <a:t> নির্ধারণ করে।</a:t>
            </a:r>
            <a:endParaRPr lang="en-US" sz="2000" b="1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B5E-A885-4FB5-81D4-2BFD2509CD36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057400" y="2514600"/>
            <a:ext cx="5257800" cy="37338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81000"/>
            <a:ext cx="8229600" cy="792162"/>
          </a:xfrm>
        </p:spPr>
        <p:txBody>
          <a:bodyPr/>
          <a:lstStyle/>
          <a:p>
            <a:pPr algn="ctr"/>
            <a:r>
              <a:rPr lang="en-US" dirty="0" smtClean="0"/>
              <a:t>&lt;body&gt; Section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295400"/>
            <a:ext cx="8153400" cy="156966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&lt;body&gt;</a:t>
            </a:r>
          </a:p>
          <a:p>
            <a:r>
              <a:rPr lang="en-US" sz="2400" dirty="0" smtClean="0"/>
              <a:t>    &lt;h1&gt;My College&lt;/h1&gt;</a:t>
            </a:r>
          </a:p>
          <a:p>
            <a:r>
              <a:rPr lang="en-US" sz="2400" dirty="0" smtClean="0"/>
              <a:t>    &lt;p&gt;Welcome to our website.&lt;/p&gt;</a:t>
            </a:r>
          </a:p>
          <a:p>
            <a:r>
              <a:rPr lang="en-US" sz="2400" dirty="0" smtClean="0"/>
              <a:t>&lt;/body&gt;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3276600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একটি</a:t>
            </a:r>
            <a:r>
              <a:rPr lang="en-US" sz="2000" dirty="0" smtClean="0"/>
              <a:t> </a:t>
            </a:r>
            <a:r>
              <a:rPr lang="en-US" sz="2000" dirty="0" smtClean="0"/>
              <a:t>Web Page-</a:t>
            </a:r>
            <a:r>
              <a:rPr lang="as-IN" sz="2000" dirty="0" smtClean="0"/>
              <a:t>এর </a:t>
            </a:r>
            <a:r>
              <a:rPr lang="as-IN" sz="2000" b="1" dirty="0" smtClean="0"/>
              <a:t>দৃশ্যমান মূল </a:t>
            </a:r>
            <a:r>
              <a:rPr lang="en-US" sz="2000" b="1" dirty="0" smtClean="0"/>
              <a:t>Content</a:t>
            </a:r>
            <a:r>
              <a:rPr lang="en-US" sz="2000" dirty="0" smtClean="0"/>
              <a:t> </a:t>
            </a:r>
            <a:r>
              <a:rPr lang="as-IN" sz="2000" dirty="0" smtClean="0"/>
              <a:t>সাধারণত &lt;</a:t>
            </a:r>
            <a:r>
              <a:rPr lang="en-US" sz="2000" dirty="0" smtClean="0"/>
              <a:t>body&gt;-</a:t>
            </a:r>
            <a:r>
              <a:rPr lang="as-IN" sz="2000" dirty="0" smtClean="0"/>
              <a:t>এর মধ্যে থাকে।</a:t>
            </a:r>
            <a:endParaRPr lang="en-US" sz="2000" b="1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B5E-A885-4FB5-81D4-2BFD2509CD36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ChatGPT Image Sep 5, 2026, 09_34_42 AM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9200" y="1295399"/>
            <a:ext cx="6858000" cy="4953001"/>
          </a:xfr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A87F-6FA5-45F7-9D24-44BC38429C90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err="1" smtClean="0">
                <a:effectLst/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54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effectLst/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54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effectLst/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54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effectLst/>
                <a:latin typeface="NikoshBAN" pitchFamily="2" charset="0"/>
                <a:cs typeface="NikoshBAN" pitchFamily="2" charset="0"/>
              </a:rPr>
              <a:t>পাচ্ছ</a:t>
            </a:r>
            <a:r>
              <a:rPr lang="en-US" sz="5400" dirty="0" smtClean="0">
                <a:effectLst/>
                <a:latin typeface="NikoshBAN" pitchFamily="2" charset="0"/>
                <a:cs typeface="NikoshBAN" pitchFamily="2" charset="0"/>
              </a:rPr>
              <a:t>?</a:t>
            </a:r>
            <a:endParaRPr lang="en-US" sz="5400" dirty="0">
              <a:effectLst/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9A7B7-6118-4750-AC64-BFD262257DFB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" name="Content Placeholder 5" descr="HTML Document Structure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533400" y="457200"/>
            <a:ext cx="8077200" cy="5867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B5E-A885-4FB5-81D4-2BFD2509CD36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Snip Diagonal Corner Rectangle 6"/>
          <p:cNvSpPr/>
          <p:nvPr/>
        </p:nvSpPr>
        <p:spPr>
          <a:xfrm>
            <a:off x="1524000" y="2057400"/>
            <a:ext cx="6172200" cy="2895600"/>
          </a:xfrm>
          <a:prstGeom prst="snip2Diag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“Web Page-</a:t>
            </a:r>
            <a:r>
              <a:rPr lang="as-IN" sz="2400" dirty="0" smtClean="0"/>
              <a:t>এর দৃশ্যমান </a:t>
            </a:r>
            <a:r>
              <a:rPr lang="en-US" sz="2400" dirty="0" smtClean="0"/>
              <a:t>Content </a:t>
            </a:r>
            <a:r>
              <a:rPr lang="as-IN" sz="2400" dirty="0" smtClean="0"/>
              <a:t>কোন অংশে থাকে?”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3E7FC-DC4E-4F63-A943-6B469D6BC97B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4800" y="274638"/>
            <a:ext cx="8534400" cy="944562"/>
          </a:xfrm>
        </p:spPr>
        <p:txBody>
          <a:bodyPr>
            <a:noAutofit/>
          </a:bodyPr>
          <a:lstStyle/>
          <a:p>
            <a:pPr algn="ctr"/>
            <a:r>
              <a:rPr lang="as-IN" sz="2800" dirty="0" smtClean="0">
                <a:effectLst/>
              </a:rPr>
              <a:t>একটি </a:t>
            </a:r>
            <a:r>
              <a:rPr lang="en-US" sz="2800" dirty="0" smtClean="0">
                <a:effectLst/>
              </a:rPr>
              <a:t>HTML Document-</a:t>
            </a:r>
            <a:r>
              <a:rPr lang="as-IN" sz="2800" dirty="0" smtClean="0">
                <a:effectLst/>
              </a:rPr>
              <a:t>এর বাস্তব উদাহরণ</a:t>
            </a:r>
            <a:endParaRPr lang="en-US" sz="2800" dirty="0"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1371600"/>
            <a:ext cx="7382149" cy="4247317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&lt;!DOCTYPE html&gt;</a:t>
            </a:r>
          </a:p>
          <a:p>
            <a:r>
              <a:rPr lang="en-US" dirty="0" smtClean="0"/>
              <a:t>&lt;html&gt;</a:t>
            </a:r>
          </a:p>
          <a:p>
            <a:endParaRPr lang="en-US" dirty="0" smtClean="0"/>
          </a:p>
          <a:p>
            <a:r>
              <a:rPr lang="en-US" dirty="0" smtClean="0"/>
              <a:t>	&lt;head&gt;</a:t>
            </a:r>
          </a:p>
          <a:p>
            <a:r>
              <a:rPr lang="en-US" dirty="0" smtClean="0"/>
              <a:t>		&lt;title&gt;GFM&lt;/title&gt;</a:t>
            </a:r>
          </a:p>
          <a:p>
            <a:r>
              <a:rPr lang="en-US" dirty="0" smtClean="0"/>
              <a:t>	&lt;/head&gt;</a:t>
            </a:r>
          </a:p>
          <a:p>
            <a:endParaRPr lang="en-US" dirty="0" smtClean="0"/>
          </a:p>
          <a:p>
            <a:r>
              <a:rPr lang="en-US" dirty="0" smtClean="0"/>
              <a:t>	&lt;body&gt;</a:t>
            </a:r>
          </a:p>
          <a:p>
            <a:endParaRPr lang="en-US" dirty="0" smtClean="0"/>
          </a:p>
          <a:p>
            <a:r>
              <a:rPr lang="en-US" dirty="0" smtClean="0"/>
              <a:t>		&lt;h1&gt;</a:t>
            </a:r>
            <a:r>
              <a:rPr lang="en-US" dirty="0" err="1" smtClean="0"/>
              <a:t>Golmunda</a:t>
            </a:r>
            <a:r>
              <a:rPr lang="en-US" dirty="0" smtClean="0"/>
              <a:t> </a:t>
            </a:r>
            <a:r>
              <a:rPr lang="en-US" dirty="0" err="1" smtClean="0"/>
              <a:t>Fazil</a:t>
            </a:r>
            <a:r>
              <a:rPr lang="en-US" dirty="0" smtClean="0"/>
              <a:t> (Degree) </a:t>
            </a:r>
            <a:r>
              <a:rPr lang="en-US" dirty="0" err="1" smtClean="0"/>
              <a:t>Madrasha</a:t>
            </a:r>
            <a:r>
              <a:rPr lang="en-US" dirty="0" smtClean="0"/>
              <a:t>&lt;/h1&gt;</a:t>
            </a:r>
          </a:p>
          <a:p>
            <a:r>
              <a:rPr lang="en-US" dirty="0" smtClean="0"/>
              <a:t>		&lt;p&gt;Welcome to our Website&lt;/p&gt;</a:t>
            </a:r>
          </a:p>
          <a:p>
            <a:endParaRPr lang="en-US" dirty="0" smtClean="0"/>
          </a:p>
          <a:p>
            <a:r>
              <a:rPr lang="en-US" dirty="0" smtClean="0"/>
              <a:t>	&lt;/body&gt;</a:t>
            </a:r>
          </a:p>
          <a:p>
            <a:endParaRPr lang="en-US" dirty="0" smtClean="0"/>
          </a:p>
          <a:p>
            <a:r>
              <a:rPr lang="en-US" dirty="0" smtClean="0"/>
              <a:t>&lt;/html&gt;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B5E-A885-4FB5-81D4-2BFD2509CD36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7" name="Snip Diagonal Corner Rectangle 6"/>
          <p:cNvSpPr/>
          <p:nvPr/>
        </p:nvSpPr>
        <p:spPr>
          <a:xfrm>
            <a:off x="1524000" y="2057400"/>
            <a:ext cx="6553200" cy="2895600"/>
          </a:xfrm>
          <a:prstGeom prst="snip2Diag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“&lt;title&gt; </a:t>
            </a:r>
            <a:r>
              <a:rPr lang="as-IN" sz="2800" dirty="0" smtClean="0"/>
              <a:t>কোথায় থাকবে—</a:t>
            </a:r>
            <a:endParaRPr lang="en-US" sz="2800" dirty="0" smtClean="0"/>
          </a:p>
          <a:p>
            <a:pPr algn="ctr"/>
            <a:r>
              <a:rPr lang="en-US" sz="2800" dirty="0" smtClean="0"/>
              <a:t>Head </a:t>
            </a:r>
            <a:r>
              <a:rPr lang="as-IN" sz="2800" dirty="0" smtClean="0"/>
              <a:t>নাকি </a:t>
            </a:r>
            <a:r>
              <a:rPr lang="en-US" sz="2800" dirty="0" smtClean="0"/>
              <a:t>Body?</a:t>
            </a:r>
            <a:r>
              <a:rPr lang="as-IN" sz="2800" dirty="0" smtClean="0"/>
              <a:t>”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1" y="1481138"/>
          <a:ext cx="8229602" cy="297751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28799"/>
                <a:gridCol w="3352802"/>
                <a:gridCol w="3048001"/>
              </a:tblGrid>
              <a:tr h="496252">
                <a:tc>
                  <a:txBody>
                    <a:bodyPr/>
                    <a:lstStyle/>
                    <a:p>
                      <a:pPr algn="ctr"/>
                      <a:r>
                        <a:rPr lang="as-IN" dirty="0"/>
                        <a:t>অংশ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dirty="0"/>
                        <a:t>কাজ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dirty="0"/>
                        <a:t>উদাহরণ</a:t>
                      </a:r>
                    </a:p>
                  </a:txBody>
                  <a:tcPr anchor="ctr"/>
                </a:tc>
              </a:tr>
              <a:tr h="496252">
                <a:tc>
                  <a:txBody>
                    <a:bodyPr/>
                    <a:lstStyle/>
                    <a:p>
                      <a:r>
                        <a:rPr lang="en-US"/>
                        <a:t>&lt;!DOCTYPE&gt;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HTML Version </a:t>
                      </a:r>
                      <a:r>
                        <a:rPr lang="as-IN"/>
                        <a:t>নির্দেশ করে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HTML5</a:t>
                      </a:r>
                    </a:p>
                  </a:txBody>
                  <a:tcPr anchor="ctr"/>
                </a:tc>
              </a:tr>
              <a:tr h="496252">
                <a:tc>
                  <a:txBody>
                    <a:bodyPr/>
                    <a:lstStyle/>
                    <a:p>
                      <a:r>
                        <a:rPr lang="en-US"/>
                        <a:t>&lt;html&gt;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পুরো </a:t>
                      </a:r>
                      <a:r>
                        <a:rPr lang="en-US"/>
                        <a:t>Document </a:t>
                      </a:r>
                      <a:r>
                        <a:rPr lang="as-IN"/>
                        <a:t>ধারণ করে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Root</a:t>
                      </a:r>
                    </a:p>
                  </a:txBody>
                  <a:tcPr anchor="ctr"/>
                </a:tc>
              </a:tr>
              <a:tr h="496252">
                <a:tc>
                  <a:txBody>
                    <a:bodyPr/>
                    <a:lstStyle/>
                    <a:p>
                      <a:r>
                        <a:rPr lang="en-US"/>
                        <a:t>&lt;head&gt;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Document-</a:t>
                      </a:r>
                      <a:r>
                        <a:rPr lang="as-IN"/>
                        <a:t>এর তথ্য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Metadata</a:t>
                      </a:r>
                    </a:p>
                  </a:txBody>
                  <a:tcPr anchor="ctr"/>
                </a:tc>
              </a:tr>
              <a:tr h="496252">
                <a:tc>
                  <a:txBody>
                    <a:bodyPr/>
                    <a:lstStyle/>
                    <a:p>
                      <a:r>
                        <a:rPr lang="en-US"/>
                        <a:t>&lt;title&gt;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Browser Tab-</a:t>
                      </a:r>
                      <a:r>
                        <a:rPr lang="as-IN"/>
                        <a:t>এর নাম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My College</a:t>
                      </a:r>
                    </a:p>
                  </a:txBody>
                  <a:tcPr anchor="ctr"/>
                </a:tc>
              </a:tr>
              <a:tr h="496252">
                <a:tc>
                  <a:txBody>
                    <a:bodyPr/>
                    <a:lstStyle/>
                    <a:p>
                      <a:r>
                        <a:rPr lang="en-US"/>
                        <a:t>&lt;body&gt;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দৃশ্যমান </a:t>
                      </a:r>
                      <a:r>
                        <a:rPr lang="en-US"/>
                        <a:t>Content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Heading, Image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HTML Structure Comparison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3DD1-D50E-4302-8969-4886DB16DD65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0" y="1219200"/>
            <a:ext cx="7696200" cy="5029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✅ HTML </a:t>
            </a:r>
            <a:r>
              <a:rPr lang="as-IN" dirty="0" smtClean="0"/>
              <a:t>কী</a:t>
            </a:r>
            <a:endParaRPr lang="en-US" dirty="0" smtClean="0"/>
          </a:p>
          <a:p>
            <a:r>
              <a:rPr lang="en-US" dirty="0" smtClean="0"/>
              <a:t>✅ HTML-</a:t>
            </a:r>
            <a:r>
              <a:rPr lang="as-IN" dirty="0" smtClean="0"/>
              <a:t>এর পূর্ণরূপ</a:t>
            </a:r>
            <a:endParaRPr lang="en-US" dirty="0" smtClean="0"/>
          </a:p>
          <a:p>
            <a:r>
              <a:rPr lang="en-US" dirty="0" smtClean="0"/>
              <a:t>✅ HTML-</a:t>
            </a:r>
            <a:r>
              <a:rPr lang="as-IN" dirty="0" smtClean="0"/>
              <a:t>এর ব্যবহার</a:t>
            </a:r>
            <a:endParaRPr lang="en-US" dirty="0" smtClean="0"/>
          </a:p>
          <a:p>
            <a:r>
              <a:rPr lang="en-US" dirty="0" smtClean="0"/>
              <a:t>✅ HTML Tag </a:t>
            </a:r>
            <a:r>
              <a:rPr lang="as-IN" dirty="0" smtClean="0"/>
              <a:t>ও </a:t>
            </a:r>
            <a:r>
              <a:rPr lang="en-US" dirty="0" smtClean="0"/>
              <a:t>Element</a:t>
            </a:r>
          </a:p>
          <a:p>
            <a:r>
              <a:rPr lang="en-US" dirty="0" smtClean="0"/>
              <a:t>✅ HTML Document Structure</a:t>
            </a:r>
          </a:p>
          <a:p>
            <a:r>
              <a:rPr lang="en-US" dirty="0" smtClean="0"/>
              <a:t>✅ &lt;!DOCTYPE html&gt;</a:t>
            </a:r>
          </a:p>
          <a:p>
            <a:r>
              <a:rPr lang="en-US" dirty="0" smtClean="0"/>
              <a:t>✅ &lt;html&gt;</a:t>
            </a:r>
          </a:p>
          <a:p>
            <a:r>
              <a:rPr lang="en-US" dirty="0" smtClean="0"/>
              <a:t>✅ &lt;head&gt;</a:t>
            </a:r>
          </a:p>
          <a:p>
            <a:r>
              <a:rPr lang="en-US" dirty="0" smtClean="0"/>
              <a:t>✅ &lt;title&gt;</a:t>
            </a:r>
          </a:p>
          <a:p>
            <a:r>
              <a:rPr lang="en-US" dirty="0" smtClean="0"/>
              <a:t>✅ &lt;body&gt;</a:t>
            </a:r>
          </a:p>
          <a:p>
            <a:r>
              <a:rPr lang="en-US" dirty="0" smtClean="0"/>
              <a:t>✅ Head </a:t>
            </a:r>
            <a:r>
              <a:rPr lang="as-IN" dirty="0" smtClean="0"/>
              <a:t>বনাম </a:t>
            </a:r>
            <a:r>
              <a:rPr lang="en-US" dirty="0" smtClean="0"/>
              <a:t>Body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92162"/>
          </a:xfrm>
        </p:spPr>
        <p:txBody>
          <a:bodyPr>
            <a:normAutofit/>
          </a:bodyPr>
          <a:lstStyle/>
          <a:p>
            <a:pPr algn="ctr"/>
            <a:r>
              <a:rPr lang="as-IN" sz="4000" dirty="0" smtClean="0"/>
              <a:t>আজ আমরা শিখেছি—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F9113-7B77-430E-BF38-1849D02FB3FA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447800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HTML-</a:t>
            </a:r>
            <a:r>
              <a:rPr lang="as-IN" sz="2400" dirty="0" smtClean="0"/>
              <a:t>এর পূর্ণরূপ কী?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286000" y="2590800"/>
            <a:ext cx="558197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A. Hyper Text Markup Language</a:t>
            </a:r>
            <a:br>
              <a:rPr lang="en-US" sz="2400" dirty="0" smtClean="0"/>
            </a:br>
            <a:r>
              <a:rPr lang="en-US" sz="2400" dirty="0" smtClean="0"/>
              <a:t>B. High Text Machine Language</a:t>
            </a:r>
            <a:br>
              <a:rPr lang="en-US" sz="2400" dirty="0" smtClean="0"/>
            </a:br>
            <a:r>
              <a:rPr lang="en-US" sz="2400" dirty="0" smtClean="0"/>
              <a:t>C. Hyper Transfer Markup Language</a:t>
            </a:r>
            <a:br>
              <a:rPr lang="en-US" sz="2400" dirty="0" smtClean="0"/>
            </a:br>
            <a:r>
              <a:rPr lang="en-US" sz="2400" dirty="0" smtClean="0"/>
              <a:t>D. High Transfer Machine Language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4419600"/>
            <a:ext cx="716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b="1" dirty="0" smtClean="0">
                <a:solidFill>
                  <a:srgbClr val="00B050"/>
                </a:solidFill>
              </a:rPr>
              <a:t>সঠিক উত্তর: </a:t>
            </a:r>
            <a:r>
              <a:rPr lang="en-US" sz="2400" b="1" dirty="0" smtClean="0">
                <a:solidFill>
                  <a:srgbClr val="00B050"/>
                </a:solidFill>
              </a:rPr>
              <a:t>A. Hyper Text Markup Language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7" name="Smiley Face 6"/>
          <p:cNvSpPr/>
          <p:nvPr/>
        </p:nvSpPr>
        <p:spPr>
          <a:xfrm>
            <a:off x="3886200" y="5257800"/>
            <a:ext cx="1143000" cy="838200"/>
          </a:xfrm>
          <a:prstGeom prst="smileyFac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08AF8-B995-4E98-816B-CE5FBBD3312E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381000" y="2286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...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447800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HTML </a:t>
            </a:r>
            <a:r>
              <a:rPr lang="as-IN" sz="2400" dirty="0" smtClean="0"/>
              <a:t>কী ধরনের </a:t>
            </a:r>
            <a:r>
              <a:rPr lang="en-US" sz="2400" dirty="0" smtClean="0"/>
              <a:t>Language?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286000" y="2590800"/>
            <a:ext cx="415209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A. Programming Language</a:t>
            </a:r>
            <a:br>
              <a:rPr lang="en-US" sz="2400" dirty="0" smtClean="0"/>
            </a:br>
            <a:r>
              <a:rPr lang="en-US" sz="2400" dirty="0" smtClean="0"/>
              <a:t>B. Markup Language</a:t>
            </a:r>
            <a:br>
              <a:rPr lang="en-US" sz="2400" dirty="0" smtClean="0"/>
            </a:br>
            <a:r>
              <a:rPr lang="en-US" sz="2400" dirty="0" smtClean="0"/>
              <a:t>C. Query Language</a:t>
            </a:r>
            <a:br>
              <a:rPr lang="en-US" sz="2400" dirty="0" smtClean="0"/>
            </a:br>
            <a:r>
              <a:rPr lang="en-US" sz="2400" dirty="0" smtClean="0"/>
              <a:t>D. Assembly Language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4419600"/>
            <a:ext cx="716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2400" b="1" dirty="0" smtClean="0">
                <a:solidFill>
                  <a:srgbClr val="00B050"/>
                </a:solidFill>
              </a:rPr>
              <a:t>সঠিক উত্তর: </a:t>
            </a:r>
            <a:r>
              <a:rPr lang="en-US" sz="2400" b="1" dirty="0" smtClean="0">
                <a:solidFill>
                  <a:srgbClr val="00B050"/>
                </a:solidFill>
              </a:rPr>
              <a:t>B. Markup Language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7" name="Smiley Face 6"/>
          <p:cNvSpPr/>
          <p:nvPr/>
        </p:nvSpPr>
        <p:spPr>
          <a:xfrm>
            <a:off x="3886200" y="5257800"/>
            <a:ext cx="1143000" cy="838200"/>
          </a:xfrm>
          <a:prstGeom prst="smileyFac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08AF8-B995-4E98-816B-CE5FBBD3312E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381000" y="2286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...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447800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Browser Tab-</a:t>
            </a:r>
            <a:r>
              <a:rPr lang="as-IN" sz="2400" dirty="0" smtClean="0"/>
              <a:t>এর নাম নির্ধারণ করে কোন </a:t>
            </a:r>
            <a:r>
              <a:rPr lang="en-US" sz="2400" dirty="0" smtClean="0"/>
              <a:t>Tag?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286000" y="2590800"/>
            <a:ext cx="182133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A. &lt;head&gt;</a:t>
            </a:r>
            <a:br>
              <a:rPr lang="en-US" sz="2400" dirty="0" smtClean="0"/>
            </a:br>
            <a:r>
              <a:rPr lang="en-US" sz="2400" dirty="0" smtClean="0"/>
              <a:t>B. &lt;title&gt;</a:t>
            </a:r>
            <a:br>
              <a:rPr lang="en-US" sz="2400" dirty="0" smtClean="0"/>
            </a:br>
            <a:r>
              <a:rPr lang="en-US" sz="2400" dirty="0" smtClean="0"/>
              <a:t>C. &lt;body&gt;</a:t>
            </a:r>
            <a:br>
              <a:rPr lang="en-US" sz="2400" dirty="0" smtClean="0"/>
            </a:br>
            <a:r>
              <a:rPr lang="en-US" sz="2400" dirty="0" smtClean="0"/>
              <a:t>D. &lt;h1&gt;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4419600"/>
            <a:ext cx="716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2400" b="1" dirty="0" smtClean="0">
                <a:solidFill>
                  <a:srgbClr val="00B050"/>
                </a:solidFill>
              </a:rPr>
              <a:t>সঠিক উত্তর: </a:t>
            </a:r>
            <a:r>
              <a:rPr lang="en-US" sz="2400" b="1" dirty="0" smtClean="0">
                <a:solidFill>
                  <a:srgbClr val="00B050"/>
                </a:solidFill>
              </a:rPr>
              <a:t>B. &lt;title&gt;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7" name="Smiley Face 6"/>
          <p:cNvSpPr/>
          <p:nvPr/>
        </p:nvSpPr>
        <p:spPr>
          <a:xfrm>
            <a:off x="3886200" y="5257800"/>
            <a:ext cx="1143000" cy="838200"/>
          </a:xfrm>
          <a:prstGeom prst="smileyFac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08AF8-B995-4E98-816B-CE5FBBD3312E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3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304800"/>
            <a:ext cx="8229600" cy="1020762"/>
          </a:xfrm>
        </p:spPr>
        <p:txBody>
          <a:bodyPr/>
          <a:lstStyle/>
          <a:p>
            <a:pPr algn="ctr"/>
            <a:r>
              <a:rPr lang="as-IN" dirty="0" smtClean="0">
                <a:effectLst/>
              </a:rPr>
              <a:t>বাড়ির কাজ</a:t>
            </a:r>
            <a:endParaRPr lang="en-US" dirty="0">
              <a:effectLst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FFF38-5CAC-4121-94C6-3C3155B0F963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A1B476-57CF-4E29-9BB6-0338511342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D4A1B476-57CF-4E29-9BB6-0338511342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D4A1B476-57CF-4E29-9BB6-0338511342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894B233-AC81-4EF6-9974-E041C70D46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>
                                            <p:graphicEl>
                                              <a:dgm id="{4894B233-AC81-4EF6-9974-E041C70D46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graphicEl>
                                              <a:dgm id="{4894B233-AC81-4EF6-9974-E041C70D46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2CE023-F9BF-40A8-AB50-156E82915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>
                                            <p:graphicEl>
                                              <a:dgm id="{E62CE023-F9BF-40A8-AB50-156E82915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graphicEl>
                                              <a:dgm id="{E62CE023-F9BF-40A8-AB50-156E82915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DBDB3E-84CF-434A-8DF4-1A0F839BD2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AEDBDB3E-84CF-434A-8DF4-1A0F839BD2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>
                                            <p:graphicEl>
                                              <a:dgm id="{AEDBDB3E-84CF-434A-8DF4-1A0F839BD2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A87F-6FA5-45F7-9D24-44BC38429C90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6" name="Content Placeholder 15" descr="htmls.pn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685800" y="533400"/>
            <a:ext cx="7829550" cy="5867400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524000" y="2667000"/>
            <a:ext cx="6400800" cy="1600200"/>
          </a:xfrm>
          <a:prstGeom prst="roundRect">
            <a:avLst/>
          </a:prstGeom>
          <a:gradFill flip="none"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</a:rPr>
              <a:t>Thank you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D2154-2378-4AF9-A77C-5D7C0BC75206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uble Wave 1"/>
          <p:cNvSpPr/>
          <p:nvPr/>
        </p:nvSpPr>
        <p:spPr>
          <a:xfrm>
            <a:off x="1143000" y="1371600"/>
            <a:ext cx="6934200" cy="4419600"/>
          </a:xfrm>
          <a:prstGeom prst="doubleWave">
            <a:avLst>
              <a:gd name="adj1" fmla="val 6250"/>
              <a:gd name="adj2" fmla="val 3500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566F-B74D-43DC-B3F7-3457C14F2F81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7937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 err="1" smtClean="0">
                <a:effectLst/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54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effectLst/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54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effectLst/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5400" dirty="0" smtClean="0"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effectLst/>
                <a:latin typeface="NikoshBAN" pitchFamily="2" charset="0"/>
                <a:cs typeface="NikoshBAN" pitchFamily="2" charset="0"/>
              </a:rPr>
              <a:t>পাচ্ছ</a:t>
            </a:r>
            <a:r>
              <a:rPr lang="en-US" sz="5400" dirty="0" smtClean="0">
                <a:effectLst/>
                <a:latin typeface="NikoshBAN" pitchFamily="2" charset="0"/>
                <a:cs typeface="NikoshBAN" pitchFamily="2" charset="0"/>
              </a:rPr>
              <a:t>?</a:t>
            </a:r>
            <a:endParaRPr lang="en-US" sz="5400" dirty="0"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Picture -01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en-US" dirty="0" smtClean="0"/>
              <a:t>Picture -02</a:t>
            </a:r>
            <a:endParaRPr lang="en-US" dirty="0"/>
          </a:p>
        </p:txBody>
      </p:sp>
      <p:pic>
        <p:nvPicPr>
          <p:cNvPr id="9" name="Content Placeholder 8" descr="ChatGPT Image Sep 5, 2026, 09_34_42 AM.pn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1447800"/>
            <a:ext cx="4040188" cy="3886201"/>
          </a:xfr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A87F-6FA5-45F7-9D24-44BC38429C90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6" name="Content Placeholder 15" descr="htmls.pn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95031" y="1444625"/>
            <a:ext cx="3941763" cy="39417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/>
          <p:cNvSpPr/>
          <p:nvPr/>
        </p:nvSpPr>
        <p:spPr>
          <a:xfrm>
            <a:off x="685800" y="1295400"/>
            <a:ext cx="7696200" cy="4419600"/>
          </a:xfrm>
          <a:prstGeom prst="flowChartAlternateProcess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3200" dirty="0" smtClean="0"/>
              <a:t>আজ আমরা জানব—একটি </a:t>
            </a:r>
            <a:r>
              <a:rPr lang="en-US" sz="3200" dirty="0" smtClean="0"/>
              <a:t>Web Page </a:t>
            </a:r>
            <a:r>
              <a:rPr lang="as-IN" sz="3200" dirty="0" smtClean="0"/>
              <a:t>কীভাবে </a:t>
            </a:r>
            <a:r>
              <a:rPr lang="en-US" sz="3200" dirty="0" smtClean="0"/>
              <a:t>HTML-</a:t>
            </a:r>
            <a:r>
              <a:rPr lang="as-IN" sz="3200" dirty="0" smtClean="0"/>
              <a:t>এর মাধ্যমে তৈরি হয় এবং </a:t>
            </a:r>
            <a:r>
              <a:rPr lang="en-US" sz="3200" dirty="0" smtClean="0"/>
              <a:t>HTML Document-</a:t>
            </a:r>
            <a:r>
              <a:rPr lang="as-IN" sz="3200" dirty="0" smtClean="0"/>
              <a:t>এর মূল কাঠামো কেমন।</a:t>
            </a:r>
            <a:endParaRPr lang="en-US" sz="3200" b="1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E543-0807-414C-8D53-8E2EBF1ACD43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066800"/>
          <a:ext cx="82296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ctr"/>
            <a:r>
              <a:rPr lang="as-IN" dirty="0" smtClean="0"/>
              <a:t>শিখনফল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15F1-0679-4888-A003-861EAF73A3D3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BB350B-B1A8-47CE-A121-061D005D78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F4BB350B-B1A8-47CE-A121-061D005D78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58C3A2-05B7-48A4-AF9F-1D4FE2329E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4">
                                            <p:graphicEl>
                                              <a:dgm id="{1758C3A2-05B7-48A4-AF9F-1D4FE2329E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E0D3C15-90C3-43C6-AE24-F52CC6511F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4">
                                            <p:graphicEl>
                                              <a:dgm id="{EE0D3C15-90C3-43C6-AE24-F52CC6511F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CC68B25-DA61-4EC9-8AF3-0BA9B49851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4">
                                            <p:graphicEl>
                                              <a:dgm id="{9CC68B25-DA61-4EC9-8AF3-0BA9B49851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50254A-11B6-439A-B7BD-3C22B2959E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4">
                                            <p:graphicEl>
                                              <a:dgm id="{7850254A-11B6-439A-B7BD-3C22B2959E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E3CCBF-39BC-4205-8BF3-95CC9EF71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1000"/>
                                        <p:tgtEl>
                                          <p:spTgt spid="4">
                                            <p:graphicEl>
                                              <a:dgm id="{7BE3CCBF-39BC-4205-8BF3-95CC9EF71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D62088-085E-4CD2-9418-44AB81008B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1000"/>
                                        <p:tgtEl>
                                          <p:spTgt spid="4">
                                            <p:graphicEl>
                                              <a:dgm id="{8ED62088-085E-4CD2-9418-44AB81008B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2591FF9-8A9E-4E50-B13E-411C1BD9BA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72591FF9-8A9E-4E50-B13E-411C1BD9BA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F7467EE-4398-407C-BAD4-B10E4B9000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1000"/>
                                        <p:tgtEl>
                                          <p:spTgt spid="4">
                                            <p:graphicEl>
                                              <a:dgm id="{BF7467EE-4398-407C-BAD4-B10E4B9000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7375C8-1B84-4452-8B80-B148C1DF4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1000"/>
                                        <p:tgtEl>
                                          <p:spTgt spid="4">
                                            <p:graphicEl>
                                              <a:dgm id="{F27375C8-1B84-4452-8B80-B148C1DF46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E8024F-C278-4BF8-B194-B7DFBD4EE7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1000"/>
                                        <p:tgtEl>
                                          <p:spTgt spid="4">
                                            <p:graphicEl>
                                              <a:dgm id="{A2E8024F-C278-4BF8-B194-B7DFBD4EE7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FDC1983-644D-461F-8006-EC2A2AAE1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BFDC1983-644D-461F-8006-EC2A2AAE19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314015-4F21-4EEE-B03D-D188748C4D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1000"/>
                                        <p:tgtEl>
                                          <p:spTgt spid="4">
                                            <p:graphicEl>
                                              <a:dgm id="{79314015-4F21-4EEE-B03D-D188748C4D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3B94EA-C9AE-4585-85EC-CA5EB1093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2" dur="1000"/>
                                        <p:tgtEl>
                                          <p:spTgt spid="4">
                                            <p:graphicEl>
                                              <a:dgm id="{033B94EA-C9AE-4585-85EC-CA5EB1093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3400" y="457200"/>
            <a:ext cx="8229600" cy="838200"/>
          </a:xfrm>
        </p:spPr>
        <p:txBody>
          <a:bodyPr/>
          <a:lstStyle/>
          <a:p>
            <a:pPr algn="ctr"/>
            <a:r>
              <a:rPr lang="en-US" dirty="0" smtClean="0"/>
              <a:t>HTML </a:t>
            </a:r>
            <a:r>
              <a:rPr lang="as-IN" dirty="0" smtClean="0"/>
              <a:t>কী?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29540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HTML </a:t>
            </a:r>
            <a:r>
              <a:rPr lang="as-IN" sz="2000" dirty="0" smtClean="0"/>
              <a:t>হলো </a:t>
            </a:r>
            <a:r>
              <a:rPr lang="en-US" sz="2000" dirty="0" smtClean="0"/>
              <a:t>Web Page-</a:t>
            </a:r>
            <a:r>
              <a:rPr lang="as-IN" sz="2000" dirty="0" smtClean="0"/>
              <a:t>এর কাঠামো বা </a:t>
            </a:r>
            <a:r>
              <a:rPr lang="en-US" sz="2000" dirty="0" smtClean="0"/>
              <a:t>Structure </a:t>
            </a:r>
            <a:r>
              <a:rPr lang="as-IN" sz="2000" dirty="0" smtClean="0"/>
              <a:t>তৈরির জন্য ব্যবহৃত একটি </a:t>
            </a:r>
            <a:r>
              <a:rPr lang="en-US" sz="2000" dirty="0" smtClean="0"/>
              <a:t>Markup Language।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2266890"/>
            <a:ext cx="800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HTML-</a:t>
            </a:r>
            <a:r>
              <a:rPr lang="as-IN" sz="2000" dirty="0" smtClean="0"/>
              <a:t>এর পূর্ণরূপ</a:t>
            </a:r>
            <a:r>
              <a:rPr lang="as-IN" sz="2000" b="1" dirty="0" smtClean="0"/>
              <a:t>:</a:t>
            </a:r>
            <a:r>
              <a:rPr lang="en-US" sz="2000" b="1" dirty="0" smtClean="0"/>
              <a:t> </a:t>
            </a:r>
            <a:r>
              <a:rPr lang="en-US" sz="2000" dirty="0" smtClean="0"/>
              <a:t>Hyper Text Markup Language</a:t>
            </a:r>
            <a:endParaRPr lang="en-US" sz="20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9D8A1-EA1A-4937-B50C-71205D370A18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7200" y="3200400"/>
            <a:ext cx="838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b="1" dirty="0" smtClean="0"/>
              <a:t>মনে রাখবে</a:t>
            </a:r>
            <a:r>
              <a:rPr lang="en-US" sz="2000" b="1" dirty="0" smtClean="0"/>
              <a:t>ঃ </a:t>
            </a:r>
            <a:r>
              <a:rPr lang="en-US" sz="2000" dirty="0" smtClean="0"/>
              <a:t>HTML </a:t>
            </a:r>
            <a:r>
              <a:rPr lang="as-IN" sz="2000" dirty="0" smtClean="0"/>
              <a:t>কোনো </a:t>
            </a:r>
            <a:r>
              <a:rPr lang="en-US" sz="2000" dirty="0" smtClean="0"/>
              <a:t>Programming Language </a:t>
            </a:r>
            <a:r>
              <a:rPr lang="as-IN" sz="2000" dirty="0" smtClean="0"/>
              <a:t>নয়; এটি একটি </a:t>
            </a:r>
            <a:r>
              <a:rPr lang="en-US" sz="2000" dirty="0" smtClean="0"/>
              <a:t>Markup Language।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 smtClean="0"/>
              <a:t>HTML-</a:t>
            </a:r>
            <a:r>
              <a:rPr lang="as-IN" sz="3600" dirty="0" smtClean="0"/>
              <a:t>এর কাজ কী?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3886200"/>
          </a:xfrm>
        </p:spPr>
        <p:txBody>
          <a:bodyPr>
            <a:normAutofit/>
          </a:bodyPr>
          <a:lstStyle/>
          <a:p>
            <a:r>
              <a:rPr lang="en-US" dirty="0" smtClean="0"/>
              <a:t>Heading </a:t>
            </a:r>
            <a:r>
              <a:rPr lang="as-IN" dirty="0" smtClean="0"/>
              <a:t>তৈরি করা যায় </a:t>
            </a:r>
            <a:endParaRPr lang="en-US" dirty="0" smtClean="0"/>
          </a:p>
          <a:p>
            <a:r>
              <a:rPr lang="en-US" dirty="0" smtClean="0"/>
              <a:t>Paragraph </a:t>
            </a:r>
            <a:r>
              <a:rPr lang="as-IN" dirty="0" smtClean="0"/>
              <a:t>লেখা যায় </a:t>
            </a:r>
            <a:endParaRPr lang="en-US" dirty="0" smtClean="0"/>
          </a:p>
          <a:p>
            <a:r>
              <a:rPr lang="as-IN" dirty="0" smtClean="0"/>
              <a:t>ছবি যুক্ত করা যায় </a:t>
            </a:r>
            <a:endParaRPr lang="en-US" dirty="0" smtClean="0"/>
          </a:p>
          <a:p>
            <a:r>
              <a:rPr lang="en-US" dirty="0" smtClean="0"/>
              <a:t>Link </a:t>
            </a:r>
            <a:r>
              <a:rPr lang="as-IN" dirty="0" smtClean="0"/>
              <a:t>তৈরি করা যায় </a:t>
            </a:r>
            <a:endParaRPr lang="en-US" dirty="0" smtClean="0"/>
          </a:p>
          <a:p>
            <a:r>
              <a:rPr lang="en-US" dirty="0" smtClean="0"/>
              <a:t>List </a:t>
            </a:r>
            <a:r>
              <a:rPr lang="as-IN" dirty="0" smtClean="0"/>
              <a:t>তৈরি করা যায় </a:t>
            </a:r>
            <a:endParaRPr lang="en-US" dirty="0" smtClean="0"/>
          </a:p>
          <a:p>
            <a:r>
              <a:rPr lang="en-US" dirty="0" smtClean="0"/>
              <a:t>Table </a:t>
            </a:r>
            <a:r>
              <a:rPr lang="as-IN" dirty="0" smtClean="0"/>
              <a:t>তৈরি করা যায়</a:t>
            </a:r>
            <a:endParaRPr lang="en-US" dirty="0" smtClean="0"/>
          </a:p>
          <a:p>
            <a:r>
              <a:rPr lang="as-IN" dirty="0" smtClean="0"/>
              <a:t> </a:t>
            </a:r>
            <a:r>
              <a:rPr lang="en-US" dirty="0" smtClean="0"/>
              <a:t>Form </a:t>
            </a:r>
            <a:r>
              <a:rPr lang="as-IN" dirty="0" smtClean="0"/>
              <a:t>তৈরি করা যায় </a:t>
            </a:r>
            <a:endParaRPr lang="en-US" dirty="0" smtClean="0"/>
          </a:p>
          <a:p>
            <a:r>
              <a:rPr lang="en-US" dirty="0" smtClean="0"/>
              <a:t>Audio/Video </a:t>
            </a:r>
            <a:r>
              <a:rPr lang="as-IN" dirty="0" smtClean="0"/>
              <a:t>যুক্ত করা যায়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2954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HTML </a:t>
            </a:r>
            <a:r>
              <a:rPr lang="as-IN" sz="2800" dirty="0" smtClean="0"/>
              <a:t>ব্যবহার করে একটি </a:t>
            </a:r>
            <a:r>
              <a:rPr lang="en-US" sz="2800" dirty="0" smtClean="0"/>
              <a:t>Web Page-</a:t>
            </a:r>
            <a:r>
              <a:rPr lang="as-IN" sz="2800" dirty="0" smtClean="0"/>
              <a:t>এ—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56FBD-3C15-4DFD-A496-40DCB2470AD7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04800" y="1828800"/>
          <a:ext cx="8610600" cy="1483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305300"/>
                <a:gridCol w="43053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s-IN" dirty="0"/>
                        <a:t>বাস্তব জীবন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Web Page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s-IN" dirty="0"/>
                        <a:t>বাড়ির কাঠামো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HTML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s-IN" dirty="0"/>
                        <a:t>রং ও সাজসজ্জা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CSS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s-IN" dirty="0"/>
                        <a:t>দরজা/লাইটের কার্যক্রম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JavaScript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as-IN" dirty="0" smtClean="0">
                <a:effectLst/>
              </a:rPr>
              <a:t>বাস্তব জীবনের উদাহরণ </a:t>
            </a:r>
            <a:endParaRPr lang="en-US" dirty="0">
              <a:effectLst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7EC8-9350-447A-BF57-6619A484A5A3}" type="datetime1">
              <a:rPr lang="en-US" smtClean="0"/>
              <a:pPr/>
              <a:t>9/5/2026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371600" y="1143000"/>
            <a:ext cx="655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 smtClean="0"/>
              <a:t>একটি </a:t>
            </a:r>
            <a:r>
              <a:rPr lang="as-IN" sz="2000" b="1" dirty="0" smtClean="0"/>
              <a:t>বাড়ি</a:t>
            </a:r>
            <a:r>
              <a:rPr lang="as-IN" sz="2000" dirty="0" smtClean="0"/>
              <a:t> এবং একটি </a:t>
            </a:r>
            <a:r>
              <a:rPr lang="en-US" sz="2000" b="1" dirty="0" smtClean="0"/>
              <a:t>Web Page</a:t>
            </a:r>
            <a:r>
              <a:rPr lang="en-US" sz="2000" dirty="0" smtClean="0"/>
              <a:t> </a:t>
            </a:r>
            <a:r>
              <a:rPr lang="as-IN" sz="2000" dirty="0" smtClean="0"/>
              <a:t>তুলনা করি: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304</TotalTime>
  <Words>981</Words>
  <Application>Microsoft Office PowerPoint</Application>
  <PresentationFormat>On-screen Show (4:3)</PresentationFormat>
  <Paragraphs>248</Paragraphs>
  <Slides>31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Concourse</vt:lpstr>
      <vt:lpstr>Slide 1</vt:lpstr>
      <vt:lpstr>ছবিতে কি দেখতে পাচ্ছ?</vt:lpstr>
      <vt:lpstr>Slide 3</vt:lpstr>
      <vt:lpstr>ছবিতে কি দেখতে পাচ্ছ?</vt:lpstr>
      <vt:lpstr>Slide 5</vt:lpstr>
      <vt:lpstr>শিখনফল</vt:lpstr>
      <vt:lpstr>HTML কী?</vt:lpstr>
      <vt:lpstr>HTML-এর কাজ কী?</vt:lpstr>
      <vt:lpstr>বাস্তব জীবনের উদাহরণ </vt:lpstr>
      <vt:lpstr>HTML কীভাবে কাজ করে?</vt:lpstr>
      <vt:lpstr>HTML Tag কী?</vt:lpstr>
      <vt:lpstr>HTML Element কী?</vt:lpstr>
      <vt:lpstr>HTML Attribute কী?</vt:lpstr>
      <vt:lpstr>HTML Document Structure</vt:lpstr>
      <vt:lpstr>&lt;!DOCTYPE html&gt; কী?</vt:lpstr>
      <vt:lpstr>&lt;html&gt; Tag</vt:lpstr>
      <vt:lpstr>&lt;head&gt; Section</vt:lpstr>
      <vt:lpstr>&lt;title&gt; Tag</vt:lpstr>
      <vt:lpstr>&lt;body&gt; Section</vt:lpstr>
      <vt:lpstr>Slide 20</vt:lpstr>
      <vt:lpstr>Slide 21</vt:lpstr>
      <vt:lpstr>একটি HTML Document-এর বাস্তব উদাহরণ</vt:lpstr>
      <vt:lpstr>Slide 23</vt:lpstr>
      <vt:lpstr>HTML Structure Comparison</vt:lpstr>
      <vt:lpstr>আজ আমরা শিখেছি—</vt:lpstr>
      <vt:lpstr>মূল্যায়ন</vt:lpstr>
      <vt:lpstr>মূল্যায়ন...</vt:lpstr>
      <vt:lpstr>মূল্যায়ন...</vt:lpstr>
      <vt:lpstr>বাড়ির কাজ</vt:lpstr>
      <vt:lpstr>Slide 30</vt:lpstr>
      <vt:lpstr>Slide 31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বিষয়: তথ্য ও যোগাযোগ প্রযুক্তি (ICT)</dc:title>
  <dc:creator>ABDUS SALAM</dc:creator>
  <cp:lastModifiedBy>User</cp:lastModifiedBy>
  <cp:revision>177</cp:revision>
  <dcterms:created xsi:type="dcterms:W3CDTF">2006-08-16T00:00:00Z</dcterms:created>
  <dcterms:modified xsi:type="dcterms:W3CDTF">2026-09-05T09:57:22Z</dcterms:modified>
</cp:coreProperties>
</file>