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10"/>
  </p:notesMasterIdLst>
  <p:sldIdLst>
    <p:sldId id="376" r:id="rId4"/>
    <p:sldId id="377" r:id="rId5"/>
    <p:sldId id="327" r:id="rId6"/>
    <p:sldId id="337" r:id="rId7"/>
    <p:sldId id="345" r:id="rId8"/>
    <p:sldId id="3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2778B3B-E52C-4C5B-B183-1E07639BD77A}">
          <p14:sldIdLst>
            <p14:sldId id="376"/>
            <p14:sldId id="377"/>
            <p14:sldId id="327"/>
            <p14:sldId id="337"/>
            <p14:sldId id="345"/>
            <p14:sldId id="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C91C-0ED7-4A16-958A-8D098E590C41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EB0CD-F838-4C51-AADA-13F6425F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7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63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@Bdmamunsi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809523" y="2079584"/>
            <a:ext cx="8555163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২য়</a:t>
            </a:r>
          </a:p>
          <a:p>
            <a:pPr algn="ctr"/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অনুশীলনী-২.১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৩, ৪,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48501"/>
              <a:gd name="adj2" fmla="val 7026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r="2986" b="3250"/>
          <a:stretch/>
        </p:blipFill>
        <p:spPr>
          <a:xfrm>
            <a:off x="244928" y="1233461"/>
            <a:ext cx="3020785" cy="3389988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209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0" b="55238"/>
          <a:stretch/>
        </p:blipFill>
        <p:spPr>
          <a:xfrm>
            <a:off x="-1943833" y="1688177"/>
            <a:ext cx="16026063" cy="166854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15683" y="1983608"/>
            <a:ext cx="538843" cy="5388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32679"/>
            <a:ext cx="11745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আজকের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ভিডিওতে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শিখবে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------</a:t>
            </a:r>
            <a:endParaRPr lang="bn-BD" sz="3600" b="1" dirty="0">
              <a:solidFill>
                <a:srgbClr val="C0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78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8467" y="1106905"/>
            <a:ext cx="909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2" b="55905"/>
          <a:stretch/>
        </p:blipFill>
        <p:spPr>
          <a:xfrm>
            <a:off x="-2259186" y="0"/>
            <a:ext cx="16590328" cy="11069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58467" y="1753236"/>
            <a:ext cx="909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১০টি কলা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৩০ 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58467" y="2399567"/>
            <a:ext cx="909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সুতরাং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১টি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৩০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১০</a:t>
            </a:r>
          </a:p>
        </p:txBody>
      </p:sp>
      <p:sp>
        <p:nvSpPr>
          <p:cNvPr id="9" name="Rectangle 8"/>
          <p:cNvSpPr/>
          <p:nvPr/>
        </p:nvSpPr>
        <p:spPr>
          <a:xfrm>
            <a:off x="1158467" y="3549011"/>
            <a:ext cx="161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আবার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51621" y="3045898"/>
            <a:ext cx="2229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 ৩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2347" y="4839293"/>
            <a:ext cx="909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সুতরাং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১টি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৩০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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58467" y="4171610"/>
            <a:ext cx="9092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১৫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 ৩০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44126" y="5297322"/>
            <a:ext cx="2261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 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22131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4168" y="454993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১টি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ক্রয়মূল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বিক্রয়মূল্য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24063" y="3995332"/>
            <a:ext cx="1732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0168" y="3672167"/>
            <a:ext cx="32725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 ২.৫০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01806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সুতরাং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১টি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বিক্রয়মূল্য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৩০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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168" y="523399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লাভ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ক্ষতি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কোনটাই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326019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১২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টি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বিক্রয়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মূল্য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 ৩০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24063" y="69640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তাহলে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একটি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ক্রয়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 ৫২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8453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উভয়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প্রকারের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২টি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কলার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মূল্য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= ৩+২ = ৫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04810" y="1412576"/>
            <a:ext cx="3027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 ২.৫০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5748235"/>
            <a:ext cx="1180555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লাভ বা ক্ষতি কোনোটিই হবে </a:t>
            </a:r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</a:t>
            </a:r>
            <a:r>
              <a:rPr lang="en-US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r>
              <a:rPr lang="bn-BD" sz="32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অর্থাৎ ০% লাভ/ক্ষতি।</a:t>
            </a:r>
          </a:p>
        </p:txBody>
      </p:sp>
      <p:sp>
        <p:nvSpPr>
          <p:cNvPr id="24" name="Rectangle 23"/>
          <p:cNvSpPr/>
          <p:nvPr/>
        </p:nvSpPr>
        <p:spPr>
          <a:xfrm>
            <a:off x="-24063" y="1667953"/>
            <a:ext cx="1732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আবার</a:t>
            </a:r>
            <a:endParaRPr lang="en-US" sz="36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79786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7137" y="0"/>
            <a:ext cx="16026063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1257" y="2988129"/>
            <a:ext cx="538843" cy="5388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61257" y="3559631"/>
            <a:ext cx="538843" cy="5388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5829300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</p:txBody>
      </p:sp>
      <p:sp>
        <p:nvSpPr>
          <p:cNvPr id="8" name="Rounded Rectangle 7">
            <a:hlinkClick r:id="rId3"/>
          </p:cNvPr>
          <p:cNvSpPr/>
          <p:nvPr/>
        </p:nvSpPr>
        <p:spPr>
          <a:xfrm>
            <a:off x="2334986" y="3734404"/>
            <a:ext cx="8909957" cy="22696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www.youtube.com/@Bdmamunsir</a:t>
            </a:r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4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02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CA0D62-4000-454C-92EF-199EE351DC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368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084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162</Words>
  <Application>Microsoft Office PowerPoint</Application>
  <PresentationFormat>Widescreen</PresentationFormat>
  <Paragraphs>37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202</cp:revision>
  <dcterms:created xsi:type="dcterms:W3CDTF">2026-08-03T12:15:03Z</dcterms:created>
  <dcterms:modified xsi:type="dcterms:W3CDTF">2026-09-05T07:08:23Z</dcterms:modified>
</cp:coreProperties>
</file>