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notesMasterIdLst>
    <p:notesMasterId r:id="rId11"/>
  </p:notesMasterIdLst>
  <p:sldIdLst>
    <p:sldId id="355" r:id="rId4"/>
    <p:sldId id="379" r:id="rId5"/>
    <p:sldId id="333" r:id="rId6"/>
    <p:sldId id="353" r:id="rId7"/>
    <p:sldId id="354" r:id="rId8"/>
    <p:sldId id="351" r:id="rId9"/>
    <p:sldId id="38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42778B3B-E52C-4C5B-B183-1E07639BD77A}">
          <p14:sldIdLst>
            <p14:sldId id="355"/>
            <p14:sldId id="379"/>
            <p14:sldId id="333"/>
            <p14:sldId id="353"/>
            <p14:sldId id="354"/>
            <p14:sldId id="351"/>
            <p14:sldId id="3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C91C-0ED7-4A16-958A-8D098E590C41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EB0CD-F838-4C51-AADA-13F6425F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75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63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557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4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64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3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3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3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4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09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9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487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27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2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999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46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001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95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66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50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309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579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9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35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32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450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18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10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9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1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58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2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83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7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0CE16-864C-43AE-AD79-BDB67680D11D}" type="datetimeFigureOut">
              <a:rPr lang="en-US" smtClean="0"/>
              <a:t>05-09-2026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CC4F-AAD7-4859-922D-986546E42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@Bdmamunsir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6" name="Right Arrow 15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Eight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2809523" y="2079584"/>
            <a:ext cx="8555163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২য়</a:t>
            </a:r>
          </a:p>
          <a:p>
            <a:pPr algn="ctr"/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অনুশীলনী-২.১</a:t>
            </a:r>
          </a:p>
          <a:p>
            <a:pPr algn="ctr"/>
            <a:r>
              <a:rPr lang="en-US" sz="6000" b="1" dirty="0" err="1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অংক</a:t>
            </a:r>
            <a:r>
              <a:rPr lang="en-US" sz="6000" b="1" dirty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৮,৯,</a:t>
            </a:r>
            <a:endParaRPr lang="en-US" sz="6000" b="1" dirty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40431"/>
              <a:gd name="adj2" fmla="val 70265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" r="2986" b="3250"/>
          <a:stretch/>
        </p:blipFill>
        <p:spPr>
          <a:xfrm>
            <a:off x="244928" y="1233461"/>
            <a:ext cx="3020785" cy="3389988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466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1126" y="1498854"/>
            <a:ext cx="931188" cy="9311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8061" y="3167287"/>
            <a:ext cx="931188" cy="93118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32679"/>
            <a:ext cx="11745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আজকের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ভিডিওতে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শিক্ষার্থীরা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শিখবে</a:t>
            </a:r>
            <a:r>
              <a:rPr lang="en-US" sz="3600" b="1" dirty="0" smtClean="0">
                <a:solidFill>
                  <a:srgbClr val="C0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------</a:t>
            </a:r>
            <a:endParaRPr lang="bn-BD" sz="3600" b="1" dirty="0">
              <a:solidFill>
                <a:srgbClr val="C0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1670"/>
          <a:stretch/>
        </p:blipFill>
        <p:spPr>
          <a:xfrm>
            <a:off x="-217412" y="2948882"/>
            <a:ext cx="12834258" cy="14273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73" b="11728"/>
          <a:stretch/>
        </p:blipFill>
        <p:spPr>
          <a:xfrm>
            <a:off x="-1940204" y="1739180"/>
            <a:ext cx="16026063" cy="82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4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24540" y="5800577"/>
            <a:ext cx="4304393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উত্তর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৭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৫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টাকা।</a:t>
            </a:r>
            <a:endParaRPr lang="bn-BD" sz="36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2978091"/>
                <a:ext cx="11745080" cy="10293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১   		”		”	   	   “ 	 	“      	</a:t>
                </a:r>
                <a:r>
                  <a:rPr lang="bn-BD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৬৫০০</m:t>
                        </m:r>
                      </m:num>
                      <m:den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৮৮৪০</m:t>
                        </m:r>
                      </m:den>
                    </m:f>
                  </m:oMath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78091"/>
                <a:ext cx="11745080" cy="1029321"/>
              </a:xfrm>
              <a:prstGeom prst="rect">
                <a:avLst/>
              </a:prstGeom>
              <a:blipFill>
                <a:blip r:embed="rId2"/>
                <a:stretch>
                  <a:fillRect l="-467"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0" y="2015629"/>
            <a:ext cx="12276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৮৮৪০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মুনাফা-আসল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৬৫০০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-32085" y="4320058"/>
                <a:ext cx="12224085" cy="1031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১০২০০	”		”   		    ”		 ”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latin typeface="Nirmala UI" panose="020B0502040204020203" pitchFamily="34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৬৫০০</m:t>
                        </m:r>
                        <m:r>
                          <m:rPr>
                            <m:nor/>
                          </m:rPr>
                          <a:rPr lang="bn-BD" sz="3600" b="1" dirty="0">
                            <a:latin typeface="Nirmala UI" panose="020B0502040204020203" pitchFamily="34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×</m:t>
                        </m:r>
                        <m:r>
                          <m:rPr>
                            <m:nor/>
                          </m:rPr>
                          <a:rPr lang="bn-BD" sz="3600" b="1" dirty="0">
                            <a:latin typeface="Nirmala UI" panose="020B0502040204020203" pitchFamily="34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১০</m:t>
                        </m:r>
                        <m:r>
                          <m:rPr>
                            <m:nor/>
                          </m:rPr>
                          <a:rPr lang="en-US" sz="3600" b="1" i="0" dirty="0" smtClean="0">
                            <a:latin typeface="Nirmala UI" panose="020B0502040204020203" pitchFamily="34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২০০</m:t>
                        </m:r>
                      </m:num>
                      <m:den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৮৮৪০</m:t>
                        </m:r>
                      </m:den>
                    </m:f>
                  </m:oMath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2085" y="4320058"/>
                <a:ext cx="12224085" cy="1031180"/>
              </a:xfrm>
              <a:prstGeom prst="rect">
                <a:avLst/>
              </a:prstGeom>
              <a:blipFill>
                <a:blip r:embed="rId3"/>
                <a:stretch>
                  <a:fillRect l="-1546" r="-648" b="-6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606650" y="5407582"/>
            <a:ext cx="30315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৭৫০০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23" b="12855"/>
          <a:stretch/>
        </p:blipFill>
        <p:spPr>
          <a:xfrm>
            <a:off x="-2199164" y="0"/>
            <a:ext cx="16590328" cy="111116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27261" y="1408625"/>
            <a:ext cx="1315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03603" y="1408625"/>
            <a:ext cx="3135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বছর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06054" y="1386921"/>
            <a:ext cx="67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49700" y="1430329"/>
            <a:ext cx="7142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বার্ষিক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একই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274114" y="1386921"/>
            <a:ext cx="67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261" y="897405"/>
            <a:ext cx="74960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উভয়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ক্ষেত্রে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87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665515"/>
            <a:ext cx="31024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দেওয়া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আছে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84494" y="3423063"/>
            <a:ext cx="1556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আসল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12337" y="2311845"/>
            <a:ext cx="13156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সময়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20787" y="3433510"/>
            <a:ext cx="36710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?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43325" y="2311846"/>
            <a:ext cx="2147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বছর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85087" y="3486371"/>
            <a:ext cx="90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8014" y="2288258"/>
            <a:ext cx="67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n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4494" y="2924311"/>
            <a:ext cx="17227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87239" y="2945375"/>
            <a:ext cx="386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04988" y="2905316"/>
            <a:ext cx="3971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=৪৭৬০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54646" y="3974506"/>
            <a:ext cx="4349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বার্ষিক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মুনাফার 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হার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37546" y="3941674"/>
            <a:ext cx="2397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৮.৫০</a:t>
            </a:r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%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67627" y="3908843"/>
            <a:ext cx="673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r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936704" y="4439325"/>
                <a:ext cx="3568589" cy="10117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 </a:t>
                </a:r>
                <a:r>
                  <a:rPr lang="bn-BD" sz="3600" b="1" dirty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 </a:t>
                </a:r>
                <a:r>
                  <a:rPr lang="en-US" sz="3600" b="1" dirty="0" smtClean="0"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৮.৫০</a:t>
                </a:r>
                <a14:m>
                  <m:oMath xmlns:m="http://schemas.openxmlformats.org/officeDocument/2006/math">
                    <m:r>
                      <a:rPr lang="bn-BD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bn-BD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১০০</m:t>
                        </m:r>
                      </m:den>
                    </m:f>
                  </m:oMath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704" y="4439325"/>
                <a:ext cx="3568589" cy="1011752"/>
              </a:xfrm>
              <a:prstGeom prst="rect">
                <a:avLst/>
              </a:prstGeom>
              <a:blipFill>
                <a:blip r:embed="rId2"/>
                <a:stretch>
                  <a:fillRect l="-5299" b="-7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4917031" y="5442852"/>
            <a:ext cx="24471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bn-BD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০.০৮৫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1537"/>
          <a:stretch/>
        </p:blipFill>
        <p:spPr>
          <a:xfrm>
            <a:off x="-276521" y="-305291"/>
            <a:ext cx="12834258" cy="169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69472" y="244928"/>
            <a:ext cx="2890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জানি</a:t>
            </a:r>
            <a:endParaRPr lang="en-US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9225" y="5660875"/>
            <a:ext cx="11522528" cy="64633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উত্তর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: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রিয়াজ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সাহেব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১৪,০০০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টাকা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জমা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রেখেছিলেন</a:t>
            </a:r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658980" y="942146"/>
            <a:ext cx="1900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I= </a:t>
            </a:r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Pnr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46054" y="1764000"/>
            <a:ext cx="1604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৪৭৬০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376056" y="1712012"/>
            <a:ext cx="3314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 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P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৪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০.০৮৫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2967627" y="2418019"/>
                <a:ext cx="2796666" cy="11522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bn-BD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৪৭৬০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৪</m:t>
                          </m:r>
                          <m:r>
                            <a:rPr lang="bn-BD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০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০৮৫</m:t>
                          </m:r>
                        </m:den>
                      </m:f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7627" y="2418019"/>
                <a:ext cx="2796666" cy="1152239"/>
              </a:xfrm>
              <a:prstGeom prst="rect">
                <a:avLst/>
              </a:prstGeom>
              <a:blipFill>
                <a:blip r:embed="rId2"/>
                <a:stretch>
                  <a:fillRect r="-5011"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486700" y="2708398"/>
                <a:ext cx="86069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P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700" y="2708398"/>
                <a:ext cx="860698" cy="646331"/>
              </a:xfrm>
              <a:prstGeom prst="rect">
                <a:avLst/>
              </a:prstGeom>
              <a:blipFill>
                <a:blip r:embed="rId3"/>
                <a:stretch>
                  <a:fillRect t="-14151" r="-28369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2447360" y="2764442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445866" y="1749305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442040" y="3741626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197450" y="3474312"/>
                <a:ext cx="1623102" cy="11522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bn-BD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৪৭৬০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০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৩৪</m:t>
                          </m:r>
                        </m:den>
                      </m:f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7450" y="3474312"/>
                <a:ext cx="1623102" cy="1152239"/>
              </a:xfrm>
              <a:prstGeom prst="rect">
                <a:avLst/>
              </a:prstGeom>
              <a:blipFill>
                <a:blip r:embed="rId4"/>
                <a:stretch>
                  <a:fillRect r="-13158" b="-1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4821524" y="3758025"/>
                <a:ext cx="86069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P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524" y="3758025"/>
                <a:ext cx="860698" cy="646331"/>
              </a:xfrm>
              <a:prstGeom prst="rect">
                <a:avLst/>
              </a:prstGeom>
              <a:blipFill>
                <a:blip r:embed="rId5"/>
                <a:stretch>
                  <a:fillRect t="-14151" r="-27660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31"/>
          <p:cNvSpPr/>
          <p:nvPr/>
        </p:nvSpPr>
        <p:spPr>
          <a:xfrm>
            <a:off x="2431154" y="4743116"/>
            <a:ext cx="849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</a:t>
            </a:r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,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884930" y="4773092"/>
            <a:ext cx="1730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১৪০০০</a:t>
            </a:r>
            <a:endParaRPr lang="bn-BD" sz="36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3099018" y="4773092"/>
                <a:ext cx="92122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P</m:t>
                      </m:r>
                      <m:r>
                        <m:rPr>
                          <m:nor/>
                        </m:rPr>
                        <a:rPr lang="en-US" sz="3600" b="1" i="0" dirty="0" smtClean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bn-BD" sz="3600" b="1" dirty="0">
                          <a:latin typeface="Nirmala UI" panose="020B0502040204020203" pitchFamily="34" charset="0"/>
                          <a:ea typeface="Nirmala UI" panose="020B0502040204020203" pitchFamily="34" charset="0"/>
                          <a:cs typeface="Nirmala UI" panose="020B0502040204020203" pitchFamily="34" charset="0"/>
                        </a:rPr>
                        <m:t>=</m:t>
                      </m:r>
                    </m:oMath>
                  </m:oMathPara>
                </a14:m>
                <a:endParaRPr lang="bn-BD" sz="3600" b="1" dirty="0"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018" y="4773092"/>
                <a:ext cx="921222" cy="646331"/>
              </a:xfrm>
              <a:prstGeom prst="rect">
                <a:avLst/>
              </a:prstGeom>
              <a:blipFill>
                <a:blip r:embed="rId6"/>
                <a:stretch>
                  <a:fillRect t="-15094" r="-33775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09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animBg="1"/>
      <p:bldP spid="21" grpId="0"/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3" b="62981"/>
          <a:stretch/>
        </p:blipFill>
        <p:spPr>
          <a:xfrm>
            <a:off x="-293914" y="1126670"/>
            <a:ext cx="12834258" cy="302078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0" y="0"/>
            <a:ext cx="5829300" cy="88174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-------</a:t>
            </a:r>
          </a:p>
        </p:txBody>
      </p:sp>
      <p:sp>
        <p:nvSpPr>
          <p:cNvPr id="6" name="Oval 5"/>
          <p:cNvSpPr/>
          <p:nvPr/>
        </p:nvSpPr>
        <p:spPr>
          <a:xfrm>
            <a:off x="171755" y="1008998"/>
            <a:ext cx="689177" cy="6891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71755" y="1711126"/>
            <a:ext cx="689177" cy="6891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3"/>
          </p:cNvPr>
          <p:cNvSpPr/>
          <p:nvPr/>
        </p:nvSpPr>
        <p:spPr>
          <a:xfrm>
            <a:off x="2334986" y="3734404"/>
            <a:ext cx="8909957" cy="22696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ভিজিট</a:t>
            </a:r>
            <a:r>
              <a:rPr lang="en-US" sz="36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3"/>
              </a:rPr>
              <a:t>www.youtube.com/@Bdmamunsir</a:t>
            </a:r>
            <a:r>
              <a:rPr lang="en-US" sz="44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4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24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CA0D62-4000-454C-92EF-199EE351DC3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368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708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3"/>
    </mc:Choice>
    <mc:Fallback xmlns="">
      <p:transition spd="slow" advTm="8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</TotalTime>
  <Words>211</Words>
  <Application>Microsoft Office PowerPoint</Application>
  <PresentationFormat>Widescreen</PresentationFormat>
  <Paragraphs>59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Vrinda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ICT_LAB</dc:creator>
  <cp:lastModifiedBy>ICT_LAB</cp:lastModifiedBy>
  <cp:revision>204</cp:revision>
  <dcterms:created xsi:type="dcterms:W3CDTF">2026-08-03T12:15:03Z</dcterms:created>
  <dcterms:modified xsi:type="dcterms:W3CDTF">2026-09-05T07:09:24Z</dcterms:modified>
</cp:coreProperties>
</file>