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13"/>
  </p:notesMasterIdLst>
  <p:sldIdLst>
    <p:sldId id="370" r:id="rId4"/>
    <p:sldId id="371" r:id="rId5"/>
    <p:sldId id="372" r:id="rId6"/>
    <p:sldId id="373" r:id="rId7"/>
    <p:sldId id="358" r:id="rId8"/>
    <p:sldId id="384" r:id="rId9"/>
    <p:sldId id="386" r:id="rId10"/>
    <p:sldId id="387" r:id="rId11"/>
    <p:sldId id="3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2778B3B-E52C-4C5B-B183-1E07639BD77A}">
          <p14:sldIdLst>
            <p14:sldId id="370"/>
            <p14:sldId id="371"/>
            <p14:sldId id="372"/>
            <p14:sldId id="373"/>
            <p14:sldId id="358"/>
            <p14:sldId id="384"/>
            <p14:sldId id="386"/>
            <p14:sldId id="387"/>
            <p14:sldId id="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C91C-0ED7-4A16-958A-8D098E590C41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EB0CD-F838-4C51-AADA-13F6425F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7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63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@Bdmamunsi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809523" y="2079584"/>
            <a:ext cx="8555163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২য়</a:t>
            </a:r>
          </a:p>
          <a:p>
            <a:pPr algn="ctr"/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অনুশীলনী-২.১</a:t>
            </a:r>
          </a:p>
          <a:p>
            <a:pPr algn="ctr"/>
            <a:r>
              <a:rPr lang="en-US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r>
              <a:rPr lang="en-US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১২,১৩,</a:t>
            </a:r>
            <a:endParaRPr lang="en-US" sz="6000" b="1" dirty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40431"/>
              <a:gd name="adj2" fmla="val 7026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r="2986" b="3250"/>
          <a:stretch/>
        </p:blipFill>
        <p:spPr>
          <a:xfrm>
            <a:off x="244928" y="1233461"/>
            <a:ext cx="3020785" cy="3389988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65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1126" y="1498854"/>
            <a:ext cx="931188" cy="9311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8061" y="3167287"/>
            <a:ext cx="931188" cy="9311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32679"/>
            <a:ext cx="11745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আজকের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ভিডিওতে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শিখবে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------</a:t>
            </a:r>
            <a:endParaRPr lang="bn-BD" sz="3600" b="1" dirty="0">
              <a:solidFill>
                <a:srgbClr val="C0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 t="21863" r="-255" b="70322"/>
          <a:stretch/>
        </p:blipFill>
        <p:spPr>
          <a:xfrm>
            <a:off x="-234346" y="1420586"/>
            <a:ext cx="12834258" cy="13389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" t="29813" r="-509" b="63745"/>
          <a:stretch/>
        </p:blipFill>
        <p:spPr>
          <a:xfrm>
            <a:off x="-234346" y="3298371"/>
            <a:ext cx="12834258" cy="11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3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60875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1996" y="3272518"/>
            <a:ext cx="6262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বার্ষিক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 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বেড়েছে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0882" y="5786820"/>
            <a:ext cx="1556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6950" y="1743275"/>
            <a:ext cx="1315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94719" y="3832008"/>
            <a:ext cx="21114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71503" y="5765668"/>
            <a:ext cx="3671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85330" y="1765619"/>
            <a:ext cx="2147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বছর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70829" y="24795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 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1036" y="24468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পূর্বের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27926" y="32975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১০% − ৮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85324" y="5786820"/>
            <a:ext cx="90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41077" y="3251366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15199" y="1730700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694719" y="4008874"/>
                <a:ext cx="3568589" cy="1011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bn-BD" sz="36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 </a:t>
                </a:r>
                <a:r>
                  <a:rPr lang="en-US" sz="36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14:m>
                  <m:oMath xmlns:m="http://schemas.openxmlformats.org/officeDocument/2006/math">
                    <m:r>
                      <a:rPr lang="bn-BD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bn-BD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719" y="4008874"/>
                <a:ext cx="3568589" cy="1011752"/>
              </a:xfrm>
              <a:prstGeom prst="rect">
                <a:avLst/>
              </a:prstGeom>
              <a:blipFill>
                <a:blip r:embed="rId2"/>
                <a:stretch>
                  <a:fillRect l="-5119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6680965" y="5011697"/>
            <a:ext cx="8546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 t="21863" r="-255" b="70322"/>
          <a:stretch/>
        </p:blipFill>
        <p:spPr>
          <a:xfrm>
            <a:off x="-234346" y="-244933"/>
            <a:ext cx="12834258" cy="164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9472" y="673398"/>
            <a:ext cx="2890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59630" y="5557918"/>
            <a:ext cx="4188516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১৬০০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09134" y="1334397"/>
            <a:ext cx="19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Pnr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46054" y="2090557"/>
            <a:ext cx="1604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১২৮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59407" y="2065959"/>
            <a:ext cx="3314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৪০.০২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282796" y="2834278"/>
                <a:ext cx="218331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3600" b="1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b="1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3600" b="1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  <a:sym typeface="Symbol" panose="05050102010706020507" pitchFamily="18" charset="2"/>
                      </a:rPr>
                      <m:t></m:t>
                    </m:r>
                    <m:r>
                      <m:rPr>
                        <m:nor/>
                      </m:rPr>
                      <a:rPr lang="en-US" sz="3600" b="1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  <a:sym typeface="Symbol" panose="05050102010706020507" pitchFamily="18" charset="2"/>
                      </a:rPr>
                      <m:t>০</m:t>
                    </m:r>
                    <m:r>
                      <m:rPr>
                        <m:nor/>
                      </m:rPr>
                      <a:rPr lang="en-US" sz="3600" b="1" dirty="0">
                        <a:latin typeface="Nirmala UI" panose="020B0502040204020203" pitchFamily="34" charset="0"/>
                        <a:ea typeface="Nirmala UI" panose="020B0502040204020203" pitchFamily="34" charset="0"/>
                        <a:cs typeface="Nirmala UI" panose="020B0502040204020203" pitchFamily="34" charset="0"/>
                        <a:sym typeface="Symbol" panose="05050102010706020507" pitchFamily="18" charset="2"/>
                      </a:rPr>
                      <m:t>.</m:t>
                    </m:r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০৮</a:t>
                </a:r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796" y="2834278"/>
                <a:ext cx="2183317" cy="646331"/>
              </a:xfrm>
              <a:prstGeom prst="rect">
                <a:avLst/>
              </a:prstGeom>
              <a:blipFill>
                <a:blip r:embed="rId2"/>
                <a:stretch>
                  <a:fillRect t="-15094" r="-11453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447360" y="2846087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45866" y="2075862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42040" y="3741626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197450" y="3474312"/>
                <a:ext cx="1623102" cy="1177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BD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১২৮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০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০৮</m:t>
                          </m:r>
                        </m:den>
                      </m:f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450" y="3474312"/>
                <a:ext cx="1623102" cy="1177245"/>
              </a:xfrm>
              <a:prstGeom prst="rect">
                <a:avLst/>
              </a:prstGeom>
              <a:blipFill>
                <a:blip r:embed="rId3"/>
                <a:stretch>
                  <a:fillRect r="-90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821524" y="3758025"/>
                <a:ext cx="86069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P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24" y="3758025"/>
                <a:ext cx="860698" cy="646331"/>
              </a:xfrm>
              <a:prstGeom prst="rect">
                <a:avLst/>
              </a:prstGeom>
              <a:blipFill>
                <a:blip r:embed="rId4"/>
                <a:stretch>
                  <a:fillRect t="-14151" r="-27660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2431154" y="4743116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84930" y="4773092"/>
            <a:ext cx="1730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১৬০০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3099018" y="4773092"/>
                <a:ext cx="92122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018" y="4773092"/>
                <a:ext cx="921222" cy="646331"/>
              </a:xfrm>
              <a:prstGeom prst="rect">
                <a:avLst/>
              </a:prstGeom>
              <a:blipFill>
                <a:blip r:embed="rId5"/>
                <a:stretch>
                  <a:fillRect t="-15094" r="-33775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34"/>
          <p:cNvSpPr/>
          <p:nvPr/>
        </p:nvSpPr>
        <p:spPr>
          <a:xfrm>
            <a:off x="3145722" y="2860755"/>
            <a:ext cx="1604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১২৮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/>
      <p:bldP spid="22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0875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" t="28517" r="-255" b="63668"/>
          <a:stretch/>
        </p:blipFill>
        <p:spPr>
          <a:xfrm>
            <a:off x="-234346" y="-359236"/>
            <a:ext cx="12834258" cy="164935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92086" y="1907206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মুনাফা-আসলে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১৮৩০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92085" y="2502038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মুনাফা-আসলে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১৫৭৮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122714" y="3233395"/>
            <a:ext cx="760911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992086" y="3282382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	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২৫২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83871" y="3971226"/>
            <a:ext cx="9731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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	   = ২৫২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২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92086" y="4660070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	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১২৬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92086" y="5348914"/>
            <a:ext cx="1187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বছরের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	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১২৬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৩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02628" y="5838771"/>
            <a:ext cx="9160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	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	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৩৭৮টাকা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0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63386" y="362611"/>
            <a:ext cx="97318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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আসল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হবে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= ১৫৭৮-৩৭৮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67744" y="1008942"/>
            <a:ext cx="3984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	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১২০০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81844" y="2047163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তাহলে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এখানে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10309" y="2693122"/>
            <a:ext cx="1556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10309" y="3386628"/>
            <a:ext cx="1315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46602" y="2703569"/>
            <a:ext cx="3671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১২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০০ টাকা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41297" y="3386629"/>
            <a:ext cx="2147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বছর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10902" y="2756430"/>
            <a:ext cx="90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25986" y="3363041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10309" y="4249120"/>
            <a:ext cx="1722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013054" y="4270184"/>
            <a:ext cx="386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30803" y="4230125"/>
            <a:ext cx="3971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৩৭৮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18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4524" y="376910"/>
            <a:ext cx="4327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218759" y="951933"/>
            <a:ext cx="2841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সরল 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26379" y="932631"/>
            <a:ext cx="19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Pnr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84464" y="1695941"/>
            <a:ext cx="1604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৩৭৮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39539" y="1681246"/>
            <a:ext cx="3591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১২০০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৩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521821" y="2322970"/>
                <a:ext cx="2796666" cy="1172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BD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৩৭৮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১২০০</m:t>
                          </m:r>
                          <m:r>
                            <a:rPr lang="bn-BD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৩</m:t>
                          </m:r>
                        </m:den>
                      </m:f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821" y="2322970"/>
                <a:ext cx="2796666" cy="1172757"/>
              </a:xfrm>
              <a:prstGeom prst="rect">
                <a:avLst/>
              </a:prstGeom>
              <a:blipFill>
                <a:blip r:embed="rId2"/>
                <a:stretch>
                  <a:fillRect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829606" y="2634761"/>
                <a:ext cx="16165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r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606" y="2634761"/>
                <a:ext cx="1616531" cy="646331"/>
              </a:xfrm>
              <a:prstGeom prst="rect">
                <a:avLst/>
              </a:prstGeom>
              <a:blipFill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3437953" y="4287287"/>
            <a:ext cx="2776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০.১০৫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১০০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5535384" y="4244562"/>
                <a:ext cx="16165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r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5384" y="4244562"/>
                <a:ext cx="1616531" cy="646331"/>
              </a:xfrm>
              <a:prstGeom prst="rect">
                <a:avLst/>
              </a:prstGeom>
              <a:blipFill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4167888" y="4929144"/>
            <a:ext cx="1841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১০.৫%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3075336" y="4929144"/>
                <a:ext cx="161653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5336" y="4929144"/>
                <a:ext cx="1616531" cy="646331"/>
              </a:xfrm>
              <a:prstGeom prst="rect">
                <a:avLst/>
              </a:prstGeom>
              <a:blipFill>
                <a:blip r:embed="rId5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2790266" y="2633810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784276" y="1681246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801519" y="4344709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801519" y="4929144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79714" y="5706456"/>
            <a:ext cx="1072787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১২০০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১০.৫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50638" y="3628637"/>
            <a:ext cx="29522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০.১০৫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826379" y="3601940"/>
                <a:ext cx="107111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r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379" y="3601940"/>
                <a:ext cx="1071118" cy="646331"/>
              </a:xfrm>
              <a:prstGeom prst="rect">
                <a:avLst/>
              </a:prstGeom>
              <a:blipFill>
                <a:blip r:embed="rId6"/>
                <a:stretch>
                  <a:fillRect t="-15094" r="-17714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2784276" y="3628638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1" grpId="0"/>
      <p:bldP spid="32" grpId="0"/>
      <p:bldP spid="33" grpId="0"/>
      <p:bldP spid="34" grpId="0"/>
      <p:bldP spid="35" grpId="0"/>
      <p:bldP spid="37" grpId="0"/>
      <p:bldP spid="38" grpId="0" animBg="1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" t="35958" r="-382" b="39625"/>
          <a:stretch/>
        </p:blipFill>
        <p:spPr>
          <a:xfrm>
            <a:off x="-234040" y="930729"/>
            <a:ext cx="12834258" cy="30207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49769" y="1976366"/>
            <a:ext cx="435430" cy="4354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0" y="0"/>
            <a:ext cx="5829300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</p:txBody>
      </p:sp>
      <p:sp>
        <p:nvSpPr>
          <p:cNvPr id="11" name="Oval 10"/>
          <p:cNvSpPr/>
          <p:nvPr/>
        </p:nvSpPr>
        <p:spPr>
          <a:xfrm>
            <a:off x="249769" y="1011166"/>
            <a:ext cx="435430" cy="4354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hlinkClick r:id="rId3"/>
          </p:cNvPr>
          <p:cNvSpPr/>
          <p:nvPr/>
        </p:nvSpPr>
        <p:spPr>
          <a:xfrm>
            <a:off x="2334986" y="3734404"/>
            <a:ext cx="8909957" cy="22696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www.youtube.com/@Bdmamunsir</a:t>
            </a:r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4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07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CA0D62-4000-454C-92EF-199EE351DC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368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0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3"/>
    </mc:Choice>
    <mc:Fallback xmlns="">
      <p:transition spd="slow" advTm="8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284</Words>
  <Application>Microsoft Office PowerPoint</Application>
  <PresentationFormat>Widescreen</PresentationFormat>
  <Paragraphs>87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Vrinda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215</cp:revision>
  <dcterms:created xsi:type="dcterms:W3CDTF">2026-08-03T12:15:03Z</dcterms:created>
  <dcterms:modified xsi:type="dcterms:W3CDTF">2026-09-05T07:10:04Z</dcterms:modified>
</cp:coreProperties>
</file>