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68" r:id="rId3"/>
    <p:sldId id="259" r:id="rId4"/>
    <p:sldId id="258" r:id="rId5"/>
    <p:sldId id="265" r:id="rId6"/>
    <p:sldId id="261" r:id="rId7"/>
    <p:sldId id="262" r:id="rId8"/>
    <p:sldId id="269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5"/>
            <p14:sldId id="261"/>
            <p14:sldId id="262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60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1bcER1Zzak&amp;list=RDf1bcER1Zzak&amp;start_radio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6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50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448134" y="6046249"/>
            <a:ext cx="6792351" cy="82759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400" dirty="0">
                <a:solidFill>
                  <a:schemeClr val="tx1"/>
                </a:solidFill>
              </a:rPr>
              <a:t>Prepared by: Md. Saifuddin-Ass. Teacher , Afzal Nagar GPS. </a:t>
            </a:r>
            <a:r>
              <a:rPr lang="en-US" sz="2400" dirty="0" err="1">
                <a:solidFill>
                  <a:schemeClr val="tx1"/>
                </a:solidFill>
              </a:rPr>
              <a:t>Satkania</a:t>
            </a:r>
            <a:r>
              <a:rPr lang="en-US" sz="2400" dirty="0">
                <a:solidFill>
                  <a:schemeClr val="tx1"/>
                </a:solidFill>
              </a:rPr>
              <a:t>, Chattogram.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64B9909-97F1-C9D1-8D89-BFE332001C76}"/>
              </a:ext>
            </a:extLst>
          </p:cNvPr>
          <p:cNvSpPr/>
          <p:nvPr/>
        </p:nvSpPr>
        <p:spPr>
          <a:xfrm>
            <a:off x="2435064" y="2065067"/>
            <a:ext cx="4289957" cy="26314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8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 </a:t>
            </a:r>
          </a:p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8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morning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29B7B3-8A37-6A82-9221-4B0BC28F2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3" y="143731"/>
            <a:ext cx="4670154" cy="58346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6483096" y="624110"/>
            <a:ext cx="5021516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230A8E-21C3-5D4F-7335-FAE85544C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" y="142889"/>
            <a:ext cx="4516828" cy="54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BD3A5-25E2-392D-DFF5-EFB84CF6A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568" y="402886"/>
            <a:ext cx="6070131" cy="6070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EDD21E1-BAF0-4314-AB31-82ECB8AC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DC8619C-F25D-468E-95FA-2A2151D7D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105040" y="6015216"/>
            <a:ext cx="11153965" cy="7376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Freeform 12">
            <a:extLst>
              <a:ext uri="{FF2B5EF4-FFF2-40B4-BE49-F238E27FC236}">
                <a16:creationId xmlns:a16="http://schemas.microsoft.com/office/drawing/2014/main" id="{7D9439D6-DEAD-4CEB-A61B-BE3D64D1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E6BAA9-906F-9728-4D3F-BD20A0353DBF}"/>
              </a:ext>
            </a:extLst>
          </p:cNvPr>
          <p:cNvSpPr/>
          <p:nvPr/>
        </p:nvSpPr>
        <p:spPr>
          <a:xfrm>
            <a:off x="1141188" y="6191314"/>
            <a:ext cx="1092799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Prepared by: Md. Saifuddin-Ass. Teacher , Afzal Nagar GPS. </a:t>
            </a:r>
            <a:r>
              <a:rPr lang="en-US" sz="2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Satkania</a:t>
            </a:r>
            <a:r>
              <a:rPr lang="en-US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DEF99-EAFA-D488-0CFA-E57178CBB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361" y="209413"/>
            <a:ext cx="8568582" cy="55498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03987C1-288C-404C-1031-C70D70EBC009}"/>
              </a:ext>
            </a:extLst>
          </p:cNvPr>
          <p:cNvSpPr/>
          <p:nvPr/>
        </p:nvSpPr>
        <p:spPr>
          <a:xfrm>
            <a:off x="4575021" y="1281248"/>
            <a:ext cx="1709057" cy="8226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8F93C7-9BBD-C952-60D1-77D00196A548}"/>
              </a:ext>
            </a:extLst>
          </p:cNvPr>
          <p:cNvSpPr/>
          <p:nvPr/>
        </p:nvSpPr>
        <p:spPr>
          <a:xfrm>
            <a:off x="6858000" y="790099"/>
            <a:ext cx="3626601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Bat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91DA23-8E07-C691-34B9-6B4010767FB6}"/>
              </a:ext>
            </a:extLst>
          </p:cNvPr>
          <p:cNvSpPr/>
          <p:nvPr/>
        </p:nvSpPr>
        <p:spPr>
          <a:xfrm>
            <a:off x="8212789" y="2401463"/>
            <a:ext cx="733424" cy="12300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035C5-3E69-1680-3D8E-4FBDC8103EEC}"/>
              </a:ext>
            </a:extLst>
          </p:cNvPr>
          <p:cNvSpPr/>
          <p:nvPr/>
        </p:nvSpPr>
        <p:spPr>
          <a:xfrm>
            <a:off x="7786884" y="3895927"/>
            <a:ext cx="1585233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CC9B7-CB22-930F-C033-37718ED71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728" y="97314"/>
            <a:ext cx="2381371" cy="4041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07F63B37-9B0F-FCE1-424E-8FE0E304B910}"/>
              </a:ext>
            </a:extLst>
          </p:cNvPr>
          <p:cNvSpPr/>
          <p:nvPr/>
        </p:nvSpPr>
        <p:spPr>
          <a:xfrm>
            <a:off x="5594440" y="1824081"/>
            <a:ext cx="1961165" cy="9529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CEA2A9-AC30-237B-1C75-DA30EA9C85F1}"/>
              </a:ext>
            </a:extLst>
          </p:cNvPr>
          <p:cNvSpPr/>
          <p:nvPr/>
        </p:nvSpPr>
        <p:spPr>
          <a:xfrm>
            <a:off x="7854467" y="1746537"/>
            <a:ext cx="301462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ball</a:t>
            </a:r>
            <a:endParaRPr lang="en-US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969CF2B-6608-93DB-F5CD-35442515C5CD}"/>
              </a:ext>
            </a:extLst>
          </p:cNvPr>
          <p:cNvSpPr/>
          <p:nvPr/>
        </p:nvSpPr>
        <p:spPr>
          <a:xfrm>
            <a:off x="9263116" y="3123372"/>
            <a:ext cx="707572" cy="12740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C9226-9232-37EC-0B81-260C922A3FE7}"/>
              </a:ext>
            </a:extLst>
          </p:cNvPr>
          <p:cNvSpPr/>
          <p:nvPr/>
        </p:nvSpPr>
        <p:spPr>
          <a:xfrm>
            <a:off x="8753975" y="4579857"/>
            <a:ext cx="1725853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8B1F94-9881-4D48-6A57-8F60360DDA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910" y="629709"/>
            <a:ext cx="3225139" cy="32448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21F19-85CF-8686-ED9A-E5065D2E422F}"/>
              </a:ext>
            </a:extLst>
          </p:cNvPr>
          <p:cNvSpPr txBox="1"/>
          <p:nvPr/>
        </p:nvSpPr>
        <p:spPr>
          <a:xfrm>
            <a:off x="3048001" y="3722442"/>
            <a:ext cx="684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Jj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3E96B7-FBC6-6DDA-00E4-AE6A1E1D8C9F}"/>
              </a:ext>
            </a:extLst>
          </p:cNvPr>
          <p:cNvSpPr/>
          <p:nvPr/>
        </p:nvSpPr>
        <p:spPr>
          <a:xfrm>
            <a:off x="2122714" y="2932803"/>
            <a:ext cx="8697685" cy="21236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https://www.youtube.com/watch?v=f1bcER1Zzak&amp;list=RDf1bcER1Zzak&amp;start_radio=1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23F33-79FA-C5CA-49D0-FE54FCC83044}"/>
              </a:ext>
            </a:extLst>
          </p:cNvPr>
          <p:cNvSpPr/>
          <p:nvPr/>
        </p:nvSpPr>
        <p:spPr>
          <a:xfrm>
            <a:off x="3938617" y="513240"/>
            <a:ext cx="5120312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Trace in the air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4B2F66-3C33-8285-296A-E580B76CC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16" y="2030012"/>
            <a:ext cx="4597402" cy="19703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E25F40-177A-7685-4142-B45C661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902" y="2270078"/>
            <a:ext cx="4133799" cy="19703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33AA9D-EA5B-75CE-DDDB-1D02DEE4BEC0}"/>
              </a:ext>
            </a:extLst>
          </p:cNvPr>
          <p:cNvSpPr/>
          <p:nvPr/>
        </p:nvSpPr>
        <p:spPr>
          <a:xfrm>
            <a:off x="2428171" y="420077"/>
            <a:ext cx="73356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to write letter Bb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6C1F2B-E827-953B-185E-DF2942A62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86" y="1762231"/>
            <a:ext cx="4875412" cy="3571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2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1898690" y="844510"/>
            <a:ext cx="3710018" cy="41697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1898690" y="5097928"/>
            <a:ext cx="3710018" cy="9155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9FFCE-3882-F0B5-C06D-7CD7CD051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847" y="1098589"/>
            <a:ext cx="4399143" cy="4914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627</TotalTime>
  <Words>245</Words>
  <Application>Microsoft Office PowerPoint</Application>
  <PresentationFormat>Widescreen</PresentationFormat>
  <Paragraphs>28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103</cp:revision>
  <dcterms:created xsi:type="dcterms:W3CDTF">2026-07-13T05:33:07Z</dcterms:created>
  <dcterms:modified xsi:type="dcterms:W3CDTF">2026-09-05T15:28:18Z</dcterms:modified>
</cp:coreProperties>
</file>