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2" r:id="rId2"/>
    <p:sldId id="281" r:id="rId3"/>
    <p:sldId id="284" r:id="rId4"/>
    <p:sldId id="286" r:id="rId5"/>
    <p:sldId id="287" r:id="rId6"/>
    <p:sldId id="289" r:id="rId7"/>
    <p:sldId id="290" r:id="rId8"/>
    <p:sldId id="291" r:id="rId9"/>
    <p:sldId id="292" r:id="rId10"/>
    <p:sldId id="293" r:id="rId11"/>
    <p:sldId id="294" r:id="rId12"/>
    <p:sldId id="296" r:id="rId13"/>
    <p:sldId id="299" r:id="rId14"/>
    <p:sldId id="301" r:id="rId15"/>
    <p:sldId id="302" r:id="rId16"/>
    <p:sldId id="303" r:id="rId17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6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00"/>
    <a:srgbClr val="006600"/>
    <a:srgbClr val="FF9933"/>
    <a:srgbClr val="FF66FF"/>
    <a:srgbClr val="FF99FF"/>
    <a:srgbClr val="FF99CC"/>
    <a:srgbClr val="FF00FF"/>
    <a:srgbClr val="339933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3428" autoAdjust="0"/>
  </p:normalViewPr>
  <p:slideViewPr>
    <p:cSldViewPr>
      <p:cViewPr varScale="1">
        <p:scale>
          <a:sx n="64" d="100"/>
          <a:sy n="64" d="100"/>
        </p:scale>
        <p:origin x="-108" y="-264"/>
      </p:cViewPr>
      <p:guideLst>
        <p:guide orient="horz" pos="2160"/>
        <p:guide pos="36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04CDB-D393-484F-BBEE-B02D65391E78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685800"/>
            <a:ext cx="5715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7550DD-73B1-4A5C-A95E-254971B94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97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4610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10287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600203"/>
            <a:ext cx="102870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1E699436-3835-4C68-A425-61FBC7211F71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BEAB4F67-1F71-43AB-BAE0-B437A0F4C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94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891" y="4406903"/>
            <a:ext cx="97155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891" y="2906713"/>
            <a:ext cx="97155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1E699436-3835-4C68-A425-61FBC7211F71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BEAB4F67-1F71-43AB-BAE0-B437A0F4C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65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10287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600203"/>
            <a:ext cx="50482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0250" y="1600203"/>
            <a:ext cx="50482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1E699436-3835-4C68-A425-61FBC7211F71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BEAB4F67-1F71-43AB-BAE0-B437A0F4C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10287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535113"/>
            <a:ext cx="505023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174875"/>
            <a:ext cx="505023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06283" y="1535113"/>
            <a:ext cx="5052219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283" y="2174875"/>
            <a:ext cx="5052219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1E699436-3835-4C68-A425-61FBC7211F71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BEAB4F67-1F71-43AB-BAE0-B437A0F4C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79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10287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1E699436-3835-4C68-A425-61FBC7211F71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BEAB4F67-1F71-43AB-BAE0-B437A0F4C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79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1E699436-3835-4C68-A425-61FBC7211F71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BEAB4F67-1F71-43AB-BAE0-B437A0F4C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84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2" y="273050"/>
            <a:ext cx="3760391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812" y="273053"/>
            <a:ext cx="6389688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2" y="1435103"/>
            <a:ext cx="3760391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1E699436-3835-4C68-A425-61FBC7211F71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BEAB4F67-1F71-43AB-BAE0-B437A0F4C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0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360" y="4800600"/>
            <a:ext cx="6858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360" y="612775"/>
            <a:ext cx="68580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360" y="5367338"/>
            <a:ext cx="6858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1E699436-3835-4C68-A425-61FBC7211F71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BEAB4F67-1F71-43AB-BAE0-B437A0F4C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31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10287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1600203"/>
            <a:ext cx="102870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1E699436-3835-4C68-A425-61FBC7211F71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BEAB4F67-1F71-43AB-BAE0-B437A0F4C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0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86750" y="274641"/>
            <a:ext cx="25717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74641"/>
            <a:ext cx="75247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1E699436-3835-4C68-A425-61FBC7211F71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BEAB4F67-1F71-43AB-BAE0-B437A0F4CA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29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  <a:prstGeom prst="rect">
            <a:avLst/>
          </a:prstGeo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60EC7451-98A0-4EB9-AA70-B6887AED5553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0F5BACEB-6D00-4704-AEE6-84370C7A0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17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16760" y="0"/>
            <a:ext cx="11430000" cy="6858000"/>
          </a:xfrm>
          <a:prstGeom prst="frame">
            <a:avLst>
              <a:gd name="adj1" fmla="val 1679"/>
            </a:avLst>
          </a:prstGeom>
          <a:solidFill>
            <a:srgbClr val="008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 userDrawn="1"/>
        </p:nvSpPr>
        <p:spPr>
          <a:xfrm>
            <a:off x="159630" y="152400"/>
            <a:ext cx="11145078" cy="6565850"/>
          </a:xfrm>
          <a:prstGeom prst="frame">
            <a:avLst>
              <a:gd name="adj1" fmla="val 1123"/>
            </a:avLst>
          </a:prstGeom>
          <a:solidFill>
            <a:srgbClr val="0099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92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0" y="2133600"/>
            <a:ext cx="4800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dirty="0" err="1" smtClean="0">
                <a:solidFill>
                  <a:srgbClr val="FF0000"/>
                </a:solidFill>
                <a:latin typeface="BhagirathiOMJ" pitchFamily="2" charset="0"/>
                <a:cs typeface="BhagirathiOMJ" pitchFamily="2" charset="0"/>
              </a:rPr>
              <a:t>স্বাগতম</a:t>
            </a:r>
            <a:r>
              <a:rPr lang="en-US" sz="16600" dirty="0" smtClean="0">
                <a:solidFill>
                  <a:srgbClr val="FF0000"/>
                </a:solidFill>
                <a:latin typeface="BhagirathiOMJ" pitchFamily="2" charset="0"/>
                <a:cs typeface="BhagirathiOMJ" pitchFamily="2" charset="0"/>
              </a:rPr>
              <a:t> </a:t>
            </a:r>
            <a:endParaRPr lang="en-US" sz="16600" dirty="0">
              <a:solidFill>
                <a:srgbClr val="FF0000"/>
              </a:solidFill>
              <a:latin typeface="BhagirathiOMJ" pitchFamily="2" charset="0"/>
              <a:cs typeface="Bhagirathi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36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268" y="1506378"/>
            <a:ext cx="518160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bn-BD" sz="2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৮ম-শ্রেণি</a:t>
            </a:r>
          </a:p>
          <a:p>
            <a:pPr algn="ctr"/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প্রযুক্তি।</a:t>
            </a:r>
          </a:p>
          <a:p>
            <a:pPr algn="ctr"/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অধ্যায়-</a:t>
            </a:r>
            <a:r>
              <a:rPr lang="en-US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৫ম </a:t>
            </a:r>
            <a:endParaRPr lang="bn-BD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endParaRPr lang="bn-BD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71800" y="457200"/>
            <a:ext cx="5464916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bn-IN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4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রিচিতি</a:t>
            </a:r>
            <a:endParaRPr lang="en-US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6413" y="1752600"/>
            <a:ext cx="4913192" cy="2000548"/>
          </a:xfrm>
          <a:prstGeom prst="rect">
            <a:avLst/>
          </a:prstGeom>
          <a:solidFill>
            <a:schemeClr val="bg2">
              <a:lumMod val="75000"/>
            </a:schemeClr>
          </a:solidFill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গাউসুল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endParaRPr lang="en-US" sz="2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endParaRPr lang="en-US" sz="280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কালিকাপুর</a:t>
            </a:r>
            <a:r>
              <a:rPr lang="en-US" sz="200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চৌকুনী</a:t>
            </a:r>
            <a:r>
              <a:rPr lang="en-US" sz="200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বহুমুখী</a:t>
            </a:r>
            <a:r>
              <a:rPr lang="en-US" sz="200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200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00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কয়রা,খুলনা</a:t>
            </a:r>
            <a:r>
              <a:rPr lang="en-US" sz="200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160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6451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3478194" y="685800"/>
            <a:ext cx="4496098" cy="756515"/>
          </a:xfrm>
          <a:prstGeom prst="rect">
            <a:avLst/>
          </a:prstGeom>
          <a:noFill/>
          <a:ln>
            <a:noFill/>
          </a:ln>
        </p:spPr>
        <p:txBody>
          <a:bodyPr vert="horz" lIns="85725" tIns="42863" rIns="85725" bIns="42863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 </a:t>
            </a:r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52650"/>
            <a:ext cx="3810000" cy="381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512" y="2190750"/>
            <a:ext cx="6682961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928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57400" y="455962"/>
            <a:ext cx="7315200" cy="871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063" b="1" spc="4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bn-BD" sz="5063" b="1" spc="47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5063" b="1" spc="47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67862" y="1635974"/>
            <a:ext cx="8915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400" b="1" spc="47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400" b="1" spc="47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spc="47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জীবনে </a:t>
            </a:r>
            <a:r>
              <a:rPr lang="bn-IN" sz="4400" b="1" spc="47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ইন্টানেটের প্রভাব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799" y="2590800"/>
            <a:ext cx="5591175" cy="372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400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64789" y="670729"/>
            <a:ext cx="2982608" cy="871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63" dirty="0" err="1">
                <a:ln w="0"/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063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0063" y="3454841"/>
            <a:ext cx="7715250" cy="18569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28625" indent="-428625">
              <a:spcBef>
                <a:spcPts val="1125"/>
              </a:spcBef>
              <a:spcAft>
                <a:spcPts val="1125"/>
              </a:spcAft>
              <a:buFont typeface="Wingdings" panose="05000000000000000000" pitchFamily="2" charset="2"/>
              <a:buChar char="q"/>
            </a:pPr>
            <a:r>
              <a:rPr lang="bn-BD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এনসিটি</a:t>
            </a:r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</a:t>
            </a:r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</a:p>
          <a:p>
            <a:pPr marL="428625" indent="-428625">
              <a:spcBef>
                <a:spcPts val="1125"/>
              </a:spcBef>
              <a:spcAft>
                <a:spcPts val="1125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লার্নিং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28625" indent="-428625">
              <a:spcBef>
                <a:spcPts val="1125"/>
              </a:spcBef>
              <a:spcAft>
                <a:spcPts val="1125"/>
              </a:spcAft>
              <a:buFont typeface="Wingdings" panose="05000000000000000000" pitchFamily="2" charset="2"/>
              <a:buChar char="q"/>
            </a:pP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5800" y="2102921"/>
            <a:ext cx="4071938" cy="611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en-US" sz="33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465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5511" y="525938"/>
            <a:ext cx="6268641" cy="715441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bn-IN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 জীবনে </a:t>
            </a:r>
            <a:r>
              <a:rPr lang="bn-BD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bn-IN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প্রভাব</a:t>
            </a:r>
            <a:r>
              <a:rPr lang="en-US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24000"/>
            <a:ext cx="457653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2069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07" y="1714505"/>
            <a:ext cx="5271493" cy="3626127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714506"/>
            <a:ext cx="5258057" cy="3467094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65511" y="740254"/>
            <a:ext cx="6268641" cy="715441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bn-IN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 জীবনে </a:t>
            </a:r>
            <a:r>
              <a:rPr lang="bn-BD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bn-IN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প্রভাব</a:t>
            </a:r>
            <a:r>
              <a:rPr lang="en-US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3010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97910" y="5860022"/>
            <a:ext cx="3406702" cy="4962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625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পাঠ্য পুস্তক ইন্টারনেটে পড়া যায়</a:t>
            </a:r>
            <a:endParaRPr lang="en-US" sz="2625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638722" y="860801"/>
            <a:ext cx="6268641" cy="715441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bn-IN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 জীবনে </a:t>
            </a:r>
            <a:r>
              <a:rPr lang="bn-BD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bn-IN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প্রভাব</a:t>
            </a:r>
            <a:r>
              <a:rPr lang="en-US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23924"/>
            <a:ext cx="6883400" cy="410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1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14813" y="634005"/>
            <a:ext cx="2871787" cy="757536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400" y="5638800"/>
            <a:ext cx="55467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7891" indent="-267891">
              <a:buFont typeface="Wingdings" panose="05000000000000000000" pitchFamily="2" charset="2"/>
              <a:buChar char="q"/>
            </a:pP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করে লেখ।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259" y="1828800"/>
            <a:ext cx="4877481" cy="358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0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1892" y="457200"/>
            <a:ext cx="5652508" cy="633931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bn-BD" sz="2400" dirty="0">
                <a:ln w="1841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 জীবনে </a:t>
            </a:r>
            <a:r>
              <a:rPr lang="bn-BD" sz="2400" dirty="0" smtClean="0">
                <a:ln w="1841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2400" dirty="0" smtClean="0">
                <a:ln w="1841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1841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ln w="1841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1841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</a:t>
            </a:r>
            <a:r>
              <a:rPr lang="en-US" sz="2400" dirty="0" err="1">
                <a:ln w="1841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endParaRPr lang="en-US" sz="2800" dirty="0">
              <a:ln w="1841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61" y="1923105"/>
            <a:ext cx="4233863" cy="28145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30855"/>
            <a:ext cx="6413838" cy="359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95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66" y="1901972"/>
            <a:ext cx="5159749" cy="34826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901972"/>
            <a:ext cx="4931137" cy="349058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732609" y="445675"/>
            <a:ext cx="4054078" cy="605271"/>
          </a:xfrm>
          <a:prstGeom prst="rect">
            <a:avLst/>
          </a:prstGeom>
          <a:noFill/>
          <a:ln>
            <a:noFill/>
          </a:ln>
        </p:spPr>
        <p:txBody>
          <a:bodyPr vert="horz" lIns="85725" tIns="42863" rIns="85725" bIns="42863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BD" sz="2400" b="1" dirty="0">
                <a:ln w="18415" cmpd="sng">
                  <a:noFill/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 জীবনে ইন্টারনেট</a:t>
            </a:r>
            <a:endParaRPr lang="en-US" sz="1800" dirty="0">
              <a:ln w="18415" cmpd="sng">
                <a:noFill/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0995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377" y="448242"/>
            <a:ext cx="3746299" cy="642938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0400" y="5638800"/>
            <a:ext cx="49386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8625" indent="-428625">
              <a:spcBef>
                <a:spcPts val="1125"/>
              </a:spcBef>
              <a:spcAft>
                <a:spcPts val="1125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লার্নিং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I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371600"/>
            <a:ext cx="52578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368849" y="380391"/>
            <a:ext cx="2692301" cy="642938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10327" y="5714999"/>
            <a:ext cx="885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28625" indent="-428625">
              <a:spcBef>
                <a:spcPts val="1125"/>
              </a:spcBef>
              <a:spcAft>
                <a:spcPts val="1125"/>
              </a:spcAft>
              <a:buFont typeface="Wingdings" panose="05000000000000000000" pitchFamily="2" charset="2"/>
              <a:buChar char="q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 ভূমিকা বিশ্লেষণ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150" y="1695450"/>
            <a:ext cx="52197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57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815667" y="629542"/>
            <a:ext cx="2634443" cy="674601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51242" y="1849453"/>
            <a:ext cx="235032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7891" indent="-267891">
              <a:buFont typeface="Wingdings" panose="05000000000000000000" pitchFamily="2" charset="2"/>
              <a:buChar char="q"/>
            </a:pP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এনসিটিবি কী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560169" y="2498619"/>
            <a:ext cx="41504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7891" indent="-267891">
              <a:buFont typeface="Wingdings" panose="05000000000000000000" pitchFamily="2" charset="2"/>
              <a:buChar char="q"/>
            </a:pP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ক্লাসরুম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67891" indent="-267891">
              <a:buFont typeface="Wingdings" panose="05000000000000000000" pitchFamily="2" charset="2"/>
              <a:buChar char="q"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শিক্ষায়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8424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0037" y="457631"/>
            <a:ext cx="3209925" cy="641317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</a:t>
            </a:r>
            <a:r>
              <a:rPr lang="bn-I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ি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2057400"/>
            <a:ext cx="906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শিক্ষার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কোন</a:t>
            </a:r>
            <a:r>
              <a:rPr lang="en-US" sz="2800" dirty="0" smtClean="0"/>
              <a:t> </a:t>
            </a:r>
            <a:r>
              <a:rPr lang="en-US" sz="2800" dirty="0" err="1" smtClean="0"/>
              <a:t>কোন</a:t>
            </a:r>
            <a:r>
              <a:rPr lang="en-US" sz="2800" dirty="0" smtClean="0"/>
              <a:t> </a:t>
            </a:r>
            <a:r>
              <a:rPr lang="en-US" sz="2800" dirty="0" err="1" smtClean="0"/>
              <a:t>স্থরে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আইসিটির</a:t>
            </a:r>
            <a:r>
              <a:rPr lang="en-US" sz="2800" dirty="0" smtClean="0"/>
              <a:t> </a:t>
            </a:r>
            <a:r>
              <a:rPr lang="en-US" sz="2800" dirty="0" err="1" smtClean="0"/>
              <a:t>ব্যবহার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আছে</a:t>
            </a:r>
            <a:r>
              <a:rPr lang="en-US" sz="2800" dirty="0" smtClean="0"/>
              <a:t> </a:t>
            </a:r>
            <a:r>
              <a:rPr lang="en-US" sz="2800" dirty="0" err="1" smtClean="0"/>
              <a:t>তা</a:t>
            </a:r>
            <a:r>
              <a:rPr lang="en-US" sz="2800" dirty="0" smtClean="0"/>
              <a:t> </a:t>
            </a:r>
            <a:r>
              <a:rPr lang="en-US" sz="2800" dirty="0" err="1" smtClean="0"/>
              <a:t>লিখ</a:t>
            </a:r>
            <a:r>
              <a:rPr lang="en-US" sz="2800" dirty="0" smtClean="0"/>
              <a:t>?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7846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71600" y="1371600"/>
            <a:ext cx="844971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16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6108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</TotalTime>
  <Words>143</Words>
  <Application>Microsoft Office PowerPoint</Application>
  <PresentationFormat>Custom</PresentationFormat>
  <Paragraphs>38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শিক্ষা জীবনে ইন্টারনেট প্রভাব </vt:lpstr>
      <vt:lpstr>শিক্ষা জীবনে ইন্টারনেট প্রভাব </vt:lpstr>
      <vt:lpstr>শিক্ষা জীবনে ইন্টারনেট প্রভাব </vt:lpstr>
      <vt:lpstr>একক কাজ</vt:lpstr>
      <vt:lpstr>দৈনন্দিন জীবনে ইন্টারনেট এর ব্যবহার</vt:lpstr>
      <vt:lpstr>PowerPoint Presentation</vt:lpstr>
      <vt:lpstr>জোড়ায় কাজ</vt:lpstr>
      <vt:lpstr>দলগত কাজ</vt:lpstr>
      <vt:lpstr>মূল্যায়ন </vt:lpstr>
      <vt:lpstr>বাড়ির কাজ 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GAUS</cp:lastModifiedBy>
  <cp:revision>211</cp:revision>
  <dcterms:created xsi:type="dcterms:W3CDTF">2016-07-22T00:42:50Z</dcterms:created>
  <dcterms:modified xsi:type="dcterms:W3CDTF">2026-09-05T15:22:17Z</dcterms:modified>
</cp:coreProperties>
</file>