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2" r:id="rId2"/>
    <p:sldId id="257" r:id="rId3"/>
    <p:sldId id="260" r:id="rId4"/>
    <p:sldId id="261" r:id="rId5"/>
    <p:sldId id="262" r:id="rId6"/>
    <p:sldId id="264" r:id="rId7"/>
    <p:sldId id="265" r:id="rId8"/>
    <p:sldId id="266" r:id="rId9"/>
    <p:sldId id="263" r:id="rId10"/>
    <p:sldId id="268" r:id="rId11"/>
    <p:sldId id="267" r:id="rId12"/>
    <p:sldId id="269" r:id="rId13"/>
    <p:sldId id="270" r:id="rId14"/>
    <p:sldId id="271" r:id="rId15"/>
    <p:sldId id="272" r:id="rId16"/>
    <p:sldId id="279" r:id="rId17"/>
    <p:sldId id="273" r:id="rId18"/>
    <p:sldId id="274" r:id="rId19"/>
    <p:sldId id="275" r:id="rId20"/>
    <p:sldId id="277" r:id="rId21"/>
    <p:sldId id="278" r:id="rId22"/>
  </p:sldIdLst>
  <p:sldSz cx="132588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5D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-876" y="-96"/>
      </p:cViewPr>
      <p:guideLst>
        <p:guide orient="horz" pos="2448"/>
        <p:guide pos="41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1417CA-46C2-4555-9FD5-93C600AE43B4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9F49D3-D982-49BB-8BCB-A66E18F4B89B}">
      <dgm:prSet phldrT="[Text]" custT="1"/>
      <dgm:spPr>
        <a:solidFill>
          <a:schemeClr val="accent4">
            <a:lumMod val="75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ইলেকট্রনিক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যন্ত্র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অধিক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মজবুত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টেকসই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আকারে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তুলনামূলক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ছোট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এবং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ওজনে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হালকা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বিদ্যু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ৎ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সাশ্রয়ী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endParaRPr lang="en-US" sz="3200" dirty="0"/>
        </a:p>
      </dgm:t>
    </dgm:pt>
    <dgm:pt modelId="{E7A580BF-917D-4911-9673-FC99BA2D5225}" type="parTrans" cxnId="{B0692AE8-939C-4B4F-A7BA-880761BF2A3F}">
      <dgm:prSet/>
      <dgm:spPr/>
      <dgm:t>
        <a:bodyPr/>
        <a:lstStyle/>
        <a:p>
          <a:endParaRPr lang="en-US"/>
        </a:p>
      </dgm:t>
    </dgm:pt>
    <dgm:pt modelId="{1FB3EAC0-D807-4DC9-AFD8-37F4755ED64F}" type="sibTrans" cxnId="{B0692AE8-939C-4B4F-A7BA-880761BF2A3F}">
      <dgm:prSet/>
      <dgm:spPr>
        <a:noFill/>
        <a:ln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65299AC2-8B1A-48F3-B3A4-4F36A181D7EE}">
      <dgm:prSet phldrT="[Text]" custT="1"/>
      <dgm:spPr>
        <a:solidFill>
          <a:srgbClr val="7030A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ন্যানো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টেকনোলজির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প্রয়োগে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উৎপাদিত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ঔষধ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dirty="0">
              <a:latin typeface="NikoshBAN" panose="02000000000000000000" pitchFamily="2" charset="0"/>
              <a:cs typeface="NikoshBAN" panose="02000000000000000000" pitchFamily="2" charset="0"/>
            </a:rPr>
            <a:t>"</a:t>
          </a:r>
          <a:r>
            <a:rPr lang="en-US" sz="3200" b="1" dirty="0" err="1">
              <a:latin typeface="NikoshBAN" panose="02000000000000000000" pitchFamily="2" charset="0"/>
              <a:cs typeface="NikoshBAN" panose="02000000000000000000" pitchFamily="2" charset="0"/>
            </a:rPr>
            <a:t>স্মার্ট</a:t>
          </a:r>
          <a:r>
            <a:rPr lang="en-US" sz="3200" b="1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dirty="0" err="1">
              <a:latin typeface="NikoshBAN" panose="02000000000000000000" pitchFamily="2" charset="0"/>
              <a:cs typeface="NikoshBAN" panose="02000000000000000000" pitchFamily="2" charset="0"/>
            </a:rPr>
            <a:t>ড্রাগ</a:t>
          </a:r>
          <a:r>
            <a:rPr lang="en-US" sz="3200" b="1" dirty="0">
              <a:latin typeface="NikoshBAN" panose="02000000000000000000" pitchFamily="2" charset="0"/>
              <a:cs typeface="NikoshBAN" panose="02000000000000000000" pitchFamily="2" charset="0"/>
            </a:rPr>
            <a:t>”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ব্যবহার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করে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দ্রুত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আরগ্য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লাভ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করা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যায়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endParaRPr lang="en-US" sz="3200" dirty="0"/>
        </a:p>
      </dgm:t>
    </dgm:pt>
    <dgm:pt modelId="{D3DC0861-A616-4E4C-9110-DA53954FBADC}" type="parTrans" cxnId="{2C0B963B-1ADA-4D26-B3B2-AFFDC8FC966E}">
      <dgm:prSet/>
      <dgm:spPr/>
      <dgm:t>
        <a:bodyPr/>
        <a:lstStyle/>
        <a:p>
          <a:endParaRPr lang="en-US"/>
        </a:p>
      </dgm:t>
    </dgm:pt>
    <dgm:pt modelId="{173233B3-6CC0-4464-B672-B18FD7514487}" type="sibTrans" cxnId="{2C0B963B-1ADA-4D26-B3B2-AFFDC8FC966E}">
      <dgm:prSet/>
      <dgm:spPr/>
      <dgm:t>
        <a:bodyPr/>
        <a:lstStyle/>
        <a:p>
          <a:endParaRPr lang="en-US"/>
        </a:p>
      </dgm:t>
    </dgm:pt>
    <dgm:pt modelId="{C7365C89-F622-4A2B-B1CE-0FA94FDEB322}">
      <dgm:prSet phldrT="[Text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ন্যানো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টেকনোলজির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প্রয়োগের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ফলে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খাদ্যজাত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পণ্যের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গুণাগুণ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রক্ষা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স্বাদ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বৃদ্ধি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করা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সম্ভব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হচ্ছে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endParaRPr lang="en-US" sz="3200" dirty="0"/>
        </a:p>
      </dgm:t>
    </dgm:pt>
    <dgm:pt modelId="{D11571F2-31A4-4060-85EE-B2F2F2F3EB85}" type="parTrans" cxnId="{09E9D5D1-9366-412B-A799-DB4DCA38056B}">
      <dgm:prSet/>
      <dgm:spPr/>
      <dgm:t>
        <a:bodyPr/>
        <a:lstStyle/>
        <a:p>
          <a:endParaRPr lang="en-US"/>
        </a:p>
      </dgm:t>
    </dgm:pt>
    <dgm:pt modelId="{23A49755-558A-4836-9D9B-F80FDB69C008}" type="sibTrans" cxnId="{09E9D5D1-9366-412B-A799-DB4DCA38056B}">
      <dgm:prSet/>
      <dgm:spPr/>
      <dgm:t>
        <a:bodyPr/>
        <a:lstStyle/>
        <a:p>
          <a:endParaRPr lang="en-US"/>
        </a:p>
      </dgm:t>
    </dgm:pt>
    <dgm:pt modelId="{2474DAB9-39C9-4088-BFFC-7933523FFFA4}" type="pres">
      <dgm:prSet presAssocID="{421417CA-46C2-4555-9FD5-93C600AE43B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EF770027-E695-4A9A-9850-4CA0AA6363FA}" type="pres">
      <dgm:prSet presAssocID="{421417CA-46C2-4555-9FD5-93C600AE43B4}" presName="Name1" presStyleCnt="0"/>
      <dgm:spPr/>
    </dgm:pt>
    <dgm:pt modelId="{BC8DA55A-3025-4385-9D13-881FD7AF69AC}" type="pres">
      <dgm:prSet presAssocID="{421417CA-46C2-4555-9FD5-93C600AE43B4}" presName="cycle" presStyleCnt="0"/>
      <dgm:spPr/>
    </dgm:pt>
    <dgm:pt modelId="{7E691762-10EB-4645-8758-6B251F3D3B0A}" type="pres">
      <dgm:prSet presAssocID="{421417CA-46C2-4555-9FD5-93C600AE43B4}" presName="srcNode" presStyleLbl="node1" presStyleIdx="0" presStyleCnt="3"/>
      <dgm:spPr/>
    </dgm:pt>
    <dgm:pt modelId="{680FA9FF-2081-48E1-9415-BAD22A10C2FE}" type="pres">
      <dgm:prSet presAssocID="{421417CA-46C2-4555-9FD5-93C600AE43B4}" presName="conn" presStyleLbl="parChTrans1D2" presStyleIdx="0" presStyleCnt="1" custFlipHor="1" custScaleX="15657" custScaleY="2061" custLinFactNeighborX="51539" custLinFactNeighborY="36366"/>
      <dgm:spPr>
        <a:prstGeom prst="leftBracket">
          <a:avLst/>
        </a:prstGeom>
      </dgm:spPr>
      <dgm:t>
        <a:bodyPr/>
        <a:lstStyle/>
        <a:p>
          <a:endParaRPr lang="en-US"/>
        </a:p>
      </dgm:t>
    </dgm:pt>
    <dgm:pt modelId="{407E2547-9BED-444E-BEFB-BDE9D9FEB002}" type="pres">
      <dgm:prSet presAssocID="{421417CA-46C2-4555-9FD5-93C600AE43B4}" presName="extraNode" presStyleLbl="node1" presStyleIdx="0" presStyleCnt="3"/>
      <dgm:spPr/>
    </dgm:pt>
    <dgm:pt modelId="{7146AC00-8614-4632-B011-C8B3F723E38E}" type="pres">
      <dgm:prSet presAssocID="{421417CA-46C2-4555-9FD5-93C600AE43B4}" presName="dstNode" presStyleLbl="node1" presStyleIdx="0" presStyleCnt="3"/>
      <dgm:spPr/>
    </dgm:pt>
    <dgm:pt modelId="{53E0A453-491C-473A-B99B-5A738AC54B30}" type="pres">
      <dgm:prSet presAssocID="{E19F49D3-D982-49BB-8BCB-A66E18F4B89B}" presName="text_1" presStyleLbl="node1" presStyleIdx="0" presStyleCnt="3" custScaleY="1171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B4D977-7AD5-4261-A5FD-FDDCBF057ECC}" type="pres">
      <dgm:prSet presAssocID="{E19F49D3-D982-49BB-8BCB-A66E18F4B89B}" presName="accent_1" presStyleCnt="0"/>
      <dgm:spPr/>
    </dgm:pt>
    <dgm:pt modelId="{F6B04F5F-0231-4BBD-85AF-493B1A896A47}" type="pres">
      <dgm:prSet presAssocID="{E19F49D3-D982-49BB-8BCB-A66E18F4B89B}" presName="accentRepeatNode" presStyleLbl="solidFgAcc1" presStyleIdx="0" presStyleCnt="3" custScaleX="86270" custScaleY="93315" custLinFactNeighborX="1485" custLinFactNeighborY="-1015"/>
      <dgm:spPr>
        <a:solidFill>
          <a:schemeClr val="accent4">
            <a:lumMod val="75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A9B19D79-6BD0-4AA8-A9D4-75735807916E}" type="pres">
      <dgm:prSet presAssocID="{65299AC2-8B1A-48F3-B3A4-4F36A181D7EE}" presName="text_2" presStyleLbl="node1" presStyleIdx="1" presStyleCnt="3" custScaleY="111547" custLinFactNeighborX="-688" custLinFactNeighborY="-4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3AEBD0-F46F-48F3-AE0F-CD85E2C56868}" type="pres">
      <dgm:prSet presAssocID="{65299AC2-8B1A-48F3-B3A4-4F36A181D7EE}" presName="accent_2" presStyleCnt="0"/>
      <dgm:spPr/>
    </dgm:pt>
    <dgm:pt modelId="{9019B5E7-17C5-4447-B659-1AD8E6F94A4A}" type="pres">
      <dgm:prSet presAssocID="{65299AC2-8B1A-48F3-B3A4-4F36A181D7EE}" presName="accentRepeatNode" presStyleLbl="solidFgAcc1" presStyleIdx="1" presStyleCnt="3" custScaleX="90981" custScaleY="92150" custLinFactNeighborX="-8461" custLinFactNeighborY="-1405"/>
      <dgm:spPr>
        <a:solidFill>
          <a:srgbClr val="7030A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D44BC3CC-7F52-43E8-A85B-F3DF3AC65E8E}" type="pres">
      <dgm:prSet presAssocID="{C7365C89-F622-4A2B-B1CE-0FA94FDEB322}" presName="text_3" presStyleLbl="node1" presStyleIdx="2" presStyleCnt="3" custScaleY="1118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F37B81-2A33-4316-8547-FFC9D932B195}" type="pres">
      <dgm:prSet presAssocID="{C7365C89-F622-4A2B-B1CE-0FA94FDEB322}" presName="accent_3" presStyleCnt="0"/>
      <dgm:spPr/>
    </dgm:pt>
    <dgm:pt modelId="{9301D5BB-5964-4956-A191-014EC4FDA1C2}" type="pres">
      <dgm:prSet presAssocID="{C7365C89-F622-4A2B-B1CE-0FA94FDEB322}" presName="accentRepeatNode" presStyleLbl="solidFgAcc1" presStyleIdx="2" presStyleCnt="3" custScaleX="84613" custScaleY="90305" custLinFactNeighborX="7288" custLinFactNeighborY="-1260"/>
      <dgm:spPr>
        <a:solidFill>
          <a:schemeClr val="accent2">
            <a:lumMod val="75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</dgm:ptLst>
  <dgm:cxnLst>
    <dgm:cxn modelId="{09E9D5D1-9366-412B-A799-DB4DCA38056B}" srcId="{421417CA-46C2-4555-9FD5-93C600AE43B4}" destId="{C7365C89-F622-4A2B-B1CE-0FA94FDEB322}" srcOrd="2" destOrd="0" parTransId="{D11571F2-31A4-4060-85EE-B2F2F2F3EB85}" sibTransId="{23A49755-558A-4836-9D9B-F80FDB69C008}"/>
    <dgm:cxn modelId="{3EEEC769-3C14-424F-B42B-AA4CF7B16B0F}" type="presOf" srcId="{1FB3EAC0-D807-4DC9-AFD8-37F4755ED64F}" destId="{680FA9FF-2081-48E1-9415-BAD22A10C2FE}" srcOrd="0" destOrd="0" presId="urn:microsoft.com/office/officeart/2008/layout/VerticalCurvedList"/>
    <dgm:cxn modelId="{2C0B963B-1ADA-4D26-B3B2-AFFDC8FC966E}" srcId="{421417CA-46C2-4555-9FD5-93C600AE43B4}" destId="{65299AC2-8B1A-48F3-B3A4-4F36A181D7EE}" srcOrd="1" destOrd="0" parTransId="{D3DC0861-A616-4E4C-9110-DA53954FBADC}" sibTransId="{173233B3-6CC0-4464-B672-B18FD7514487}"/>
    <dgm:cxn modelId="{BEC41F4C-192C-4B18-9D41-7E5A3CA3EB48}" type="presOf" srcId="{421417CA-46C2-4555-9FD5-93C600AE43B4}" destId="{2474DAB9-39C9-4088-BFFC-7933523FFFA4}" srcOrd="0" destOrd="0" presId="urn:microsoft.com/office/officeart/2008/layout/VerticalCurvedList"/>
    <dgm:cxn modelId="{7C5CBAD2-9F7A-42E7-8B70-F2DD1287E375}" type="presOf" srcId="{65299AC2-8B1A-48F3-B3A4-4F36A181D7EE}" destId="{A9B19D79-6BD0-4AA8-A9D4-75735807916E}" srcOrd="0" destOrd="0" presId="urn:microsoft.com/office/officeart/2008/layout/VerticalCurvedList"/>
    <dgm:cxn modelId="{B549524D-F541-49CB-8C18-7E222720F20E}" type="presOf" srcId="{C7365C89-F622-4A2B-B1CE-0FA94FDEB322}" destId="{D44BC3CC-7F52-43E8-A85B-F3DF3AC65E8E}" srcOrd="0" destOrd="0" presId="urn:microsoft.com/office/officeart/2008/layout/VerticalCurvedList"/>
    <dgm:cxn modelId="{4F0F7C53-6422-4091-96E2-6B84C7BA0058}" type="presOf" srcId="{E19F49D3-D982-49BB-8BCB-A66E18F4B89B}" destId="{53E0A453-491C-473A-B99B-5A738AC54B30}" srcOrd="0" destOrd="0" presId="urn:microsoft.com/office/officeart/2008/layout/VerticalCurvedList"/>
    <dgm:cxn modelId="{B0692AE8-939C-4B4F-A7BA-880761BF2A3F}" srcId="{421417CA-46C2-4555-9FD5-93C600AE43B4}" destId="{E19F49D3-D982-49BB-8BCB-A66E18F4B89B}" srcOrd="0" destOrd="0" parTransId="{E7A580BF-917D-4911-9673-FC99BA2D5225}" sibTransId="{1FB3EAC0-D807-4DC9-AFD8-37F4755ED64F}"/>
    <dgm:cxn modelId="{5247E7D5-3487-4C14-9FEE-F87FE4F35D25}" type="presParOf" srcId="{2474DAB9-39C9-4088-BFFC-7933523FFFA4}" destId="{EF770027-E695-4A9A-9850-4CA0AA6363FA}" srcOrd="0" destOrd="0" presId="urn:microsoft.com/office/officeart/2008/layout/VerticalCurvedList"/>
    <dgm:cxn modelId="{376712E2-51AC-4C4D-BF09-02CAEBA09BBA}" type="presParOf" srcId="{EF770027-E695-4A9A-9850-4CA0AA6363FA}" destId="{BC8DA55A-3025-4385-9D13-881FD7AF69AC}" srcOrd="0" destOrd="0" presId="urn:microsoft.com/office/officeart/2008/layout/VerticalCurvedList"/>
    <dgm:cxn modelId="{E4375D5F-70DB-4662-85C5-8D32232F94F5}" type="presParOf" srcId="{BC8DA55A-3025-4385-9D13-881FD7AF69AC}" destId="{7E691762-10EB-4645-8758-6B251F3D3B0A}" srcOrd="0" destOrd="0" presId="urn:microsoft.com/office/officeart/2008/layout/VerticalCurvedList"/>
    <dgm:cxn modelId="{FFA7B795-E430-453E-8F1F-72B2A04C9362}" type="presParOf" srcId="{BC8DA55A-3025-4385-9D13-881FD7AF69AC}" destId="{680FA9FF-2081-48E1-9415-BAD22A10C2FE}" srcOrd="1" destOrd="0" presId="urn:microsoft.com/office/officeart/2008/layout/VerticalCurvedList"/>
    <dgm:cxn modelId="{25122975-F8C8-4EA0-AC92-1F4137D78B94}" type="presParOf" srcId="{BC8DA55A-3025-4385-9D13-881FD7AF69AC}" destId="{407E2547-9BED-444E-BEFB-BDE9D9FEB002}" srcOrd="2" destOrd="0" presId="urn:microsoft.com/office/officeart/2008/layout/VerticalCurvedList"/>
    <dgm:cxn modelId="{6634C444-AF51-47D4-ACA1-C5259E4515C9}" type="presParOf" srcId="{BC8DA55A-3025-4385-9D13-881FD7AF69AC}" destId="{7146AC00-8614-4632-B011-C8B3F723E38E}" srcOrd="3" destOrd="0" presId="urn:microsoft.com/office/officeart/2008/layout/VerticalCurvedList"/>
    <dgm:cxn modelId="{7F13AFCF-2686-4B03-B0C4-FE424D847DEC}" type="presParOf" srcId="{EF770027-E695-4A9A-9850-4CA0AA6363FA}" destId="{53E0A453-491C-473A-B99B-5A738AC54B30}" srcOrd="1" destOrd="0" presId="urn:microsoft.com/office/officeart/2008/layout/VerticalCurvedList"/>
    <dgm:cxn modelId="{21439729-DF63-457F-A876-A61CA91539EC}" type="presParOf" srcId="{EF770027-E695-4A9A-9850-4CA0AA6363FA}" destId="{7CB4D977-7AD5-4261-A5FD-FDDCBF057ECC}" srcOrd="2" destOrd="0" presId="urn:microsoft.com/office/officeart/2008/layout/VerticalCurvedList"/>
    <dgm:cxn modelId="{07747D01-5B49-4718-90A4-1FB895BE6080}" type="presParOf" srcId="{7CB4D977-7AD5-4261-A5FD-FDDCBF057ECC}" destId="{F6B04F5F-0231-4BBD-85AF-493B1A896A47}" srcOrd="0" destOrd="0" presId="urn:microsoft.com/office/officeart/2008/layout/VerticalCurvedList"/>
    <dgm:cxn modelId="{59ABF8BE-8AB0-40C5-8F5D-7A82BF032D96}" type="presParOf" srcId="{EF770027-E695-4A9A-9850-4CA0AA6363FA}" destId="{A9B19D79-6BD0-4AA8-A9D4-75735807916E}" srcOrd="3" destOrd="0" presId="urn:microsoft.com/office/officeart/2008/layout/VerticalCurvedList"/>
    <dgm:cxn modelId="{FD24D945-0AC9-47DD-99B8-0A788BC67084}" type="presParOf" srcId="{EF770027-E695-4A9A-9850-4CA0AA6363FA}" destId="{743AEBD0-F46F-48F3-AE0F-CD85E2C56868}" srcOrd="4" destOrd="0" presId="urn:microsoft.com/office/officeart/2008/layout/VerticalCurvedList"/>
    <dgm:cxn modelId="{E5C41007-BF40-4185-9FF5-5D66B59A16AC}" type="presParOf" srcId="{743AEBD0-F46F-48F3-AE0F-CD85E2C56868}" destId="{9019B5E7-17C5-4447-B659-1AD8E6F94A4A}" srcOrd="0" destOrd="0" presId="urn:microsoft.com/office/officeart/2008/layout/VerticalCurvedList"/>
    <dgm:cxn modelId="{9759D9F8-040F-4A97-81D2-C81B92CE5085}" type="presParOf" srcId="{EF770027-E695-4A9A-9850-4CA0AA6363FA}" destId="{D44BC3CC-7F52-43E8-A85B-F3DF3AC65E8E}" srcOrd="5" destOrd="0" presId="urn:microsoft.com/office/officeart/2008/layout/VerticalCurvedList"/>
    <dgm:cxn modelId="{1176D2B2-A597-4219-85C0-4A62FCF7598F}" type="presParOf" srcId="{EF770027-E695-4A9A-9850-4CA0AA6363FA}" destId="{D6F37B81-2A33-4316-8547-FFC9D932B195}" srcOrd="6" destOrd="0" presId="urn:microsoft.com/office/officeart/2008/layout/VerticalCurvedList"/>
    <dgm:cxn modelId="{A04C00E0-208C-446B-B3B9-D2F195D26B77}" type="presParOf" srcId="{D6F37B81-2A33-4316-8547-FFC9D932B195}" destId="{9301D5BB-5964-4956-A191-014EC4FDA1C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1417CA-46C2-4555-9FD5-93C600AE43B4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9F49D3-D982-49BB-8BCB-A66E18F4B89B}">
      <dgm:prSet phldrT="[Text]" custT="1"/>
      <dgm:spPr>
        <a:solidFill>
          <a:srgbClr val="7030A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ন্যানো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প্রযুক্তি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দ্বারা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তৈরি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ব্যাটারি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ফুয়েল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সেল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সোলার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সেল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ইত্যাদির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মাধ্যমে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সৌরশক্তিকে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অধিকতর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কাজে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লাগানো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যায়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।  </a:t>
          </a:r>
          <a:endParaRPr lang="en-US" sz="3200" dirty="0"/>
        </a:p>
      </dgm:t>
    </dgm:pt>
    <dgm:pt modelId="{E7A580BF-917D-4911-9673-FC99BA2D5225}" type="parTrans" cxnId="{B0692AE8-939C-4B4F-A7BA-880761BF2A3F}">
      <dgm:prSet/>
      <dgm:spPr/>
      <dgm:t>
        <a:bodyPr/>
        <a:lstStyle/>
        <a:p>
          <a:endParaRPr lang="en-US"/>
        </a:p>
      </dgm:t>
    </dgm:pt>
    <dgm:pt modelId="{1FB3EAC0-D807-4DC9-AFD8-37F4755ED64F}" type="sibTrans" cxnId="{B0692AE8-939C-4B4F-A7BA-880761BF2A3F}">
      <dgm:prSet/>
      <dgm:spPr>
        <a:noFill/>
        <a:ln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E4C24654-6F30-4195-A622-3775B28127EC}">
      <dgm:prSet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sz="3600" dirty="0" err="1">
              <a:latin typeface="NikoshBAN" panose="02000000000000000000" pitchFamily="2" charset="0"/>
              <a:cs typeface="NikoshBAN" panose="02000000000000000000" pitchFamily="2" charset="0"/>
            </a:rPr>
            <a:t>পানি</a:t>
          </a:r>
          <a:r>
            <a:rPr lang="en-US" sz="3600" dirty="0"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US" sz="3600" dirty="0" err="1">
              <a:latin typeface="NikoshBAN" panose="02000000000000000000" pitchFamily="2" charset="0"/>
              <a:cs typeface="NikoshBAN" panose="02000000000000000000" pitchFamily="2" charset="0"/>
            </a:rPr>
            <a:t>বায়ু</a:t>
          </a:r>
          <a:r>
            <a:rPr lang="en-US" sz="36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latin typeface="NikoshBAN" panose="02000000000000000000" pitchFamily="2" charset="0"/>
              <a:cs typeface="NikoshBAN" panose="02000000000000000000" pitchFamily="2" charset="0"/>
            </a:rPr>
            <a:t>দূষণ</a:t>
          </a:r>
          <a:r>
            <a:rPr lang="en-US" sz="36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latin typeface="NikoshBAN" panose="02000000000000000000" pitchFamily="2" charset="0"/>
              <a:cs typeface="NikoshBAN" panose="02000000000000000000" pitchFamily="2" charset="0"/>
            </a:rPr>
            <a:t>রোধ</a:t>
          </a:r>
          <a:r>
            <a:rPr lang="en-US" sz="36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latin typeface="NikoshBAN" panose="02000000000000000000" pitchFamily="2" charset="0"/>
              <a:cs typeface="NikoshBAN" panose="02000000000000000000" pitchFamily="2" charset="0"/>
            </a:rPr>
            <a:t>সম্ভব</a:t>
          </a:r>
          <a:r>
            <a:rPr lang="en-US" sz="36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latin typeface="NikoshBAN" panose="02000000000000000000" pitchFamily="2" charset="0"/>
              <a:cs typeface="NikoshBAN" panose="02000000000000000000" pitchFamily="2" charset="0"/>
            </a:rPr>
            <a:t>হচ্ছে</a:t>
          </a:r>
          <a:r>
            <a:rPr lang="en-US" sz="36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CCF3E483-F2B8-4C94-A4BB-6BDCA902C3DF}" type="parTrans" cxnId="{75C6A4A0-B31F-4C4F-84D8-50FF6337C601}">
      <dgm:prSet/>
      <dgm:spPr/>
      <dgm:t>
        <a:bodyPr/>
        <a:lstStyle/>
        <a:p>
          <a:endParaRPr lang="en-US"/>
        </a:p>
      </dgm:t>
    </dgm:pt>
    <dgm:pt modelId="{6A6881D8-8C84-4C21-ACFC-F4B39DF23DDE}" type="sibTrans" cxnId="{75C6A4A0-B31F-4C4F-84D8-50FF6337C601}">
      <dgm:prSet/>
      <dgm:spPr/>
      <dgm:t>
        <a:bodyPr/>
        <a:lstStyle/>
        <a:p>
          <a:endParaRPr lang="en-US"/>
        </a:p>
      </dgm:t>
    </dgm:pt>
    <dgm:pt modelId="{3117ACFA-2362-41CB-BB7E-B95FB98E1E0F}">
      <dgm:prSet custT="1"/>
      <dgm:spPr>
        <a:solidFill>
          <a:schemeClr val="accent4">
            <a:lumMod val="5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ন্যানো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রোবট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প্রতিরক্ষা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ব্যবস্থায়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চিকিৎসা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ক্ষেত্রে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কার্যকরীভাবে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ব্যবহার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সম্ভব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হচ্ছে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B07942FB-15D9-4E1A-94DF-FDD7AEE9F3A1}" type="parTrans" cxnId="{F4A521F9-8A74-46A7-A3C9-2E15C0CC8A10}">
      <dgm:prSet/>
      <dgm:spPr/>
      <dgm:t>
        <a:bodyPr/>
        <a:lstStyle/>
        <a:p>
          <a:endParaRPr lang="en-US"/>
        </a:p>
      </dgm:t>
    </dgm:pt>
    <dgm:pt modelId="{4370DAFC-0BF0-4D4B-A202-1E921F9DFFFC}" type="sibTrans" cxnId="{F4A521F9-8A74-46A7-A3C9-2E15C0CC8A10}">
      <dgm:prSet/>
      <dgm:spPr/>
      <dgm:t>
        <a:bodyPr/>
        <a:lstStyle/>
        <a:p>
          <a:endParaRPr lang="en-US"/>
        </a:p>
      </dgm:t>
    </dgm:pt>
    <dgm:pt modelId="{2474DAB9-39C9-4088-BFFC-7933523FFFA4}" type="pres">
      <dgm:prSet presAssocID="{421417CA-46C2-4555-9FD5-93C600AE43B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EF770027-E695-4A9A-9850-4CA0AA6363FA}" type="pres">
      <dgm:prSet presAssocID="{421417CA-46C2-4555-9FD5-93C600AE43B4}" presName="Name1" presStyleCnt="0"/>
      <dgm:spPr/>
    </dgm:pt>
    <dgm:pt modelId="{BC8DA55A-3025-4385-9D13-881FD7AF69AC}" type="pres">
      <dgm:prSet presAssocID="{421417CA-46C2-4555-9FD5-93C600AE43B4}" presName="cycle" presStyleCnt="0"/>
      <dgm:spPr/>
    </dgm:pt>
    <dgm:pt modelId="{7E691762-10EB-4645-8758-6B251F3D3B0A}" type="pres">
      <dgm:prSet presAssocID="{421417CA-46C2-4555-9FD5-93C600AE43B4}" presName="srcNode" presStyleLbl="node1" presStyleIdx="0" presStyleCnt="3"/>
      <dgm:spPr/>
    </dgm:pt>
    <dgm:pt modelId="{680FA9FF-2081-48E1-9415-BAD22A10C2FE}" type="pres">
      <dgm:prSet presAssocID="{421417CA-46C2-4555-9FD5-93C600AE43B4}" presName="conn" presStyleLbl="parChTrans1D2" presStyleIdx="0" presStyleCnt="1" custFlipHor="1" custScaleX="15657" custScaleY="2061" custLinFactNeighborX="51539" custLinFactNeighborY="36366"/>
      <dgm:spPr>
        <a:prstGeom prst="leftBracket">
          <a:avLst/>
        </a:prstGeom>
      </dgm:spPr>
      <dgm:t>
        <a:bodyPr/>
        <a:lstStyle/>
        <a:p>
          <a:endParaRPr lang="en-US"/>
        </a:p>
      </dgm:t>
    </dgm:pt>
    <dgm:pt modelId="{407E2547-9BED-444E-BEFB-BDE9D9FEB002}" type="pres">
      <dgm:prSet presAssocID="{421417CA-46C2-4555-9FD5-93C600AE43B4}" presName="extraNode" presStyleLbl="node1" presStyleIdx="0" presStyleCnt="3"/>
      <dgm:spPr/>
    </dgm:pt>
    <dgm:pt modelId="{7146AC00-8614-4632-B011-C8B3F723E38E}" type="pres">
      <dgm:prSet presAssocID="{421417CA-46C2-4555-9FD5-93C600AE43B4}" presName="dstNode" presStyleLbl="node1" presStyleIdx="0" presStyleCnt="3"/>
      <dgm:spPr/>
    </dgm:pt>
    <dgm:pt modelId="{53E0A453-491C-473A-B99B-5A738AC54B30}" type="pres">
      <dgm:prSet presAssocID="{E19F49D3-D982-49BB-8BCB-A66E18F4B89B}" presName="text_1" presStyleLbl="node1" presStyleIdx="0" presStyleCnt="3" custScaleX="89026" custScaleY="1133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B4D977-7AD5-4261-A5FD-FDDCBF057ECC}" type="pres">
      <dgm:prSet presAssocID="{E19F49D3-D982-49BB-8BCB-A66E18F4B89B}" presName="accent_1" presStyleCnt="0"/>
      <dgm:spPr/>
    </dgm:pt>
    <dgm:pt modelId="{F6B04F5F-0231-4BBD-85AF-493B1A896A47}" type="pres">
      <dgm:prSet presAssocID="{E19F49D3-D982-49BB-8BCB-A66E18F4B89B}" presName="accentRepeatNode" presStyleLbl="solidFgAcc1" presStyleIdx="0" presStyleCnt="3" custScaleX="97726" custScaleY="90649" custLinFactNeighborX="15750"/>
      <dgm:spPr>
        <a:solidFill>
          <a:srgbClr val="7030A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7E251ED7-85B3-4342-8F5D-48BD3EB046A2}" type="pres">
      <dgm:prSet presAssocID="{3117ACFA-2362-41CB-BB7E-B95FB98E1E0F}" presName="text_2" presStyleLbl="node1" presStyleIdx="1" presStyleCnt="3" custScaleX="89026" custScaleY="108904" custLinFactNeighborX="812" custLinFactNeighborY="11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C4BD3D-76A9-49D6-90A8-2279779511F5}" type="pres">
      <dgm:prSet presAssocID="{3117ACFA-2362-41CB-BB7E-B95FB98E1E0F}" presName="accent_2" presStyleCnt="0"/>
      <dgm:spPr/>
    </dgm:pt>
    <dgm:pt modelId="{22F84D1A-BF69-4CEA-A6F5-C249DE9AC681}" type="pres">
      <dgm:prSet presAssocID="{3117ACFA-2362-41CB-BB7E-B95FB98E1E0F}" presName="accentRepeatNode" presStyleLbl="solidFgAcc1" presStyleIdx="1" presStyleCnt="3" custScaleX="101349" custScaleY="98728" custLinFactNeighborX="6631" custLinFactNeighborY="943"/>
      <dgm:spPr>
        <a:solidFill>
          <a:schemeClr val="accent4">
            <a:lumMod val="5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975E56C5-8ED9-469E-AC36-90406A002E56}" type="pres">
      <dgm:prSet presAssocID="{E4C24654-6F30-4195-A622-3775B28127EC}" presName="text_3" presStyleLbl="node1" presStyleIdx="2" presStyleCnt="3" custScaleX="89026" custScaleY="105240" custLinFactNeighborX="400" custLinFactNeighborY="20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984E36-C3BC-4925-9963-5FDEA7198764}" type="pres">
      <dgm:prSet presAssocID="{E4C24654-6F30-4195-A622-3775B28127EC}" presName="accent_3" presStyleCnt="0"/>
      <dgm:spPr/>
    </dgm:pt>
    <dgm:pt modelId="{010174FA-7F52-45EA-BA28-5BEA34CD90DA}" type="pres">
      <dgm:prSet presAssocID="{E4C24654-6F30-4195-A622-3775B28127EC}" presName="accentRepeatNode" presStyleLbl="solidFgAcc1" presStyleIdx="2" presStyleCnt="3" custScaleX="93266" custScaleY="88222" custLinFactNeighborX="24326" custLinFactNeighborY="829"/>
      <dgm:spPr>
        <a:solidFill>
          <a:schemeClr val="accent2">
            <a:lumMod val="75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</dgm:ptLst>
  <dgm:cxnLst>
    <dgm:cxn modelId="{32BAFD87-5A67-4E90-8065-3243EDC77A75}" type="presOf" srcId="{3117ACFA-2362-41CB-BB7E-B95FB98E1E0F}" destId="{7E251ED7-85B3-4342-8F5D-48BD3EB046A2}" srcOrd="0" destOrd="0" presId="urn:microsoft.com/office/officeart/2008/layout/VerticalCurvedList"/>
    <dgm:cxn modelId="{F4A521F9-8A74-46A7-A3C9-2E15C0CC8A10}" srcId="{421417CA-46C2-4555-9FD5-93C600AE43B4}" destId="{3117ACFA-2362-41CB-BB7E-B95FB98E1E0F}" srcOrd="1" destOrd="0" parTransId="{B07942FB-15D9-4E1A-94DF-FDD7AEE9F3A1}" sibTransId="{4370DAFC-0BF0-4D4B-A202-1E921F9DFFFC}"/>
    <dgm:cxn modelId="{3EEEC769-3C14-424F-B42B-AA4CF7B16B0F}" type="presOf" srcId="{1FB3EAC0-D807-4DC9-AFD8-37F4755ED64F}" destId="{680FA9FF-2081-48E1-9415-BAD22A10C2FE}" srcOrd="0" destOrd="0" presId="urn:microsoft.com/office/officeart/2008/layout/VerticalCurvedList"/>
    <dgm:cxn modelId="{BEC41F4C-192C-4B18-9D41-7E5A3CA3EB48}" type="presOf" srcId="{421417CA-46C2-4555-9FD5-93C600AE43B4}" destId="{2474DAB9-39C9-4088-BFFC-7933523FFFA4}" srcOrd="0" destOrd="0" presId="urn:microsoft.com/office/officeart/2008/layout/VerticalCurvedList"/>
    <dgm:cxn modelId="{0E676C98-E4D4-46D7-A8BE-3690C130EBD1}" type="presOf" srcId="{E4C24654-6F30-4195-A622-3775B28127EC}" destId="{975E56C5-8ED9-469E-AC36-90406A002E56}" srcOrd="0" destOrd="0" presId="urn:microsoft.com/office/officeart/2008/layout/VerticalCurvedList"/>
    <dgm:cxn modelId="{75C6A4A0-B31F-4C4F-84D8-50FF6337C601}" srcId="{421417CA-46C2-4555-9FD5-93C600AE43B4}" destId="{E4C24654-6F30-4195-A622-3775B28127EC}" srcOrd="2" destOrd="0" parTransId="{CCF3E483-F2B8-4C94-A4BB-6BDCA902C3DF}" sibTransId="{6A6881D8-8C84-4C21-ACFC-F4B39DF23DDE}"/>
    <dgm:cxn modelId="{4F0F7C53-6422-4091-96E2-6B84C7BA0058}" type="presOf" srcId="{E19F49D3-D982-49BB-8BCB-A66E18F4B89B}" destId="{53E0A453-491C-473A-B99B-5A738AC54B30}" srcOrd="0" destOrd="0" presId="urn:microsoft.com/office/officeart/2008/layout/VerticalCurvedList"/>
    <dgm:cxn modelId="{B0692AE8-939C-4B4F-A7BA-880761BF2A3F}" srcId="{421417CA-46C2-4555-9FD5-93C600AE43B4}" destId="{E19F49D3-D982-49BB-8BCB-A66E18F4B89B}" srcOrd="0" destOrd="0" parTransId="{E7A580BF-917D-4911-9673-FC99BA2D5225}" sibTransId="{1FB3EAC0-D807-4DC9-AFD8-37F4755ED64F}"/>
    <dgm:cxn modelId="{5247E7D5-3487-4C14-9FEE-F87FE4F35D25}" type="presParOf" srcId="{2474DAB9-39C9-4088-BFFC-7933523FFFA4}" destId="{EF770027-E695-4A9A-9850-4CA0AA6363FA}" srcOrd="0" destOrd="0" presId="urn:microsoft.com/office/officeart/2008/layout/VerticalCurvedList"/>
    <dgm:cxn modelId="{376712E2-51AC-4C4D-BF09-02CAEBA09BBA}" type="presParOf" srcId="{EF770027-E695-4A9A-9850-4CA0AA6363FA}" destId="{BC8DA55A-3025-4385-9D13-881FD7AF69AC}" srcOrd="0" destOrd="0" presId="urn:microsoft.com/office/officeart/2008/layout/VerticalCurvedList"/>
    <dgm:cxn modelId="{E4375D5F-70DB-4662-85C5-8D32232F94F5}" type="presParOf" srcId="{BC8DA55A-3025-4385-9D13-881FD7AF69AC}" destId="{7E691762-10EB-4645-8758-6B251F3D3B0A}" srcOrd="0" destOrd="0" presId="urn:microsoft.com/office/officeart/2008/layout/VerticalCurvedList"/>
    <dgm:cxn modelId="{FFA7B795-E430-453E-8F1F-72B2A04C9362}" type="presParOf" srcId="{BC8DA55A-3025-4385-9D13-881FD7AF69AC}" destId="{680FA9FF-2081-48E1-9415-BAD22A10C2FE}" srcOrd="1" destOrd="0" presId="urn:microsoft.com/office/officeart/2008/layout/VerticalCurvedList"/>
    <dgm:cxn modelId="{25122975-F8C8-4EA0-AC92-1F4137D78B94}" type="presParOf" srcId="{BC8DA55A-3025-4385-9D13-881FD7AF69AC}" destId="{407E2547-9BED-444E-BEFB-BDE9D9FEB002}" srcOrd="2" destOrd="0" presId="urn:microsoft.com/office/officeart/2008/layout/VerticalCurvedList"/>
    <dgm:cxn modelId="{6634C444-AF51-47D4-ACA1-C5259E4515C9}" type="presParOf" srcId="{BC8DA55A-3025-4385-9D13-881FD7AF69AC}" destId="{7146AC00-8614-4632-B011-C8B3F723E38E}" srcOrd="3" destOrd="0" presId="urn:microsoft.com/office/officeart/2008/layout/VerticalCurvedList"/>
    <dgm:cxn modelId="{7F13AFCF-2686-4B03-B0C4-FE424D847DEC}" type="presParOf" srcId="{EF770027-E695-4A9A-9850-4CA0AA6363FA}" destId="{53E0A453-491C-473A-B99B-5A738AC54B30}" srcOrd="1" destOrd="0" presId="urn:microsoft.com/office/officeart/2008/layout/VerticalCurvedList"/>
    <dgm:cxn modelId="{21439729-DF63-457F-A876-A61CA91539EC}" type="presParOf" srcId="{EF770027-E695-4A9A-9850-4CA0AA6363FA}" destId="{7CB4D977-7AD5-4261-A5FD-FDDCBF057ECC}" srcOrd="2" destOrd="0" presId="urn:microsoft.com/office/officeart/2008/layout/VerticalCurvedList"/>
    <dgm:cxn modelId="{07747D01-5B49-4718-90A4-1FB895BE6080}" type="presParOf" srcId="{7CB4D977-7AD5-4261-A5FD-FDDCBF057ECC}" destId="{F6B04F5F-0231-4BBD-85AF-493B1A896A47}" srcOrd="0" destOrd="0" presId="urn:microsoft.com/office/officeart/2008/layout/VerticalCurvedList"/>
    <dgm:cxn modelId="{F30E7CCA-D422-4801-9B2C-DA69D2EB2A90}" type="presParOf" srcId="{EF770027-E695-4A9A-9850-4CA0AA6363FA}" destId="{7E251ED7-85B3-4342-8F5D-48BD3EB046A2}" srcOrd="3" destOrd="0" presId="urn:microsoft.com/office/officeart/2008/layout/VerticalCurvedList"/>
    <dgm:cxn modelId="{532D3B50-FC1A-4FFA-8C13-11588F7FE285}" type="presParOf" srcId="{EF770027-E695-4A9A-9850-4CA0AA6363FA}" destId="{26C4BD3D-76A9-49D6-90A8-2279779511F5}" srcOrd="4" destOrd="0" presId="urn:microsoft.com/office/officeart/2008/layout/VerticalCurvedList"/>
    <dgm:cxn modelId="{84690AD5-10FE-4158-906D-024B8ECC4864}" type="presParOf" srcId="{26C4BD3D-76A9-49D6-90A8-2279779511F5}" destId="{22F84D1A-BF69-4CEA-A6F5-C249DE9AC681}" srcOrd="0" destOrd="0" presId="urn:microsoft.com/office/officeart/2008/layout/VerticalCurvedList"/>
    <dgm:cxn modelId="{5079C372-4FC1-4DAF-833C-1A17E4D04FF9}" type="presParOf" srcId="{EF770027-E695-4A9A-9850-4CA0AA6363FA}" destId="{975E56C5-8ED9-469E-AC36-90406A002E56}" srcOrd="5" destOrd="0" presId="urn:microsoft.com/office/officeart/2008/layout/VerticalCurvedList"/>
    <dgm:cxn modelId="{EC84D43C-1931-4AA7-96B2-4198E6D76292}" type="presParOf" srcId="{EF770027-E695-4A9A-9850-4CA0AA6363FA}" destId="{92984E36-C3BC-4925-9963-5FDEA7198764}" srcOrd="6" destOrd="0" presId="urn:microsoft.com/office/officeart/2008/layout/VerticalCurvedList"/>
    <dgm:cxn modelId="{9B5D0556-8904-40BD-AE97-A505B9C6EFDC}" type="presParOf" srcId="{92984E36-C3BC-4925-9963-5FDEA7198764}" destId="{010174FA-7F52-45EA-BA28-5BEA34CD90D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1272011"/>
            <a:ext cx="9944100" cy="2705947"/>
          </a:xfrm>
        </p:spPr>
        <p:txBody>
          <a:bodyPr anchor="b"/>
          <a:lstStyle>
            <a:lvl1pPr algn="ctr">
              <a:defRPr sz="65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50" y="4082310"/>
            <a:ext cx="9944100" cy="1876530"/>
          </a:xfrm>
        </p:spPr>
        <p:txBody>
          <a:bodyPr/>
          <a:lstStyle>
            <a:lvl1pPr marL="0" indent="0" algn="ctr">
              <a:buNone/>
              <a:defRPr sz="2610"/>
            </a:lvl1pPr>
            <a:lvl2pPr marL="497205" indent="0" algn="ctr">
              <a:buNone/>
              <a:defRPr sz="2175"/>
            </a:lvl2pPr>
            <a:lvl3pPr marL="994410" indent="0" algn="ctr">
              <a:buNone/>
              <a:defRPr sz="1958"/>
            </a:lvl3pPr>
            <a:lvl4pPr marL="1491615" indent="0" algn="ctr">
              <a:buNone/>
              <a:defRPr sz="1740"/>
            </a:lvl4pPr>
            <a:lvl5pPr marL="1988820" indent="0" algn="ctr">
              <a:buNone/>
              <a:defRPr sz="1740"/>
            </a:lvl5pPr>
            <a:lvl6pPr marL="2486025" indent="0" algn="ctr">
              <a:buNone/>
              <a:defRPr sz="1740"/>
            </a:lvl6pPr>
            <a:lvl7pPr marL="2983230" indent="0" algn="ctr">
              <a:buNone/>
              <a:defRPr sz="1740"/>
            </a:lvl7pPr>
            <a:lvl8pPr marL="3480435" indent="0" algn="ctr">
              <a:buNone/>
              <a:defRPr sz="1740"/>
            </a:lvl8pPr>
            <a:lvl9pPr marL="3977640" indent="0" algn="ctr">
              <a:buNone/>
              <a:defRPr sz="17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F3DEC-96A6-4E2C-AE7F-EE5D1B9BEE1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64DB-6359-4DBA-8CAD-B62F0E535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11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F3DEC-96A6-4E2C-AE7F-EE5D1B9BEE1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64DB-6359-4DBA-8CAD-B62F0E535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015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637" y="1937704"/>
            <a:ext cx="11435715" cy="3233102"/>
          </a:xfrm>
        </p:spPr>
        <p:txBody>
          <a:bodyPr anchor="b"/>
          <a:lstStyle>
            <a:lvl1pPr>
              <a:defRPr sz="65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4637" y="5201392"/>
            <a:ext cx="11435715" cy="1700212"/>
          </a:xfrm>
        </p:spPr>
        <p:txBody>
          <a:bodyPr/>
          <a:lstStyle>
            <a:lvl1pPr marL="0" indent="0">
              <a:buNone/>
              <a:defRPr sz="2610">
                <a:solidFill>
                  <a:schemeClr val="tx1">
                    <a:tint val="82000"/>
                  </a:schemeClr>
                </a:solidFill>
              </a:defRPr>
            </a:lvl1pPr>
            <a:lvl2pPr marL="497205" indent="0">
              <a:buNone/>
              <a:defRPr sz="2175">
                <a:solidFill>
                  <a:schemeClr val="tx1">
                    <a:tint val="82000"/>
                  </a:schemeClr>
                </a:solidFill>
              </a:defRPr>
            </a:lvl2pPr>
            <a:lvl3pPr marL="994410" indent="0">
              <a:buNone/>
              <a:defRPr sz="1958">
                <a:solidFill>
                  <a:schemeClr val="tx1">
                    <a:tint val="82000"/>
                  </a:schemeClr>
                </a:solidFill>
              </a:defRPr>
            </a:lvl3pPr>
            <a:lvl4pPr marL="1491615" indent="0">
              <a:buNone/>
              <a:defRPr sz="1740">
                <a:solidFill>
                  <a:schemeClr val="tx1">
                    <a:tint val="82000"/>
                  </a:schemeClr>
                </a:solidFill>
              </a:defRPr>
            </a:lvl4pPr>
            <a:lvl5pPr marL="1988820" indent="0">
              <a:buNone/>
              <a:defRPr sz="1740">
                <a:solidFill>
                  <a:schemeClr val="tx1">
                    <a:tint val="82000"/>
                  </a:schemeClr>
                </a:solidFill>
              </a:defRPr>
            </a:lvl5pPr>
            <a:lvl6pPr marL="2486025" indent="0">
              <a:buNone/>
              <a:defRPr sz="1740">
                <a:solidFill>
                  <a:schemeClr val="tx1">
                    <a:tint val="82000"/>
                  </a:schemeClr>
                </a:solidFill>
              </a:defRPr>
            </a:lvl6pPr>
            <a:lvl7pPr marL="2983230" indent="0">
              <a:buNone/>
              <a:defRPr sz="1740">
                <a:solidFill>
                  <a:schemeClr val="tx1">
                    <a:tint val="82000"/>
                  </a:schemeClr>
                </a:solidFill>
              </a:defRPr>
            </a:lvl7pPr>
            <a:lvl8pPr marL="3480435" indent="0">
              <a:buNone/>
              <a:defRPr sz="1740">
                <a:solidFill>
                  <a:schemeClr val="tx1">
                    <a:tint val="82000"/>
                  </a:schemeClr>
                </a:solidFill>
              </a:defRPr>
            </a:lvl8pPr>
            <a:lvl9pPr marL="3977640" indent="0">
              <a:buNone/>
              <a:defRPr sz="17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F3DEC-96A6-4E2C-AE7F-EE5D1B9BEE1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64DB-6359-4DBA-8CAD-B62F0E535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934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1543" y="2069042"/>
            <a:ext cx="563499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12268" y="2069042"/>
            <a:ext cx="563499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F3DEC-96A6-4E2C-AE7F-EE5D1B9BEE1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64DB-6359-4DBA-8CAD-B62F0E535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255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269" y="413809"/>
            <a:ext cx="11435715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270" y="1905318"/>
            <a:ext cx="5609093" cy="933767"/>
          </a:xfrm>
        </p:spPr>
        <p:txBody>
          <a:bodyPr anchor="b"/>
          <a:lstStyle>
            <a:lvl1pPr marL="0" indent="0">
              <a:buNone/>
              <a:defRPr sz="2610" b="1"/>
            </a:lvl1pPr>
            <a:lvl2pPr marL="497205" indent="0">
              <a:buNone/>
              <a:defRPr sz="2175" b="1"/>
            </a:lvl2pPr>
            <a:lvl3pPr marL="994410" indent="0">
              <a:buNone/>
              <a:defRPr sz="1958" b="1"/>
            </a:lvl3pPr>
            <a:lvl4pPr marL="1491615" indent="0">
              <a:buNone/>
              <a:defRPr sz="1740" b="1"/>
            </a:lvl4pPr>
            <a:lvl5pPr marL="1988820" indent="0">
              <a:buNone/>
              <a:defRPr sz="1740" b="1"/>
            </a:lvl5pPr>
            <a:lvl6pPr marL="2486025" indent="0">
              <a:buNone/>
              <a:defRPr sz="1740" b="1"/>
            </a:lvl6pPr>
            <a:lvl7pPr marL="2983230" indent="0">
              <a:buNone/>
              <a:defRPr sz="1740" b="1"/>
            </a:lvl7pPr>
            <a:lvl8pPr marL="3480435" indent="0">
              <a:buNone/>
              <a:defRPr sz="1740" b="1"/>
            </a:lvl8pPr>
            <a:lvl9pPr marL="3977640" indent="0">
              <a:buNone/>
              <a:defRPr sz="17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270" y="2839085"/>
            <a:ext cx="5609093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12267" y="1905318"/>
            <a:ext cx="5636717" cy="933767"/>
          </a:xfrm>
        </p:spPr>
        <p:txBody>
          <a:bodyPr anchor="b"/>
          <a:lstStyle>
            <a:lvl1pPr marL="0" indent="0">
              <a:buNone/>
              <a:defRPr sz="2610" b="1"/>
            </a:lvl1pPr>
            <a:lvl2pPr marL="497205" indent="0">
              <a:buNone/>
              <a:defRPr sz="2175" b="1"/>
            </a:lvl2pPr>
            <a:lvl3pPr marL="994410" indent="0">
              <a:buNone/>
              <a:defRPr sz="1958" b="1"/>
            </a:lvl3pPr>
            <a:lvl4pPr marL="1491615" indent="0">
              <a:buNone/>
              <a:defRPr sz="1740" b="1"/>
            </a:lvl4pPr>
            <a:lvl5pPr marL="1988820" indent="0">
              <a:buNone/>
              <a:defRPr sz="1740" b="1"/>
            </a:lvl5pPr>
            <a:lvl6pPr marL="2486025" indent="0">
              <a:buNone/>
              <a:defRPr sz="1740" b="1"/>
            </a:lvl6pPr>
            <a:lvl7pPr marL="2983230" indent="0">
              <a:buNone/>
              <a:defRPr sz="1740" b="1"/>
            </a:lvl7pPr>
            <a:lvl8pPr marL="3480435" indent="0">
              <a:buNone/>
              <a:defRPr sz="1740" b="1"/>
            </a:lvl8pPr>
            <a:lvl9pPr marL="3977640" indent="0">
              <a:buNone/>
              <a:defRPr sz="17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12267" y="2839085"/>
            <a:ext cx="5636717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F3DEC-96A6-4E2C-AE7F-EE5D1B9BEE1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64DB-6359-4DBA-8CAD-B62F0E535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23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F3DEC-96A6-4E2C-AE7F-EE5D1B9BEE1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64DB-6359-4DBA-8CAD-B62F0E535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748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F3DEC-96A6-4E2C-AE7F-EE5D1B9BEE1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64DB-6359-4DBA-8CAD-B62F0E535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820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270" y="518160"/>
            <a:ext cx="4276308" cy="1813560"/>
          </a:xfrm>
        </p:spPr>
        <p:txBody>
          <a:bodyPr anchor="b"/>
          <a:lstStyle>
            <a:lvl1pPr>
              <a:defRPr sz="3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6717" y="1119082"/>
            <a:ext cx="6712268" cy="5523442"/>
          </a:xfrm>
        </p:spPr>
        <p:txBody>
          <a:bodyPr/>
          <a:lstStyle>
            <a:lvl1pPr>
              <a:defRPr sz="3480"/>
            </a:lvl1pPr>
            <a:lvl2pPr>
              <a:defRPr sz="3045"/>
            </a:lvl2pPr>
            <a:lvl3pPr>
              <a:defRPr sz="2610"/>
            </a:lvl3pPr>
            <a:lvl4pPr>
              <a:defRPr sz="2175"/>
            </a:lvl4pPr>
            <a:lvl5pPr>
              <a:defRPr sz="2175"/>
            </a:lvl5pPr>
            <a:lvl6pPr>
              <a:defRPr sz="2175"/>
            </a:lvl6pPr>
            <a:lvl7pPr>
              <a:defRPr sz="2175"/>
            </a:lvl7pPr>
            <a:lvl8pPr>
              <a:defRPr sz="2175"/>
            </a:lvl8pPr>
            <a:lvl9pPr>
              <a:defRPr sz="21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270" y="2331720"/>
            <a:ext cx="4276308" cy="4319800"/>
          </a:xfrm>
        </p:spPr>
        <p:txBody>
          <a:bodyPr/>
          <a:lstStyle>
            <a:lvl1pPr marL="0" indent="0">
              <a:buNone/>
              <a:defRPr sz="1740"/>
            </a:lvl1pPr>
            <a:lvl2pPr marL="497205" indent="0">
              <a:buNone/>
              <a:defRPr sz="1523"/>
            </a:lvl2pPr>
            <a:lvl3pPr marL="994410" indent="0">
              <a:buNone/>
              <a:defRPr sz="1305"/>
            </a:lvl3pPr>
            <a:lvl4pPr marL="1491615" indent="0">
              <a:buNone/>
              <a:defRPr sz="1088"/>
            </a:lvl4pPr>
            <a:lvl5pPr marL="1988820" indent="0">
              <a:buNone/>
              <a:defRPr sz="1088"/>
            </a:lvl5pPr>
            <a:lvl6pPr marL="2486025" indent="0">
              <a:buNone/>
              <a:defRPr sz="1088"/>
            </a:lvl6pPr>
            <a:lvl7pPr marL="2983230" indent="0">
              <a:buNone/>
              <a:defRPr sz="1088"/>
            </a:lvl7pPr>
            <a:lvl8pPr marL="3480435" indent="0">
              <a:buNone/>
              <a:defRPr sz="1088"/>
            </a:lvl8pPr>
            <a:lvl9pPr marL="3977640" indent="0">
              <a:buNone/>
              <a:defRPr sz="10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F3DEC-96A6-4E2C-AE7F-EE5D1B9BEE1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64DB-6359-4DBA-8CAD-B62F0E535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31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270" y="518160"/>
            <a:ext cx="4276308" cy="1813560"/>
          </a:xfrm>
        </p:spPr>
        <p:txBody>
          <a:bodyPr anchor="b"/>
          <a:lstStyle>
            <a:lvl1pPr>
              <a:defRPr sz="3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36717" y="1119082"/>
            <a:ext cx="6712268" cy="5523442"/>
          </a:xfrm>
        </p:spPr>
        <p:txBody>
          <a:bodyPr anchor="t"/>
          <a:lstStyle>
            <a:lvl1pPr marL="0" indent="0">
              <a:buNone/>
              <a:defRPr sz="3480"/>
            </a:lvl1pPr>
            <a:lvl2pPr marL="497205" indent="0">
              <a:buNone/>
              <a:defRPr sz="3045"/>
            </a:lvl2pPr>
            <a:lvl3pPr marL="994410" indent="0">
              <a:buNone/>
              <a:defRPr sz="2610"/>
            </a:lvl3pPr>
            <a:lvl4pPr marL="1491615" indent="0">
              <a:buNone/>
              <a:defRPr sz="2175"/>
            </a:lvl4pPr>
            <a:lvl5pPr marL="1988820" indent="0">
              <a:buNone/>
              <a:defRPr sz="2175"/>
            </a:lvl5pPr>
            <a:lvl6pPr marL="2486025" indent="0">
              <a:buNone/>
              <a:defRPr sz="2175"/>
            </a:lvl6pPr>
            <a:lvl7pPr marL="2983230" indent="0">
              <a:buNone/>
              <a:defRPr sz="2175"/>
            </a:lvl7pPr>
            <a:lvl8pPr marL="3480435" indent="0">
              <a:buNone/>
              <a:defRPr sz="2175"/>
            </a:lvl8pPr>
            <a:lvl9pPr marL="3977640" indent="0">
              <a:buNone/>
              <a:defRPr sz="21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270" y="2331720"/>
            <a:ext cx="4276308" cy="4319800"/>
          </a:xfrm>
        </p:spPr>
        <p:txBody>
          <a:bodyPr/>
          <a:lstStyle>
            <a:lvl1pPr marL="0" indent="0">
              <a:buNone/>
              <a:defRPr sz="1740"/>
            </a:lvl1pPr>
            <a:lvl2pPr marL="497205" indent="0">
              <a:buNone/>
              <a:defRPr sz="1523"/>
            </a:lvl2pPr>
            <a:lvl3pPr marL="994410" indent="0">
              <a:buNone/>
              <a:defRPr sz="1305"/>
            </a:lvl3pPr>
            <a:lvl4pPr marL="1491615" indent="0">
              <a:buNone/>
              <a:defRPr sz="1088"/>
            </a:lvl4pPr>
            <a:lvl5pPr marL="1988820" indent="0">
              <a:buNone/>
              <a:defRPr sz="1088"/>
            </a:lvl5pPr>
            <a:lvl6pPr marL="2486025" indent="0">
              <a:buNone/>
              <a:defRPr sz="1088"/>
            </a:lvl6pPr>
            <a:lvl7pPr marL="2983230" indent="0">
              <a:buNone/>
              <a:defRPr sz="1088"/>
            </a:lvl7pPr>
            <a:lvl8pPr marL="3480435" indent="0">
              <a:buNone/>
              <a:defRPr sz="1088"/>
            </a:lvl8pPr>
            <a:lvl9pPr marL="3977640" indent="0">
              <a:buNone/>
              <a:defRPr sz="10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F3DEC-96A6-4E2C-AE7F-EE5D1B9BEE1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64DB-6359-4DBA-8CAD-B62F0E535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354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F3DEC-96A6-4E2C-AE7F-EE5D1B9BEE1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64DB-6359-4DBA-8CAD-B62F0E535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7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88329" y="413808"/>
            <a:ext cx="2858929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1543" y="413808"/>
            <a:ext cx="8411051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F3DEC-96A6-4E2C-AE7F-EE5D1B9BEE1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B64DB-6359-4DBA-8CAD-B62F0E535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27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1543" y="413809"/>
            <a:ext cx="11435715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1543" y="2069042"/>
            <a:ext cx="11435715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1543" y="7203864"/>
            <a:ext cx="298323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DF3DEC-96A6-4E2C-AE7F-EE5D1B9BEE1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91978" y="7203864"/>
            <a:ext cx="447484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64028" y="7203864"/>
            <a:ext cx="298323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5B64DB-6359-4DBA-8CAD-B62F0E535C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193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94410" rtl="0" eaLnBrk="1" latinLnBrk="0" hangingPunct="1">
        <a:lnSpc>
          <a:spcPct val="90000"/>
        </a:lnSpc>
        <a:spcBef>
          <a:spcPct val="0"/>
        </a:spcBef>
        <a:buNone/>
        <a:defRPr sz="47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8603" indent="-248603" algn="l" defTabSz="994410" rtl="0" eaLnBrk="1" latinLnBrk="0" hangingPunct="1">
        <a:lnSpc>
          <a:spcPct val="90000"/>
        </a:lnSpc>
        <a:spcBef>
          <a:spcPts val="1088"/>
        </a:spcBef>
        <a:buFont typeface="Arial" panose="020B0604020202020204" pitchFamily="34" charset="0"/>
        <a:buChar char="•"/>
        <a:defRPr sz="3045" kern="1200">
          <a:solidFill>
            <a:schemeClr val="tx1"/>
          </a:solidFill>
          <a:latin typeface="+mn-lt"/>
          <a:ea typeface="+mn-ea"/>
          <a:cs typeface="+mn-cs"/>
        </a:defRPr>
      </a:lvl1pPr>
      <a:lvl2pPr marL="745808" indent="-248603" algn="l" defTabSz="99441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2610" kern="1200">
          <a:solidFill>
            <a:schemeClr val="tx1"/>
          </a:solidFill>
          <a:latin typeface="+mn-lt"/>
          <a:ea typeface="+mn-ea"/>
          <a:cs typeface="+mn-cs"/>
        </a:defRPr>
      </a:lvl2pPr>
      <a:lvl3pPr marL="1243013" indent="-248603" algn="l" defTabSz="99441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2175" kern="1200">
          <a:solidFill>
            <a:schemeClr val="tx1"/>
          </a:solidFill>
          <a:latin typeface="+mn-lt"/>
          <a:ea typeface="+mn-ea"/>
          <a:cs typeface="+mn-cs"/>
        </a:defRPr>
      </a:lvl3pPr>
      <a:lvl4pPr marL="1740218" indent="-248603" algn="l" defTabSz="99441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1958" kern="1200">
          <a:solidFill>
            <a:schemeClr val="tx1"/>
          </a:solidFill>
          <a:latin typeface="+mn-lt"/>
          <a:ea typeface="+mn-ea"/>
          <a:cs typeface="+mn-cs"/>
        </a:defRPr>
      </a:lvl4pPr>
      <a:lvl5pPr marL="2237423" indent="-248603" algn="l" defTabSz="99441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1958" kern="1200">
          <a:solidFill>
            <a:schemeClr val="tx1"/>
          </a:solidFill>
          <a:latin typeface="+mn-lt"/>
          <a:ea typeface="+mn-ea"/>
          <a:cs typeface="+mn-cs"/>
        </a:defRPr>
      </a:lvl5pPr>
      <a:lvl6pPr marL="2734628" indent="-248603" algn="l" defTabSz="99441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3231833" indent="-248603" algn="l" defTabSz="99441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729038" indent="-248603" algn="l" defTabSz="99441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4226243" indent="-248603" algn="l" defTabSz="99441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1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4410" rtl="0" eaLnBrk="1" latinLnBrk="0" hangingPunct="1">
        <a:defRPr sz="1958" kern="1200">
          <a:solidFill>
            <a:schemeClr val="tx1"/>
          </a:solidFill>
          <a:latin typeface="+mn-lt"/>
          <a:ea typeface="+mn-ea"/>
          <a:cs typeface="+mn-cs"/>
        </a:defRPr>
      </a:lvl1pPr>
      <a:lvl2pPr marL="497205" algn="l" defTabSz="994410" rtl="0" eaLnBrk="1" latinLnBrk="0" hangingPunct="1">
        <a:defRPr sz="1958" kern="1200">
          <a:solidFill>
            <a:schemeClr val="tx1"/>
          </a:solidFill>
          <a:latin typeface="+mn-lt"/>
          <a:ea typeface="+mn-ea"/>
          <a:cs typeface="+mn-cs"/>
        </a:defRPr>
      </a:lvl2pPr>
      <a:lvl3pPr marL="994410" algn="l" defTabSz="994410" rtl="0" eaLnBrk="1" latinLnBrk="0" hangingPunct="1">
        <a:defRPr sz="1958" kern="1200">
          <a:solidFill>
            <a:schemeClr val="tx1"/>
          </a:solidFill>
          <a:latin typeface="+mn-lt"/>
          <a:ea typeface="+mn-ea"/>
          <a:cs typeface="+mn-cs"/>
        </a:defRPr>
      </a:lvl3pPr>
      <a:lvl4pPr marL="1491615" algn="l" defTabSz="994410" rtl="0" eaLnBrk="1" latinLnBrk="0" hangingPunct="1">
        <a:defRPr sz="1958" kern="1200">
          <a:solidFill>
            <a:schemeClr val="tx1"/>
          </a:solidFill>
          <a:latin typeface="+mn-lt"/>
          <a:ea typeface="+mn-ea"/>
          <a:cs typeface="+mn-cs"/>
        </a:defRPr>
      </a:lvl4pPr>
      <a:lvl5pPr marL="1988820" algn="l" defTabSz="994410" rtl="0" eaLnBrk="1" latinLnBrk="0" hangingPunct="1">
        <a:defRPr sz="1958" kern="1200">
          <a:solidFill>
            <a:schemeClr val="tx1"/>
          </a:solidFill>
          <a:latin typeface="+mn-lt"/>
          <a:ea typeface="+mn-ea"/>
          <a:cs typeface="+mn-cs"/>
        </a:defRPr>
      </a:lvl5pPr>
      <a:lvl6pPr marL="2486025" algn="l" defTabSz="994410" rtl="0" eaLnBrk="1" latinLnBrk="0" hangingPunct="1">
        <a:defRPr sz="1958" kern="1200">
          <a:solidFill>
            <a:schemeClr val="tx1"/>
          </a:solidFill>
          <a:latin typeface="+mn-lt"/>
          <a:ea typeface="+mn-ea"/>
          <a:cs typeface="+mn-cs"/>
        </a:defRPr>
      </a:lvl6pPr>
      <a:lvl7pPr marL="2983230" algn="l" defTabSz="994410" rtl="0" eaLnBrk="1" latinLnBrk="0" hangingPunct="1">
        <a:defRPr sz="1958" kern="1200">
          <a:solidFill>
            <a:schemeClr val="tx1"/>
          </a:solidFill>
          <a:latin typeface="+mn-lt"/>
          <a:ea typeface="+mn-ea"/>
          <a:cs typeface="+mn-cs"/>
        </a:defRPr>
      </a:lvl7pPr>
      <a:lvl8pPr marL="3480435" algn="l" defTabSz="994410" rtl="0" eaLnBrk="1" latinLnBrk="0" hangingPunct="1">
        <a:defRPr sz="1958" kern="1200">
          <a:solidFill>
            <a:schemeClr val="tx1"/>
          </a:solidFill>
          <a:latin typeface="+mn-lt"/>
          <a:ea typeface="+mn-ea"/>
          <a:cs typeface="+mn-cs"/>
        </a:defRPr>
      </a:lvl8pPr>
      <a:lvl9pPr marL="3977640" algn="l" defTabSz="994410" rtl="0" eaLnBrk="1" latinLnBrk="0" hangingPunct="1">
        <a:defRPr sz="19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8F8B49B-97D1-D0AA-2D44-B08B4F890316}"/>
              </a:ext>
            </a:extLst>
          </p:cNvPr>
          <p:cNvSpPr txBox="1"/>
          <p:nvPr/>
        </p:nvSpPr>
        <p:spPr>
          <a:xfrm>
            <a:off x="2569779" y="2420500"/>
            <a:ext cx="76935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solidFill>
                  <a:schemeClr val="accent5">
                    <a:lumMod val="75000"/>
                  </a:schemeClr>
                </a:solidFill>
                <a:latin typeface="Arial Rounded MT Bold" panose="020F070403050403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Welcome</a:t>
            </a:r>
            <a:endParaRPr lang="en-US" sz="12000" dirty="0">
              <a:solidFill>
                <a:schemeClr val="accent5">
                  <a:lumMod val="75000"/>
                </a:schemeClr>
              </a:solidFill>
              <a:latin typeface="Arial Rounded MT Bold" panose="020F070403050403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AEA9C40-D2C2-B743-A46B-85F7A9533572}"/>
              </a:ext>
            </a:extLst>
          </p:cNvPr>
          <p:cNvSpPr/>
          <p:nvPr/>
        </p:nvSpPr>
        <p:spPr>
          <a:xfrm>
            <a:off x="2253761" y="2250832"/>
            <a:ext cx="8311662" cy="17584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544FCC9-C4CE-134B-6ADF-3E1AC66DF39C}"/>
              </a:ext>
            </a:extLst>
          </p:cNvPr>
          <p:cNvSpPr/>
          <p:nvPr/>
        </p:nvSpPr>
        <p:spPr>
          <a:xfrm>
            <a:off x="2277208" y="4423845"/>
            <a:ext cx="8311662" cy="17584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/>
          <p:nvPr/>
        </p:nvGrpSpPr>
        <p:grpSpPr>
          <a:xfrm>
            <a:off x="0" y="128953"/>
            <a:ext cx="8893097" cy="7643447"/>
            <a:chOff x="838200" y="761999"/>
            <a:chExt cx="5213195" cy="4917708"/>
          </a:xfrm>
        </p:grpSpPr>
        <p:sp>
          <p:nvSpPr>
            <p:cNvPr id="5" name="Title 1"/>
            <p:cNvSpPr txBox="1">
              <a:spLocks/>
            </p:cNvSpPr>
            <p:nvPr/>
          </p:nvSpPr>
          <p:spPr>
            <a:xfrm>
              <a:off x="3397405" y="761999"/>
              <a:ext cx="2653990" cy="5656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sz="48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পরিচিতি</a:t>
              </a:r>
              <a:endPara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Title 1"/>
            <p:cNvSpPr txBox="1">
              <a:spLocks/>
            </p:cNvSpPr>
            <p:nvPr/>
          </p:nvSpPr>
          <p:spPr>
            <a:xfrm>
              <a:off x="838200" y="1740965"/>
              <a:ext cx="3886200" cy="39387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lIns="91440" tIns="45720" rIns="91440" bIns="45720" rtlCol="0" anchor="t">
              <a:noAutofit/>
            </a:bodyPr>
            <a:lstStyle/>
            <a:p>
              <a:pPr algn="ctr">
                <a:spcBef>
                  <a:spcPct val="0"/>
                </a:spcBef>
                <a:spcAft>
                  <a:spcPts val="771"/>
                </a:spcAft>
                <a:defRPr/>
              </a:pPr>
              <a:endParaRPr lang="en-US" sz="3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>
                <a:spcBef>
                  <a:spcPct val="0"/>
                </a:spcBef>
                <a:spcAft>
                  <a:spcPts val="771"/>
                </a:spcAft>
                <a:defRPr/>
              </a:pPr>
              <a:endParaRPr lang="en-US" sz="3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>
                <a:spcBef>
                  <a:spcPct val="0"/>
                </a:spcBef>
                <a:spcAft>
                  <a:spcPts val="771"/>
                </a:spcAft>
                <a:defRPr/>
              </a:pPr>
              <a:endParaRPr lang="en-US" sz="3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>
                <a:spcBef>
                  <a:spcPct val="0"/>
                </a:spcBef>
                <a:spcAft>
                  <a:spcPts val="771"/>
                </a:spcAft>
                <a:defRPr/>
              </a:pPr>
              <a:endParaRPr lang="en-US" sz="3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>
                <a:spcBef>
                  <a:spcPct val="0"/>
                </a:spcBef>
                <a:spcAft>
                  <a:spcPts val="600"/>
                </a:spcAft>
                <a:defRPr/>
              </a:pPr>
              <a:endParaRPr lang="en-US" sz="3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lang="en-US" sz="3200" dirty="0" err="1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মশিউর</a:t>
              </a:r>
              <a:r>
                <a:rPr lang="en-US" sz="3200" dirty="0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রহমান</a:t>
              </a:r>
              <a:r>
                <a:rPr lang="en-US" sz="3200" dirty="0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ভুইয়া</a:t>
              </a:r>
              <a:endParaRPr lang="en-US" sz="32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lang="en-US" sz="2600" dirty="0" err="1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প্রভাষক</a:t>
              </a:r>
              <a:r>
                <a:rPr lang="en-US" sz="2600" dirty="0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en-US" sz="2600" dirty="0" err="1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তথ্য</a:t>
              </a:r>
              <a:r>
                <a:rPr lang="en-US" sz="2600" dirty="0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2600" dirty="0" err="1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যোগাযোগ</a:t>
              </a:r>
              <a:r>
                <a:rPr lang="en-US" sz="2600" dirty="0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600" dirty="0" err="1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প্রযুক্তি</a:t>
              </a:r>
              <a:r>
                <a:rPr lang="en-US" sz="2600" dirty="0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)</a:t>
              </a:r>
            </a:p>
            <a:p>
              <a:pPr algn="ctr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lang="en-US" sz="2600" dirty="0" err="1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ওয়াহেদপুর</a:t>
              </a:r>
              <a:r>
                <a:rPr lang="en-US" sz="2600" dirty="0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600" dirty="0" err="1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ইসলামিয়া</a:t>
              </a:r>
              <a:r>
                <a:rPr lang="en-US" sz="2600" dirty="0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600" dirty="0" err="1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আলিম</a:t>
              </a:r>
              <a:r>
                <a:rPr lang="en-US" sz="2600" dirty="0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600" dirty="0" err="1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মাদ্রাসা</a:t>
              </a:r>
              <a:r>
                <a:rPr lang="en-US" sz="2600" dirty="0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600" dirty="0" err="1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দেবিদ্বার</a:t>
              </a:r>
              <a:r>
                <a:rPr lang="en-US" sz="2600" dirty="0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2600" dirty="0" err="1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কুমিল্লা</a:t>
              </a:r>
              <a:endParaRPr lang="en-US" sz="2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lang="en-US" sz="2600" dirty="0" err="1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মোবাইলঃ</a:t>
              </a:r>
              <a:r>
                <a:rPr lang="en-US" sz="2600" dirty="0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01682062343</a:t>
              </a:r>
            </a:p>
            <a:p>
              <a:pPr algn="ctr">
                <a:spcBef>
                  <a:spcPct val="0"/>
                </a:spcBef>
                <a:spcAft>
                  <a:spcPts val="600"/>
                </a:spcAft>
                <a:defRPr/>
              </a:pPr>
              <a:r>
                <a:rPr lang="en-US" sz="2600" dirty="0" smtClean="0">
                  <a:solidFill>
                    <a:schemeClr val="accent4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moshiurrahman2343@gmail.com</a:t>
              </a:r>
              <a:endParaRPr lang="en-US" sz="2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676400"/>
            <a:ext cx="2743200" cy="2929518"/>
          </a:xfrm>
          <a:prstGeom prst="ellipse">
            <a:avLst/>
          </a:prstGeom>
          <a:ln w="63500" cap="rnd"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6473282" y="1523999"/>
            <a:ext cx="6629399" cy="624840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>
              <a:spcBef>
                <a:spcPct val="0"/>
              </a:spcBef>
              <a:spcAft>
                <a:spcPts val="771"/>
              </a:spcAft>
              <a:defRPr/>
            </a:pPr>
            <a:endParaRPr lang="en-US" sz="32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ct val="0"/>
              </a:spcBef>
              <a:spcAft>
                <a:spcPts val="771"/>
              </a:spcAft>
              <a:defRPr/>
            </a:pPr>
            <a:endParaRPr lang="en-US" sz="32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ct val="0"/>
              </a:spcBef>
              <a:spcAft>
                <a:spcPts val="771"/>
              </a:spcAft>
              <a:defRPr/>
            </a:pPr>
            <a:endParaRPr lang="en-US" sz="32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ct val="0"/>
              </a:spcBef>
              <a:spcAft>
                <a:spcPts val="771"/>
              </a:spcAft>
              <a:defRPr/>
            </a:pPr>
            <a:endParaRPr lang="en-US" sz="32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ct val="0"/>
              </a:spcBef>
              <a:spcAft>
                <a:spcPts val="771"/>
              </a:spcAft>
              <a:defRPr/>
            </a:pPr>
            <a:endParaRPr lang="en-US" sz="32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ct val="0"/>
              </a:spcBef>
              <a:spcAft>
                <a:spcPts val="771"/>
              </a:spcAft>
              <a:defRPr/>
            </a:pPr>
            <a:endParaRPr lang="en-US" sz="32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ct val="0"/>
              </a:spcBef>
              <a:spcAft>
                <a:spcPts val="771"/>
              </a:spcAft>
              <a:defRPr/>
            </a:pPr>
            <a:r>
              <a:rPr lang="as-IN" sz="32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বিষয়ঃ তথ্য ও যোগাযোগ প্রযুক্তি </a:t>
            </a:r>
            <a:endParaRPr lang="en-US" sz="32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ct val="0"/>
              </a:spcBef>
              <a:spcAft>
                <a:spcPts val="771"/>
              </a:spcAft>
              <a:defRPr/>
            </a:pPr>
            <a:r>
              <a:rPr lang="as-IN" sz="32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en-US" sz="3200" dirty="0" err="1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একাদশ-দ্বাদশ</a:t>
            </a:r>
            <a:endParaRPr lang="as-IN" sz="32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as-IN" sz="32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32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১ম</a:t>
            </a:r>
            <a:endParaRPr lang="as-IN" sz="32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440867" indent="-440867" algn="ctr">
              <a:spcBef>
                <a:spcPct val="20000"/>
              </a:spcBef>
            </a:pPr>
            <a:r>
              <a:rPr lang="as-IN" sz="32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পাঠঃ </a:t>
            </a:r>
            <a:r>
              <a:rPr lang="en-US" sz="3200" dirty="0" err="1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ন্যানো</a:t>
            </a:r>
            <a:r>
              <a:rPr lang="en-US" sz="32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টেকনোলজি</a:t>
            </a:r>
            <a:endParaRPr lang="en-US" sz="32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D21CF11-84D2-23CA-73DC-BBADBF8B1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6883" y="1652954"/>
            <a:ext cx="2852853" cy="316437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497982"/>
            <a:ext cx="13258800" cy="6248400"/>
          </a:xfrm>
          <a:prstGeom prst="rect">
            <a:avLst/>
          </a:prstGeom>
          <a:ln w="190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117564" tIns="58782" rIns="117564" bIns="58782" rtlCol="0" anchor="ctr">
            <a:noAutofit/>
          </a:bodyPr>
          <a:lstStyle/>
          <a:p>
            <a:pPr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	   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… </a:t>
            </a:r>
          </a:p>
          <a:p>
            <a:pPr>
              <a:spcBef>
                <a:spcPct val="0"/>
              </a:spcBef>
              <a:defRPr/>
            </a:pP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lvl="2">
              <a:spcBef>
                <a:spcPct val="0"/>
              </a:spcBef>
              <a:spcAft>
                <a:spcPts val="2400"/>
              </a:spcAft>
              <a:buFont typeface="Wingdings" pitchFamily="2" charset="2"/>
              <a:buChar char="q"/>
              <a:defRPr/>
            </a:pP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ন্যানো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টেকনোলজি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;</a:t>
            </a:r>
          </a:p>
          <a:p>
            <a:pPr lvl="2">
              <a:spcBef>
                <a:spcPct val="0"/>
              </a:spcBef>
              <a:spcAft>
                <a:spcPts val="2400"/>
              </a:spcAft>
              <a:buFont typeface="Wingdings" pitchFamily="2" charset="2"/>
              <a:buChar char="q"/>
              <a:defRPr/>
            </a:pP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ন্যানো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টেকনোলজি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;</a:t>
            </a:r>
          </a:p>
          <a:p>
            <a:pPr lvl="2">
              <a:spcBef>
                <a:spcPct val="0"/>
              </a:spcBef>
              <a:spcAft>
                <a:spcPts val="2400"/>
              </a:spcAft>
              <a:buFont typeface="Wingdings" pitchFamily="2" charset="2"/>
              <a:buChar char="q"/>
              <a:defRPr/>
            </a:pP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ন্যানো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টেকনোলজি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অসুবিধা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spcBef>
                <a:spcPct val="0"/>
              </a:spcBef>
              <a:buFont typeface="Wingdings" pitchFamily="2" charset="2"/>
              <a:buChar char="Ø"/>
              <a:defRPr/>
            </a:pP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spcBef>
                <a:spcPct val="0"/>
              </a:spcBef>
              <a:buFont typeface="Wingdings" pitchFamily="2" charset="2"/>
              <a:buChar char="Ø"/>
              <a:defRPr/>
            </a:pP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E837113E-5015-FBDD-98BF-CBAA3C3D96DB}"/>
              </a:ext>
            </a:extLst>
          </p:cNvPr>
          <p:cNvSpPr txBox="1">
            <a:spLocks/>
          </p:cNvSpPr>
          <p:nvPr/>
        </p:nvSpPr>
        <p:spPr>
          <a:xfrm>
            <a:off x="4365702" y="175845"/>
            <a:ext cx="4527395" cy="879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5DC245D-39C5-1A95-B274-26A32062E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C3A90A7-6095-79EB-39A8-23E6BCD7CB64}"/>
              </a:ext>
            </a:extLst>
          </p:cNvPr>
          <p:cNvSpPr txBox="1"/>
          <p:nvPr/>
        </p:nvSpPr>
        <p:spPr>
          <a:xfrm>
            <a:off x="3777342" y="105508"/>
            <a:ext cx="5704115" cy="83099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ন্যানো</a:t>
            </a: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টেকনোলজি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D1BAFFC-1830-5034-7FEC-CB52E2D63E9D}"/>
              </a:ext>
            </a:extLst>
          </p:cNvPr>
          <p:cNvSpPr txBox="1"/>
          <p:nvPr/>
        </p:nvSpPr>
        <p:spPr>
          <a:xfrm>
            <a:off x="480646" y="1459048"/>
            <a:ext cx="5916151" cy="5509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just"/>
            <a:endParaRPr lang="en-US" sz="32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ন্যানো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টেকনোলজি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পারমানবিক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আণবিক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স্কেলে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ক্ষুদ্র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ধাতব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বস্তুকে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সুনিপুনভাবে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লাগানোর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 algn="just"/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1nm = 10^-9 m</a:t>
            </a:r>
          </a:p>
          <a:p>
            <a:pPr algn="just"/>
            <a:r>
              <a:rPr lang="as-IN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 শব্দটির আভিধানিক অর্থ অতি ক্ষুদ্র।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The Marriage of Nanotechnology and Medicine lead to Groundbreaking  Advancements -">
            <a:extLst>
              <a:ext uri="{FF2B5EF4-FFF2-40B4-BE49-F238E27FC236}">
                <a16:creationId xmlns:a16="http://schemas.microsoft.com/office/drawing/2014/main" xmlns="" id="{3F49C367-3FF2-936E-2C2D-2A43859DA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2003" y="1459048"/>
            <a:ext cx="5916151" cy="55092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4224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EB1BC2D-493F-6989-22C3-CECC31B7F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5482817-0112-9A91-EE29-1AFEFE513BDB}"/>
              </a:ext>
            </a:extLst>
          </p:cNvPr>
          <p:cNvSpPr txBox="1"/>
          <p:nvPr/>
        </p:nvSpPr>
        <p:spPr>
          <a:xfrm>
            <a:off x="393929" y="421484"/>
            <a:ext cx="5704115" cy="7078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ন্যানো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টেকনোলজি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২ </a:t>
            </a:r>
            <a:r>
              <a:rPr lang="en-US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প্রকার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BF196AE-9BBC-2B80-F70F-A9845547BEF4}"/>
              </a:ext>
            </a:extLst>
          </p:cNvPr>
          <p:cNvSpPr txBox="1"/>
          <p:nvPr/>
        </p:nvSpPr>
        <p:spPr>
          <a:xfrm>
            <a:off x="393929" y="1841716"/>
            <a:ext cx="729636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বৃহ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Top-down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):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"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Top-down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”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পদ্ধতিতে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আকৃতির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ন্যানো-অবজেক্ট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আকৃতির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জিনিসকে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ক্ষুদ্রাকৃতি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বৃহ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ৎ (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Bottom-up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):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Bottom-up”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পদ্ধতিতে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ক্ষুদ্রাতিক্ষুদ্র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আণবিক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উপকরণ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ডিভাইসগুলো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আকারের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জিনিস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আকারের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জিনিস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7" name="Picture 6" descr="Chemical, Physical, and Biogenic Synthesis Methods for Nanomaterials |  Springer Nature Link">
            <a:extLst>
              <a:ext uri="{FF2B5EF4-FFF2-40B4-BE49-F238E27FC236}">
                <a16:creationId xmlns:a16="http://schemas.microsoft.com/office/drawing/2014/main" xmlns="" id="{89957F75-7D89-702F-3B3B-AD63F22F8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9440" y="2003516"/>
            <a:ext cx="4886524" cy="482188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207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384FEB-6428-B466-7A1F-B27CB56DA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hat Kind Of Hardware For A Computer? - TechTalkiz">
            <a:extLst>
              <a:ext uri="{FF2B5EF4-FFF2-40B4-BE49-F238E27FC236}">
                <a16:creationId xmlns:a16="http://schemas.microsoft.com/office/drawing/2014/main" xmlns="" id="{972B49C5-D1D5-5D61-75CF-FDC8E9F5CE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78" r="5472" b="4511"/>
          <a:stretch>
            <a:fillRect/>
          </a:stretch>
        </p:blipFill>
        <p:spPr>
          <a:xfrm>
            <a:off x="8534400" y="1699431"/>
            <a:ext cx="4490225" cy="552659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Flowchart: Delay 6">
            <a:extLst>
              <a:ext uri="{FF2B5EF4-FFF2-40B4-BE49-F238E27FC236}">
                <a16:creationId xmlns:a16="http://schemas.microsoft.com/office/drawing/2014/main" xmlns="" id="{C953CD20-6395-1D0C-E15E-021F8ECA48F2}"/>
              </a:ext>
            </a:extLst>
          </p:cNvPr>
          <p:cNvSpPr/>
          <p:nvPr/>
        </p:nvSpPr>
        <p:spPr>
          <a:xfrm>
            <a:off x="78058" y="100323"/>
            <a:ext cx="3311527" cy="7566383"/>
          </a:xfrm>
          <a:prstGeom prst="flowChartDelay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16EB6FC-48EC-37C3-8DDE-1C3FE595089B}"/>
              </a:ext>
            </a:extLst>
          </p:cNvPr>
          <p:cNvSpPr txBox="1"/>
          <p:nvPr/>
        </p:nvSpPr>
        <p:spPr>
          <a:xfrm>
            <a:off x="3841596" y="1699431"/>
            <a:ext cx="4298794" cy="550920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just"/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ভিতর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প্রসেসর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অসংখ্য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ন্যানোমিটার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স্কেলের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সার্কিট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তাতে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এছাড়া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প্রয়োগের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হার্ডডিস্কের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সংরক্ষণের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ক্ষমতাও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বাড়ছে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856687D-A7DE-6EEA-A947-37769CCE62CE}"/>
              </a:ext>
            </a:extLst>
          </p:cNvPr>
          <p:cNvSpPr txBox="1"/>
          <p:nvPr/>
        </p:nvSpPr>
        <p:spPr>
          <a:xfrm>
            <a:off x="3841596" y="546372"/>
            <a:ext cx="918302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হার্ডওয়্যার</a:t>
            </a:r>
            <a:r>
              <a:rPr lang="en-US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তৈরিতে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96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9A64F75-56CA-2637-AC63-56A273A95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843CCF8-7E9B-88C3-31AE-051E6564FC9D}"/>
              </a:ext>
            </a:extLst>
          </p:cNvPr>
          <p:cNvSpPr txBox="1"/>
          <p:nvPr/>
        </p:nvSpPr>
        <p:spPr>
          <a:xfrm>
            <a:off x="3841596" y="1699431"/>
            <a:ext cx="4298794" cy="5016758"/>
          </a:xfrm>
          <a:prstGeom prst="rect">
            <a:avLst/>
          </a:prstGeom>
          <a:solidFill>
            <a:srgbClr val="A15D7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অতি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রোবট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গবেষণা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চলছে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সাহায্য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মানবদেহের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অভ্যন্তরের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অস্ত্রোপচার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সম্ভব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561A13F-D34C-E89E-77AA-F0C00422E568}"/>
              </a:ext>
            </a:extLst>
          </p:cNvPr>
          <p:cNvSpPr txBox="1"/>
          <p:nvPr/>
        </p:nvSpPr>
        <p:spPr>
          <a:xfrm>
            <a:off x="3841596" y="546372"/>
            <a:ext cx="9183029" cy="70788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রোবট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তৈরিতে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1,672 Nano Bot Royalty-Free Images, Stock Photos &amp; Pictures | Shutterstock">
            <a:extLst>
              <a:ext uri="{FF2B5EF4-FFF2-40B4-BE49-F238E27FC236}">
                <a16:creationId xmlns:a16="http://schemas.microsoft.com/office/drawing/2014/main" xmlns="" id="{CB8CCFD3-BAE1-2EC3-939D-8B7BC5131C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865"/>
          <a:stretch>
            <a:fillRect/>
          </a:stretch>
        </p:blipFill>
        <p:spPr>
          <a:xfrm>
            <a:off x="8568267" y="1699432"/>
            <a:ext cx="4456358" cy="501675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Flowchart: Delay 7">
            <a:extLst>
              <a:ext uri="{FF2B5EF4-FFF2-40B4-BE49-F238E27FC236}">
                <a16:creationId xmlns:a16="http://schemas.microsoft.com/office/drawing/2014/main" xmlns="" id="{C953CD20-6395-1D0C-E15E-021F8ECA48F2}"/>
              </a:ext>
            </a:extLst>
          </p:cNvPr>
          <p:cNvSpPr/>
          <p:nvPr/>
        </p:nvSpPr>
        <p:spPr>
          <a:xfrm>
            <a:off x="78058" y="100323"/>
            <a:ext cx="3311527" cy="7566383"/>
          </a:xfrm>
          <a:prstGeom prst="flowChartDelay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31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40F5717-A2B4-056F-AE0D-7950C7921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7AEF2C5-1627-64D1-B3AB-9AF115EC4732}"/>
              </a:ext>
            </a:extLst>
          </p:cNvPr>
          <p:cNvSpPr txBox="1"/>
          <p:nvPr/>
        </p:nvSpPr>
        <p:spPr>
          <a:xfrm>
            <a:off x="3841596" y="1699431"/>
            <a:ext cx="4298794" cy="501675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ন্যানোটেকনোলজি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ব্যবহাররে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ইলেক্ট্রনিক্স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আকারে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ওজনে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হালকা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বিদ্যু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সাশ্রয়ী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0901F48-6345-B74C-9ED7-947636BC4EB9}"/>
              </a:ext>
            </a:extLst>
          </p:cNvPr>
          <p:cNvSpPr txBox="1"/>
          <p:nvPr/>
        </p:nvSpPr>
        <p:spPr>
          <a:xfrm>
            <a:off x="3841596" y="546372"/>
            <a:ext cx="9183029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ইলেকট্রনিক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তৈরিতে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What is Nanoelectronics?">
            <a:extLst>
              <a:ext uri="{FF2B5EF4-FFF2-40B4-BE49-F238E27FC236}">
                <a16:creationId xmlns:a16="http://schemas.microsoft.com/office/drawing/2014/main" xmlns="" id="{0346EFAD-321C-ADC8-107F-6C0CFD415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5948" y="1699431"/>
            <a:ext cx="4458677" cy="501675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Flowchart: Delay 7">
            <a:extLst>
              <a:ext uri="{FF2B5EF4-FFF2-40B4-BE49-F238E27FC236}">
                <a16:creationId xmlns:a16="http://schemas.microsoft.com/office/drawing/2014/main" xmlns="" id="{C953CD20-6395-1D0C-E15E-021F8ECA48F2}"/>
              </a:ext>
            </a:extLst>
          </p:cNvPr>
          <p:cNvSpPr/>
          <p:nvPr/>
        </p:nvSpPr>
        <p:spPr>
          <a:xfrm>
            <a:off x="78058" y="100323"/>
            <a:ext cx="3311527" cy="7566383"/>
          </a:xfrm>
          <a:prstGeom prst="flowChartDelay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16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212CED-7E20-D301-35E3-ABAF4CE61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49C6AD0-B360-3B99-27CC-5F96BDF58C17}"/>
              </a:ext>
            </a:extLst>
          </p:cNvPr>
          <p:cNvSpPr txBox="1"/>
          <p:nvPr/>
        </p:nvSpPr>
        <p:spPr>
          <a:xfrm>
            <a:off x="3841596" y="1699431"/>
            <a:ext cx="4298794" cy="501675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খাদ্যজাত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পণ্যের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প্যাকেজিং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স্বাদ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তৈরিতে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খাদ্যের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গুণাগুণ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রক্ষার্থে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দ্রব্যাদি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তৈরিতে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81F4E78-147C-77FE-5651-8B035E1B8E9A}"/>
              </a:ext>
            </a:extLst>
          </p:cNvPr>
          <p:cNvSpPr txBox="1"/>
          <p:nvPr/>
        </p:nvSpPr>
        <p:spPr>
          <a:xfrm>
            <a:off x="3841596" y="546372"/>
            <a:ext cx="9183029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শিল্পে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013C8C45-F26E-1606-7CB0-2FCF76E9AC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72" r="38374" b="4735"/>
          <a:stretch>
            <a:fillRect/>
          </a:stretch>
        </p:blipFill>
        <p:spPr>
          <a:xfrm>
            <a:off x="8534399" y="1699431"/>
            <a:ext cx="4490225" cy="501675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Flowchart: Delay 5">
            <a:extLst>
              <a:ext uri="{FF2B5EF4-FFF2-40B4-BE49-F238E27FC236}">
                <a16:creationId xmlns:a16="http://schemas.microsoft.com/office/drawing/2014/main" xmlns="" id="{C953CD20-6395-1D0C-E15E-021F8ECA48F2}"/>
              </a:ext>
            </a:extLst>
          </p:cNvPr>
          <p:cNvSpPr/>
          <p:nvPr/>
        </p:nvSpPr>
        <p:spPr>
          <a:xfrm>
            <a:off x="78058" y="100323"/>
            <a:ext cx="3311527" cy="7566383"/>
          </a:xfrm>
          <a:prstGeom prst="flowChartDelay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75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C541905-222A-E8BE-772D-A9E4E1DA2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23DD78A-EA9A-B071-8279-0711532021A7}"/>
              </a:ext>
            </a:extLst>
          </p:cNvPr>
          <p:cNvSpPr txBox="1"/>
          <p:nvPr/>
        </p:nvSpPr>
        <p:spPr>
          <a:xfrm>
            <a:off x="3841596" y="1678297"/>
            <a:ext cx="4388004" cy="5016758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just"/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রোবট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অপারেশন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ক্রায়োসার্জারি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ডায়াগনোসিস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এন্ডোস্কপি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এনজিওগ্রাম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কলোনোস্কপি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স্মার্ট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ড্রাগ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তৈরিতে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ঔষধ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শিল্পে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7958F1A-4238-46D4-2F95-4A2C40CBDCC3}"/>
              </a:ext>
            </a:extLst>
          </p:cNvPr>
          <p:cNvSpPr txBox="1"/>
          <p:nvPr/>
        </p:nvSpPr>
        <p:spPr>
          <a:xfrm>
            <a:off x="3841596" y="546372"/>
            <a:ext cx="9183029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চিকিৎসা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Advancements in Nanotechnology in Medicine: A Technological">
            <a:extLst>
              <a:ext uri="{FF2B5EF4-FFF2-40B4-BE49-F238E27FC236}">
                <a16:creationId xmlns:a16="http://schemas.microsoft.com/office/drawing/2014/main" xmlns="" id="{8D5CBB58-D030-FB04-2BD6-1EA4EDA3C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533" y="1678297"/>
            <a:ext cx="4524092" cy="501675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Flowchart: Delay 7">
            <a:extLst>
              <a:ext uri="{FF2B5EF4-FFF2-40B4-BE49-F238E27FC236}">
                <a16:creationId xmlns:a16="http://schemas.microsoft.com/office/drawing/2014/main" xmlns="" id="{C953CD20-6395-1D0C-E15E-021F8ECA48F2}"/>
              </a:ext>
            </a:extLst>
          </p:cNvPr>
          <p:cNvSpPr/>
          <p:nvPr/>
        </p:nvSpPr>
        <p:spPr>
          <a:xfrm>
            <a:off x="78058" y="100323"/>
            <a:ext cx="3311527" cy="7566383"/>
          </a:xfrm>
          <a:prstGeom prst="flowChartDelay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1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73DDB9C-AF8C-4383-4513-99DA87698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A451BAF-BB8C-7894-83E8-8F41B393A5A7}"/>
              </a:ext>
            </a:extLst>
          </p:cNvPr>
          <p:cNvSpPr txBox="1"/>
          <p:nvPr/>
        </p:nvSpPr>
        <p:spPr>
          <a:xfrm>
            <a:off x="3841595" y="1699431"/>
            <a:ext cx="4419535" cy="501675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খরচে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জ্বালানি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ব্যাটারির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ফুয়েল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সেল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তৈরিতে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সৌরবিদ্যু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উৎপাদনের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সৌরকোষ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7B0E4C0-4F2D-F06F-3F96-11FC476439D9}"/>
              </a:ext>
            </a:extLst>
          </p:cNvPr>
          <p:cNvSpPr txBox="1"/>
          <p:nvPr/>
        </p:nvSpPr>
        <p:spPr>
          <a:xfrm>
            <a:off x="3841596" y="546372"/>
            <a:ext cx="9183029" cy="707886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জ্বালানি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 descr="Nano cloud capacitor section) Nano-Supercapacitors ...">
            <a:extLst>
              <a:ext uri="{FF2B5EF4-FFF2-40B4-BE49-F238E27FC236}">
                <a16:creationId xmlns:a16="http://schemas.microsoft.com/office/drawing/2014/main" xmlns="" id="{B5403B02-7309-3132-C447-8FCAC1671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0738" y="1699431"/>
            <a:ext cx="4463887" cy="501675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Flowchart: Delay 7">
            <a:extLst>
              <a:ext uri="{FF2B5EF4-FFF2-40B4-BE49-F238E27FC236}">
                <a16:creationId xmlns:a16="http://schemas.microsoft.com/office/drawing/2014/main" xmlns="" id="{C953CD20-6395-1D0C-E15E-021F8ECA48F2}"/>
              </a:ext>
            </a:extLst>
          </p:cNvPr>
          <p:cNvSpPr/>
          <p:nvPr/>
        </p:nvSpPr>
        <p:spPr>
          <a:xfrm>
            <a:off x="78058" y="100323"/>
            <a:ext cx="3311527" cy="7566383"/>
          </a:xfrm>
          <a:prstGeom prst="flowChartDelay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01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7D66C90-F318-F923-61E8-33C035E71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DE98CE1-751A-812C-61BF-1380E163B136}"/>
              </a:ext>
            </a:extLst>
          </p:cNvPr>
          <p:cNvSpPr txBox="1"/>
          <p:nvPr/>
        </p:nvSpPr>
        <p:spPr>
          <a:xfrm>
            <a:off x="3841596" y="1699431"/>
            <a:ext cx="4298794" cy="5509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খেলাধুলার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সামগ্রী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যেমন-ক্রিকেট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টেনিস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স্থায়িত্ব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বৃদ্ধির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ফুটবল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গলফ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বাতাসে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ভারসাম্য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ঠিক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র‍্যাকেটের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স্থায়িত্ব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বৃদ্ধির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A6E4926-2589-0AE3-D3D7-4D0212040193}"/>
              </a:ext>
            </a:extLst>
          </p:cNvPr>
          <p:cNvSpPr txBox="1"/>
          <p:nvPr/>
        </p:nvSpPr>
        <p:spPr>
          <a:xfrm>
            <a:off x="3841596" y="546372"/>
            <a:ext cx="918302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খেলাধুলার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সামগ্রী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তৈরিতে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5,738,000+ All Sports Equipment Stock Photos, Pictures &amp; Royalty-Free  Images - iStock | Sports balls, Soccer field, Sports equipment no people">
            <a:extLst>
              <a:ext uri="{FF2B5EF4-FFF2-40B4-BE49-F238E27FC236}">
                <a16:creationId xmlns:a16="http://schemas.microsoft.com/office/drawing/2014/main" xmlns="" id="{C19A467E-0267-FC60-386E-762E2DAAA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8267" y="1699430"/>
            <a:ext cx="4456358" cy="55092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Flowchart: Delay 7">
            <a:extLst>
              <a:ext uri="{FF2B5EF4-FFF2-40B4-BE49-F238E27FC236}">
                <a16:creationId xmlns:a16="http://schemas.microsoft.com/office/drawing/2014/main" xmlns="" id="{C953CD20-6395-1D0C-E15E-021F8ECA48F2}"/>
              </a:ext>
            </a:extLst>
          </p:cNvPr>
          <p:cNvSpPr/>
          <p:nvPr/>
        </p:nvSpPr>
        <p:spPr>
          <a:xfrm>
            <a:off x="78058" y="100323"/>
            <a:ext cx="3311527" cy="7566383"/>
          </a:xfrm>
          <a:prstGeom prst="flowChartDelay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49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A354EF2-372F-D8DD-E525-F101DCA13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008A691-54DD-E1D1-0145-34227351C682}"/>
              </a:ext>
            </a:extLst>
          </p:cNvPr>
          <p:cNvSpPr txBox="1"/>
          <p:nvPr/>
        </p:nvSpPr>
        <p:spPr>
          <a:xfrm>
            <a:off x="3841596" y="1699431"/>
            <a:ext cx="4298794" cy="452431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বস্ত্র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শিল্পে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কাপড়ের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ঘনত্ব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ঠিক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21F58F2-DF48-18BF-BA1B-6EB1916B58D3}"/>
              </a:ext>
            </a:extLst>
          </p:cNvPr>
          <p:cNvSpPr txBox="1"/>
          <p:nvPr/>
        </p:nvSpPr>
        <p:spPr>
          <a:xfrm>
            <a:off x="3841596" y="546372"/>
            <a:ext cx="9183029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বস্ত্র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শিল্পে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 descr="Nanotechnology &amp; Its Potential in the Textile Industry">
            <a:extLst>
              <a:ext uri="{FF2B5EF4-FFF2-40B4-BE49-F238E27FC236}">
                <a16:creationId xmlns:a16="http://schemas.microsoft.com/office/drawing/2014/main" xmlns="" id="{1FD4B7FD-AA54-C81A-6090-4F264ACB3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8266" y="1699431"/>
            <a:ext cx="4456357" cy="452431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Flowchart: Delay 7">
            <a:extLst>
              <a:ext uri="{FF2B5EF4-FFF2-40B4-BE49-F238E27FC236}">
                <a16:creationId xmlns:a16="http://schemas.microsoft.com/office/drawing/2014/main" xmlns="" id="{C953CD20-6395-1D0C-E15E-021F8ECA48F2}"/>
              </a:ext>
            </a:extLst>
          </p:cNvPr>
          <p:cNvSpPr/>
          <p:nvPr/>
        </p:nvSpPr>
        <p:spPr>
          <a:xfrm>
            <a:off x="78058" y="100323"/>
            <a:ext cx="3311527" cy="7566383"/>
          </a:xfrm>
          <a:prstGeom prst="flowChartDelay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9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9BE9416-8DC9-AD5C-59AE-C4530EAC3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3FA1B2-3CE4-9095-C7E9-3FAC96B899B8}"/>
              </a:ext>
            </a:extLst>
          </p:cNvPr>
          <p:cNvSpPr txBox="1"/>
          <p:nvPr/>
        </p:nvSpPr>
        <p:spPr>
          <a:xfrm>
            <a:off x="3841596" y="1699431"/>
            <a:ext cx="4298794" cy="5016758"/>
          </a:xfrm>
          <a:prstGeom prst="rect">
            <a:avLst/>
          </a:prstGeom>
          <a:solidFill>
            <a:srgbClr val="A15D7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সানস্ক্রিন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ময়েশ্চারাইজার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রাসায়নিক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পদার্থ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1CD434C-184F-5DD2-D3AD-D50987A16362}"/>
              </a:ext>
            </a:extLst>
          </p:cNvPr>
          <p:cNvSpPr txBox="1"/>
          <p:nvPr/>
        </p:nvSpPr>
        <p:spPr>
          <a:xfrm>
            <a:off x="3841596" y="546372"/>
            <a:ext cx="918302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প্রসাধনী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শিল্পে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Cosmetics Beauty Care Products, Packaging Size: 100 mL at ...">
            <a:extLst>
              <a:ext uri="{FF2B5EF4-FFF2-40B4-BE49-F238E27FC236}">
                <a16:creationId xmlns:a16="http://schemas.microsoft.com/office/drawing/2014/main" xmlns="" id="{EDE2CC3F-8140-55B8-96F4-6CDE5C5BF0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713"/>
          <a:stretch>
            <a:fillRect/>
          </a:stretch>
        </p:blipFill>
        <p:spPr>
          <a:xfrm>
            <a:off x="8517467" y="1699432"/>
            <a:ext cx="4507157" cy="501675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Flowchart: Delay 7">
            <a:extLst>
              <a:ext uri="{FF2B5EF4-FFF2-40B4-BE49-F238E27FC236}">
                <a16:creationId xmlns:a16="http://schemas.microsoft.com/office/drawing/2014/main" xmlns="" id="{C953CD20-6395-1D0C-E15E-021F8ECA48F2}"/>
              </a:ext>
            </a:extLst>
          </p:cNvPr>
          <p:cNvSpPr/>
          <p:nvPr/>
        </p:nvSpPr>
        <p:spPr>
          <a:xfrm>
            <a:off x="78058" y="100323"/>
            <a:ext cx="3311527" cy="7566383"/>
          </a:xfrm>
          <a:prstGeom prst="flowChartDelay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09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66BBEC0-787B-6A2F-A0EC-4F9305841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03D0C91-9AE4-A341-0DF6-5DF8BCDD5CC5}"/>
              </a:ext>
            </a:extLst>
          </p:cNvPr>
          <p:cNvSpPr txBox="1"/>
          <p:nvPr/>
        </p:nvSpPr>
        <p:spPr>
          <a:xfrm>
            <a:off x="3841596" y="1699431"/>
            <a:ext cx="4298794" cy="452431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মহাকাশ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অভিযানে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নভোযানকে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হালকা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88CDDD6-76A3-3E50-9741-DC1CBAACA598}"/>
              </a:ext>
            </a:extLst>
          </p:cNvPr>
          <p:cNvSpPr txBox="1"/>
          <p:nvPr/>
        </p:nvSpPr>
        <p:spPr>
          <a:xfrm>
            <a:off x="3841596" y="546372"/>
            <a:ext cx="9183029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মহাকাশ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অভিযানে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 descr="Nanotechnology can launch a new age of space exploration | Nanotechnology  World | The Guardian">
            <a:extLst>
              <a:ext uri="{FF2B5EF4-FFF2-40B4-BE49-F238E27FC236}">
                <a16:creationId xmlns:a16="http://schemas.microsoft.com/office/drawing/2014/main" xmlns="" id="{AC330840-8B10-DA37-5080-90E8833CB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5200" y="1699431"/>
            <a:ext cx="4428273" cy="452431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Flowchart: Delay 7">
            <a:extLst>
              <a:ext uri="{FF2B5EF4-FFF2-40B4-BE49-F238E27FC236}">
                <a16:creationId xmlns:a16="http://schemas.microsoft.com/office/drawing/2014/main" xmlns="" id="{C953CD20-6395-1D0C-E15E-021F8ECA48F2}"/>
              </a:ext>
            </a:extLst>
          </p:cNvPr>
          <p:cNvSpPr/>
          <p:nvPr/>
        </p:nvSpPr>
        <p:spPr>
          <a:xfrm>
            <a:off x="78058" y="100323"/>
            <a:ext cx="3311527" cy="7566383"/>
          </a:xfrm>
          <a:prstGeom prst="flowChartDelay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87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830E8A9-17A3-BDCF-C220-79904EFD2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EB155F7-840F-8094-A5BF-53AB3ED4CB4D}"/>
              </a:ext>
            </a:extLst>
          </p:cNvPr>
          <p:cNvSpPr txBox="1"/>
          <p:nvPr/>
        </p:nvSpPr>
        <p:spPr>
          <a:xfrm>
            <a:off x="379139" y="1350627"/>
            <a:ext cx="1287966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১। ১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 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ন্যানোমিটার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ক) ১০-৬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) ১০-৭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গ) ১০-৮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ঘ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) ১০-৯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আণবিক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পর্যায়ে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জেনেটিক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ইঞ্জিনিয়ারিং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নিউক্লিয়ার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ইঞ্জিনিয়ারিং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বায়োইনফরমেটিক্স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ন্যানোটেকনোলজি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54F083C-0BCF-2BD9-4208-8282EDC730E0}"/>
              </a:ext>
            </a:extLst>
          </p:cNvPr>
          <p:cNvSpPr txBox="1"/>
          <p:nvPr/>
        </p:nvSpPr>
        <p:spPr>
          <a:xfrm>
            <a:off x="4544349" y="178419"/>
            <a:ext cx="4170100" cy="76944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L-Shape 3">
            <a:extLst>
              <a:ext uri="{FF2B5EF4-FFF2-40B4-BE49-F238E27FC236}">
                <a16:creationId xmlns:a16="http://schemas.microsoft.com/office/drawing/2014/main" xmlns="" id="{DAFBE602-C537-3018-3E87-FF5030BCB34E}"/>
              </a:ext>
            </a:extLst>
          </p:cNvPr>
          <p:cNvSpPr/>
          <p:nvPr/>
        </p:nvSpPr>
        <p:spPr>
          <a:xfrm rot="19573756">
            <a:off x="174785" y="1887008"/>
            <a:ext cx="958042" cy="348936"/>
          </a:xfrm>
          <a:prstGeom prst="corne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-Shape 5">
            <a:extLst>
              <a:ext uri="{FF2B5EF4-FFF2-40B4-BE49-F238E27FC236}">
                <a16:creationId xmlns:a16="http://schemas.microsoft.com/office/drawing/2014/main" xmlns="" id="{31BD7BDF-A83E-C475-ADF3-5072FE4EB45E}"/>
              </a:ext>
            </a:extLst>
          </p:cNvPr>
          <p:cNvSpPr/>
          <p:nvPr/>
        </p:nvSpPr>
        <p:spPr>
          <a:xfrm rot="19573756">
            <a:off x="9858249" y="3992312"/>
            <a:ext cx="958042" cy="348936"/>
          </a:xfrm>
          <a:prstGeom prst="corne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-Shape 6">
            <a:extLst>
              <a:ext uri="{FF2B5EF4-FFF2-40B4-BE49-F238E27FC236}">
                <a16:creationId xmlns:a16="http://schemas.microsoft.com/office/drawing/2014/main" xmlns="" id="{7A500026-1859-F351-1E9B-BD0188A822F8}"/>
              </a:ext>
            </a:extLst>
          </p:cNvPr>
          <p:cNvSpPr/>
          <p:nvPr/>
        </p:nvSpPr>
        <p:spPr>
          <a:xfrm rot="19573756">
            <a:off x="7367504" y="6397166"/>
            <a:ext cx="958042" cy="348936"/>
          </a:xfrm>
          <a:prstGeom prst="corner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65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521538E-5726-F136-3BF5-15925D684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lay 1">
            <a:extLst>
              <a:ext uri="{FF2B5EF4-FFF2-40B4-BE49-F238E27FC236}">
                <a16:creationId xmlns:a16="http://schemas.microsoft.com/office/drawing/2014/main" xmlns="" id="{B7C68295-9FAF-5A0F-C41E-FC5014D7178A}"/>
              </a:ext>
            </a:extLst>
          </p:cNvPr>
          <p:cNvSpPr/>
          <p:nvPr/>
        </p:nvSpPr>
        <p:spPr>
          <a:xfrm>
            <a:off x="100361" y="167268"/>
            <a:ext cx="3320755" cy="7440540"/>
          </a:xfrm>
          <a:prstGeom prst="flowChartDelay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404B0A03-C414-89A2-C6DD-A2A277ADA0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3193239"/>
              </p:ext>
            </p:extLst>
          </p:nvPr>
        </p:nvGraphicFramePr>
        <p:xfrm>
          <a:off x="3746811" y="0"/>
          <a:ext cx="9088655" cy="7607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1158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0FA9FF-2081-48E1-9415-BAD22A10C2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680FA9FF-2081-48E1-9415-BAD22A10C2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680FA9FF-2081-48E1-9415-BAD22A10C2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B04F5F-0231-4BBD-85AF-493B1A896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F6B04F5F-0231-4BBD-85AF-493B1A896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6B04F5F-0231-4BBD-85AF-493B1A896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E0A453-491C-473A-B99B-5A738AC54B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53E0A453-491C-473A-B99B-5A738AC54B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53E0A453-491C-473A-B99B-5A738AC54B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019B5E7-17C5-4447-B659-1AD8E6F94A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9019B5E7-17C5-4447-B659-1AD8E6F94A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9019B5E7-17C5-4447-B659-1AD8E6F94A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B19D79-6BD0-4AA8-A9D4-7573580791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A9B19D79-6BD0-4AA8-A9D4-7573580791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A9B19D79-6BD0-4AA8-A9D4-7573580791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301D5BB-5964-4956-A191-014EC4FDA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9301D5BB-5964-4956-A191-014EC4FDA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9301D5BB-5964-4956-A191-014EC4FDA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4BC3CC-7F52-43E8-A85B-F3DF3AC65E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D44BC3CC-7F52-43E8-A85B-F3DF3AC65E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D44BC3CC-7F52-43E8-A85B-F3DF3AC65E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DBD556-E398-6ACB-A992-D12DBDAAC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6792F7B-F52A-0067-A89A-36935FDA5650}"/>
              </a:ext>
            </a:extLst>
          </p:cNvPr>
          <p:cNvSpPr txBox="1"/>
          <p:nvPr/>
        </p:nvSpPr>
        <p:spPr>
          <a:xfrm>
            <a:off x="3657600" y="7392272"/>
            <a:ext cx="66340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F18ACEE-C91B-0095-2852-5041786E30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2279702"/>
              </p:ext>
            </p:extLst>
          </p:nvPr>
        </p:nvGraphicFramePr>
        <p:xfrm>
          <a:off x="3345366" y="65700"/>
          <a:ext cx="9913434" cy="7607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Flowchart: Delay 5">
            <a:extLst>
              <a:ext uri="{FF2B5EF4-FFF2-40B4-BE49-F238E27FC236}">
                <a16:creationId xmlns:a16="http://schemas.microsoft.com/office/drawing/2014/main" xmlns="" id="{B7C68295-9FAF-5A0F-C41E-FC5014D7178A}"/>
              </a:ext>
            </a:extLst>
          </p:cNvPr>
          <p:cNvSpPr/>
          <p:nvPr/>
        </p:nvSpPr>
        <p:spPr>
          <a:xfrm>
            <a:off x="100361" y="167268"/>
            <a:ext cx="3320755" cy="7440540"/>
          </a:xfrm>
          <a:prstGeom prst="flowChartDelay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টেকনোলজির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5940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0FA9FF-2081-48E1-9415-BAD22A10C2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680FA9FF-2081-48E1-9415-BAD22A10C2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680FA9FF-2081-48E1-9415-BAD22A10C2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B04F5F-0231-4BBD-85AF-493B1A896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F6B04F5F-0231-4BBD-85AF-493B1A896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6B04F5F-0231-4BBD-85AF-493B1A896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E0A453-491C-473A-B99B-5A738AC54B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53E0A453-491C-473A-B99B-5A738AC54B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53E0A453-491C-473A-B99B-5A738AC54B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F84D1A-BF69-4CEA-A6F5-C249DE9AC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22F84D1A-BF69-4CEA-A6F5-C249DE9AC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22F84D1A-BF69-4CEA-A6F5-C249DE9AC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E251ED7-85B3-4342-8F5D-48BD3EB046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7E251ED7-85B3-4342-8F5D-48BD3EB046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7E251ED7-85B3-4342-8F5D-48BD3EB046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0174FA-7F52-45EA-BA28-5BEA34CD9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010174FA-7F52-45EA-BA28-5BEA34CD9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010174FA-7F52-45EA-BA28-5BEA34CD9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5E56C5-8ED9-469E-AC36-90406A002E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975E56C5-8ED9-469E-AC36-90406A002E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975E56C5-8ED9-469E-AC36-90406A002E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C25FEEA-F32F-D12F-DC8C-6FB90851B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Risks of Nanotechnology to Human Life - ScienceDirect">
            <a:extLst>
              <a:ext uri="{FF2B5EF4-FFF2-40B4-BE49-F238E27FC236}">
                <a16:creationId xmlns:a16="http://schemas.microsoft.com/office/drawing/2014/main" xmlns="" id="{17C392FE-9893-2B5D-7292-7AA31AA2B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3191">
            <a:off x="3138458" y="4294848"/>
            <a:ext cx="2579973" cy="2471623"/>
          </a:xfrm>
          <a:prstGeom prst="diamond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20C402D-2498-1C4A-8C04-045549BC71F8}"/>
              </a:ext>
            </a:extLst>
          </p:cNvPr>
          <p:cNvSpPr txBox="1"/>
          <p:nvPr/>
        </p:nvSpPr>
        <p:spPr>
          <a:xfrm>
            <a:off x="602925" y="4860359"/>
            <a:ext cx="219219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ন্যানো-পার্টিকেল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মানব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শরীরের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ক্ষতিকর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22" name="Picture 21" descr="110+ Nanorobot Stock Photos, Pictures &amp; Royalty-Free Images - iStock |  Nanotechnology, Nanobot, Nano robot">
            <a:extLst>
              <a:ext uri="{FF2B5EF4-FFF2-40B4-BE49-F238E27FC236}">
                <a16:creationId xmlns:a16="http://schemas.microsoft.com/office/drawing/2014/main" xmlns="" id="{2B49DF08-19FB-D421-9A98-FD1DCCA89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7202" y="770419"/>
            <a:ext cx="2710409" cy="2487072"/>
          </a:xfrm>
          <a:prstGeom prst="diamond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3" name="Picture 22" descr="Mức phạt khi vi phạm sở hữu kết quả nghiên cứu khoa học">
            <a:extLst>
              <a:ext uri="{FF2B5EF4-FFF2-40B4-BE49-F238E27FC236}">
                <a16:creationId xmlns:a16="http://schemas.microsoft.com/office/drawing/2014/main" xmlns="" id="{B10E0327-C9DC-1D97-9DA0-08B8250EB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1282" y="937688"/>
            <a:ext cx="2750500" cy="2191808"/>
          </a:xfrm>
          <a:prstGeom prst="diamond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EB453951-75AC-6283-78B5-95DC6EEDB020}"/>
              </a:ext>
            </a:extLst>
          </p:cNvPr>
          <p:cNvGrpSpPr/>
          <p:nvPr/>
        </p:nvGrpSpPr>
        <p:grpSpPr>
          <a:xfrm>
            <a:off x="3705285" y="1554127"/>
            <a:ext cx="5092693" cy="4396475"/>
            <a:chOff x="7006045" y="1505415"/>
            <a:chExt cx="5092693" cy="439647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2C27FB3E-B8AA-563D-C05B-409D9115A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06045" y="1505415"/>
              <a:ext cx="5092693" cy="4396475"/>
            </a:xfrm>
            <a:prstGeom prst="diamond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21DE1928-C8EF-7C35-AEB2-C2CF78315494}"/>
                </a:ext>
              </a:extLst>
            </p:cNvPr>
            <p:cNvSpPr txBox="1"/>
            <p:nvPr/>
          </p:nvSpPr>
          <p:spPr>
            <a:xfrm>
              <a:off x="7377903" y="2410990"/>
              <a:ext cx="4348976" cy="258532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as-IN" sz="5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ন্যানো </a:t>
              </a:r>
              <a:endParaRPr lang="en-US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as-IN" sz="5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টেকনোলজির </a:t>
              </a:r>
              <a:endParaRPr lang="en-US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as-IN" sz="5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অসুবিধা</a:t>
              </a:r>
            </a:p>
          </p:txBody>
        </p:sp>
      </p:grpSp>
      <p:pic>
        <p:nvPicPr>
          <p:cNvPr id="25" name="Picture 24" descr="Nanotechnology and the Military: How Tiny Materials Can Win Wars">
            <a:extLst>
              <a:ext uri="{FF2B5EF4-FFF2-40B4-BE49-F238E27FC236}">
                <a16:creationId xmlns:a16="http://schemas.microsoft.com/office/drawing/2014/main" xmlns="" id="{20F40511-F032-F986-DC11-BAE5EB0F07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1373" y="4312922"/>
            <a:ext cx="2710409" cy="2421388"/>
          </a:xfrm>
          <a:prstGeom prst="diamond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843A6B71-8BA9-6BB2-0E12-3EA73B9F5AFD}"/>
              </a:ext>
            </a:extLst>
          </p:cNvPr>
          <p:cNvSpPr txBox="1"/>
          <p:nvPr/>
        </p:nvSpPr>
        <p:spPr>
          <a:xfrm>
            <a:off x="602925" y="523075"/>
            <a:ext cx="219219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ন্যানো-রোবটের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চাকরি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হারাতে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FBEE86B-0DF4-5910-0B3C-650C854D4767}"/>
              </a:ext>
            </a:extLst>
          </p:cNvPr>
          <p:cNvSpPr txBox="1"/>
          <p:nvPr/>
        </p:nvSpPr>
        <p:spPr>
          <a:xfrm>
            <a:off x="9391782" y="523074"/>
            <a:ext cx="347672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</a:t>
            </a:r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টেকনোলজি</a:t>
            </a:r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ব্যয়বহুল</a:t>
            </a:r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প্রয়োগে</a:t>
            </a:r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উৎপাদিত</a:t>
            </a:r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পন্য</a:t>
            </a:r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ব্যয়বহুল</a:t>
            </a:r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9E546B78-8030-89A2-2FE3-E30458CC6601}"/>
              </a:ext>
            </a:extLst>
          </p:cNvPr>
          <p:cNvSpPr txBox="1"/>
          <p:nvPr/>
        </p:nvSpPr>
        <p:spPr>
          <a:xfrm>
            <a:off x="9391781" y="4860359"/>
            <a:ext cx="34767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ন্যানো-পার্টিকেল</a:t>
            </a:r>
            <a:r>
              <a:rPr lang="en-US" sz="3200" b="1" dirty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b="1" dirty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প্রাণঘাতী</a:t>
            </a:r>
            <a:r>
              <a:rPr lang="en-US" sz="3200" b="1" dirty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অস্ত্র</a:t>
            </a:r>
            <a:r>
              <a:rPr lang="en-US" sz="3200" b="1" dirty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200" b="1" dirty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b="1" dirty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3200" b="1" dirty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b="1" dirty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প্রশ্নবিদ্ধ</a:t>
            </a:r>
            <a:r>
              <a:rPr lang="en-US" sz="3200" b="1" dirty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5497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/>
      <p:bldP spid="29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206A121-2558-7136-104F-0F63927AC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BCBE8D2-D017-BA2B-2DAD-EA97AACB2419}"/>
              </a:ext>
            </a:extLst>
          </p:cNvPr>
          <p:cNvSpPr txBox="1"/>
          <p:nvPr/>
        </p:nvSpPr>
        <p:spPr>
          <a:xfrm>
            <a:off x="534349" y="1624042"/>
            <a:ext cx="1219010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US" sz="3200" b="1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উদ্দীপকটি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প্রশ্নের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দাওঃ</a:t>
            </a:r>
            <a:endParaRPr lang="en-US" sz="3200" b="1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b="1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চিপস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সবার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প্রিয়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চিপস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প্যাকেট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জাতকরণের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চিপস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কারখানার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নিশ্চিতকরণের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প্রবেশের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পথে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আঙ্গুলের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ছাপ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দেওয়ার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ডিভাইস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endParaRPr lang="en-US" sz="3200" b="1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3200" b="1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চিপসের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অসুবিধা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উল্লেখসহ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মতামত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বিশ্লেষণ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6CE3820-31C1-DD33-46E4-CCAD8E295240}"/>
              </a:ext>
            </a:extLst>
          </p:cNvPr>
          <p:cNvSpPr txBox="1"/>
          <p:nvPr/>
        </p:nvSpPr>
        <p:spPr>
          <a:xfrm>
            <a:off x="4481550" y="214976"/>
            <a:ext cx="3837259" cy="76944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96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8F8B49B-97D1-D0AA-2D44-B08B4F890316}"/>
              </a:ext>
            </a:extLst>
          </p:cNvPr>
          <p:cNvSpPr txBox="1"/>
          <p:nvPr/>
        </p:nvSpPr>
        <p:spPr>
          <a:xfrm>
            <a:off x="3358662" y="2420500"/>
            <a:ext cx="61487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>
                <a:solidFill>
                  <a:schemeClr val="accent5">
                    <a:lumMod val="75000"/>
                  </a:schemeClr>
                </a:solidFill>
                <a:latin typeface="Arial Rounded MT Bold" panose="020F070403050403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Thanks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AEA9C40-D2C2-B743-A46B-85F7A9533572}"/>
              </a:ext>
            </a:extLst>
          </p:cNvPr>
          <p:cNvSpPr/>
          <p:nvPr/>
        </p:nvSpPr>
        <p:spPr>
          <a:xfrm>
            <a:off x="2253761" y="2250832"/>
            <a:ext cx="8311662" cy="17584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544FCC9-C4CE-134B-6ADF-3E1AC66DF39C}"/>
              </a:ext>
            </a:extLst>
          </p:cNvPr>
          <p:cNvSpPr/>
          <p:nvPr/>
        </p:nvSpPr>
        <p:spPr>
          <a:xfrm>
            <a:off x="2277208" y="4423845"/>
            <a:ext cx="8311662" cy="17584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3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721</TotalTime>
  <Words>695</Words>
  <Application>Microsoft Office PowerPoint</Application>
  <PresentationFormat>Custom</PresentationFormat>
  <Paragraphs>136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Laise 1055 Project User</dc:creator>
  <cp:lastModifiedBy>Doel</cp:lastModifiedBy>
  <cp:revision>86</cp:revision>
  <dcterms:created xsi:type="dcterms:W3CDTF">2026-06-07T05:02:03Z</dcterms:created>
  <dcterms:modified xsi:type="dcterms:W3CDTF">2026-09-06T04:01:57Z</dcterms:modified>
</cp:coreProperties>
</file>