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63" r:id="rId9"/>
    <p:sldId id="268" r:id="rId10"/>
    <p:sldId id="264" r:id="rId11"/>
    <p:sldId id="265" r:id="rId12"/>
    <p:sldId id="269" r:id="rId13"/>
    <p:sldId id="267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204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sv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svg"/><Relationship Id="rId9" Type="http://schemas.openxmlformats.org/officeDocument/2006/relationships/image" Target="../media/image6.gi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g"/><Relationship Id="rId5" Type="http://schemas.openxmlformats.org/officeDocument/2006/relationships/image" Target="../media/image4.svg"/><Relationship Id="rId10" Type="http://schemas.openxmlformats.org/officeDocument/2006/relationships/image" Target="../media/image12.png"/><Relationship Id="rId4" Type="http://schemas.openxmlformats.org/officeDocument/2006/relationships/image" Target="../media/image3.sv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1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jpe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10" Type="http://schemas.openxmlformats.org/officeDocument/2006/relationships/image" Target="../media/image20.svg"/><Relationship Id="rId4" Type="http://schemas.openxmlformats.org/officeDocument/2006/relationships/image" Target="../media/image1.svg"/><Relationship Id="rId9" Type="http://schemas.openxmlformats.org/officeDocument/2006/relationships/image" Target="../media/image1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gif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mp"/><Relationship Id="rId3" Type="http://schemas.openxmlformats.org/officeDocument/2006/relationships/image" Target="../media/image2.svg"/><Relationship Id="rId7" Type="http://schemas.openxmlformats.org/officeDocument/2006/relationships/image" Target="../media/image23.tmp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tmp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25.tm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svg"/><Relationship Id="rId7" Type="http://schemas.openxmlformats.org/officeDocument/2006/relationships/image" Target="../media/image27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4.svg"/><Relationship Id="rId10" Type="http://schemas.openxmlformats.org/officeDocument/2006/relationships/image" Target="../media/image30.jpeg"/><Relationship Id="rId4" Type="http://schemas.openxmlformats.org/officeDocument/2006/relationships/image" Target="../media/image3.svg"/><Relationship Id="rId9" Type="http://schemas.openxmlformats.org/officeDocument/2006/relationships/image" Target="../media/image2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5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tmp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7.jp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8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1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0.jp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27171D5E-F302-F4D3-BD3B-D56A60C539E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t="11710" r="6609" b="14677"/>
          <a:stretch>
            <a:fillRect/>
          </a:stretch>
        </p:blipFill>
        <p:spPr>
          <a:xfrm>
            <a:off x="4483906" y="365128"/>
            <a:ext cx="6668590" cy="483130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056913-C8B7-6539-B2E1-11376B8F1CA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53" y="365128"/>
            <a:ext cx="5389732" cy="6096000"/>
          </a:xfrm>
          <a:prstGeom prst="rect">
            <a:avLst/>
          </a:prstGeom>
        </p:spPr>
      </p:pic>
      <p:pic>
        <p:nvPicPr>
          <p:cNvPr id="29" name="welcome-64347d">
            <a:hlinkClick r:id="" action="ppaction://media"/>
            <a:extLst>
              <a:ext uri="{FF2B5EF4-FFF2-40B4-BE49-F238E27FC236}">
                <a16:creationId xmlns:a16="http://schemas.microsoft.com/office/drawing/2014/main" id="{7BEDC105-BD38-7990-2A61-F94EBCB8DE81}"/>
              </a:ext>
            </a:extLst>
          </p:cNvPr>
          <p:cNvPicPr>
            <a:picLocks noChangeAspect="1"/>
          </p:cNvPicPr>
          <p:nvPr userDrawn="1"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29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7205" y="3574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959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28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D44205-0FB4-DF18-25BB-83CC2541D1B2}"/>
              </a:ext>
            </a:extLst>
          </p:cNvPr>
          <p:cNvGrpSpPr/>
          <p:nvPr userDrawn="1"/>
        </p:nvGrpSpPr>
        <p:grpSpPr>
          <a:xfrm>
            <a:off x="7171890" y="691943"/>
            <a:ext cx="4121625" cy="5363254"/>
            <a:chOff x="7171890" y="691943"/>
            <a:chExt cx="4121625" cy="536325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D5AA196-80C5-5691-7EFA-D5E73D716342}"/>
                </a:ext>
              </a:extLst>
            </p:cNvPr>
            <p:cNvGrpSpPr/>
            <p:nvPr userDrawn="1"/>
          </p:nvGrpSpPr>
          <p:grpSpPr>
            <a:xfrm>
              <a:off x="7171890" y="691943"/>
              <a:ext cx="4121625" cy="5355478"/>
              <a:chOff x="2470244" y="1760560"/>
              <a:chExt cx="3038195" cy="4058951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1945E12D-03FC-0404-3990-88EBDB9F178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8147" y="2052564"/>
                <a:ext cx="2496242" cy="3474779"/>
              </a:xfrm>
              <a:prstGeom prst="rect">
                <a:avLst/>
              </a:prstGeom>
            </p:spPr>
          </p:pic>
          <p:sp>
            <p:nvSpPr>
              <p:cNvPr id="6" name="Rectangle: Beveled 5">
                <a:extLst>
                  <a:ext uri="{FF2B5EF4-FFF2-40B4-BE49-F238E27FC236}">
                    <a16:creationId xmlns:a16="http://schemas.microsoft.com/office/drawing/2014/main" id="{8CF597B5-2201-A442-B6F0-208A61547E38}"/>
                  </a:ext>
                </a:extLst>
              </p:cNvPr>
              <p:cNvSpPr/>
              <p:nvPr userDrawn="1"/>
            </p:nvSpPr>
            <p:spPr>
              <a:xfrm>
                <a:off x="2470244" y="1760560"/>
                <a:ext cx="3038195" cy="4058951"/>
              </a:xfrm>
              <a:prstGeom prst="bevel">
                <a:avLst>
                  <a:gd name="adj" fmla="val 8835"/>
                </a:avLst>
              </a:pr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E3F2545-88D4-4F6D-6944-D22C2E0E4610}"/>
                </a:ext>
              </a:extLst>
            </p:cNvPr>
            <p:cNvGrpSpPr/>
            <p:nvPr userDrawn="1"/>
          </p:nvGrpSpPr>
          <p:grpSpPr>
            <a:xfrm>
              <a:off x="7176871" y="888581"/>
              <a:ext cx="345324" cy="4929130"/>
              <a:chOff x="7176871" y="861285"/>
              <a:chExt cx="345324" cy="4929130"/>
            </a:xfrm>
          </p:grpSpPr>
          <p:pic>
            <p:nvPicPr>
              <p:cNvPr id="11" name="Graphic 10" descr="New outline">
                <a:extLst>
                  <a:ext uri="{FF2B5EF4-FFF2-40B4-BE49-F238E27FC236}">
                    <a16:creationId xmlns:a16="http://schemas.microsoft.com/office/drawing/2014/main" id="{81209CD8-1C35-F7B3-521D-797D5381DA5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6871" y="86128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17" name="Graphic 16" descr="New outline">
                <a:extLst>
                  <a:ext uri="{FF2B5EF4-FFF2-40B4-BE49-F238E27FC236}">
                    <a16:creationId xmlns:a16="http://schemas.microsoft.com/office/drawing/2014/main" id="{20B1AA25-9743-C75E-9AA6-DF1BE68B873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1655130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21" name="Graphic 20" descr="New outline">
                <a:extLst>
                  <a:ext uri="{FF2B5EF4-FFF2-40B4-BE49-F238E27FC236}">
                    <a16:creationId xmlns:a16="http://schemas.microsoft.com/office/drawing/2014/main" id="{1BA6F1D9-CD80-C573-47B4-61BE7354E8D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244670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25" name="Graphic 24" descr="New outline">
                <a:extLst>
                  <a:ext uri="{FF2B5EF4-FFF2-40B4-BE49-F238E27FC236}">
                    <a16:creationId xmlns:a16="http://schemas.microsoft.com/office/drawing/2014/main" id="{933C4F5A-D1CB-C8BE-CD4A-1A951A5FB21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3251929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0" name="Graphic 29" descr="New outline">
                <a:extLst>
                  <a:ext uri="{FF2B5EF4-FFF2-40B4-BE49-F238E27FC236}">
                    <a16:creationId xmlns:a16="http://schemas.microsoft.com/office/drawing/2014/main" id="{E4D7F84E-DCB8-2E1C-D7AC-7374ED0F573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4" y="405714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2" name="Graphic 31" descr="New outline">
                <a:extLst>
                  <a:ext uri="{FF2B5EF4-FFF2-40B4-BE49-F238E27FC236}">
                    <a16:creationId xmlns:a16="http://schemas.microsoft.com/office/drawing/2014/main" id="{D99EF2E9-80DF-1FD5-8A8A-42790A2512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4876015"/>
                <a:ext cx="343050" cy="914400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EA1C006-42F1-B814-D54A-50113E555FDD}"/>
                </a:ext>
              </a:extLst>
            </p:cNvPr>
            <p:cNvGrpSpPr/>
            <p:nvPr userDrawn="1"/>
          </p:nvGrpSpPr>
          <p:grpSpPr>
            <a:xfrm>
              <a:off x="10945933" y="918149"/>
              <a:ext cx="345324" cy="4929130"/>
              <a:chOff x="7176871" y="861285"/>
              <a:chExt cx="345324" cy="4929130"/>
            </a:xfrm>
          </p:grpSpPr>
          <p:pic>
            <p:nvPicPr>
              <p:cNvPr id="35" name="Graphic 34" descr="New outline">
                <a:extLst>
                  <a:ext uri="{FF2B5EF4-FFF2-40B4-BE49-F238E27FC236}">
                    <a16:creationId xmlns:a16="http://schemas.microsoft.com/office/drawing/2014/main" id="{716D9ADD-92A8-F508-AF20-3897BA7B677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6871" y="86128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6" name="Graphic 35" descr="New outline">
                <a:extLst>
                  <a:ext uri="{FF2B5EF4-FFF2-40B4-BE49-F238E27FC236}">
                    <a16:creationId xmlns:a16="http://schemas.microsoft.com/office/drawing/2014/main" id="{C11E3E77-6F0C-4C6E-554D-5DCA77A2E54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1655130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7" name="Graphic 36" descr="New outline">
                <a:extLst>
                  <a:ext uri="{FF2B5EF4-FFF2-40B4-BE49-F238E27FC236}">
                    <a16:creationId xmlns:a16="http://schemas.microsoft.com/office/drawing/2014/main" id="{46ACF3A3-07C4-4042-F686-D7B568E0E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244670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8" name="Graphic 37" descr="New outline">
                <a:extLst>
                  <a:ext uri="{FF2B5EF4-FFF2-40B4-BE49-F238E27FC236}">
                    <a16:creationId xmlns:a16="http://schemas.microsoft.com/office/drawing/2014/main" id="{EF1BC342-552D-39F5-8587-97E2ED4AD00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3251929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39" name="Graphic 38" descr="New outline">
                <a:extLst>
                  <a:ext uri="{FF2B5EF4-FFF2-40B4-BE49-F238E27FC236}">
                    <a16:creationId xmlns:a16="http://schemas.microsoft.com/office/drawing/2014/main" id="{36CE2910-FD37-2413-0598-4949042866D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4" y="405714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0" name="Graphic 39" descr="New outline">
                <a:extLst>
                  <a:ext uri="{FF2B5EF4-FFF2-40B4-BE49-F238E27FC236}">
                    <a16:creationId xmlns:a16="http://schemas.microsoft.com/office/drawing/2014/main" id="{691FB713-CE5A-56F9-64BF-8CF99AD323F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4876015"/>
                <a:ext cx="343050" cy="914400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99CD100-D80B-E8F8-B067-C209BC6655FA}"/>
                </a:ext>
              </a:extLst>
            </p:cNvPr>
            <p:cNvGrpSpPr/>
            <p:nvPr userDrawn="1"/>
          </p:nvGrpSpPr>
          <p:grpSpPr>
            <a:xfrm rot="16200000">
              <a:off x="9068692" y="-931803"/>
              <a:ext cx="345324" cy="3661240"/>
              <a:chOff x="7176871" y="861285"/>
              <a:chExt cx="345324" cy="4929130"/>
            </a:xfrm>
          </p:grpSpPr>
          <p:pic>
            <p:nvPicPr>
              <p:cNvPr id="42" name="Graphic 41" descr="New outline">
                <a:extLst>
                  <a:ext uri="{FF2B5EF4-FFF2-40B4-BE49-F238E27FC236}">
                    <a16:creationId xmlns:a16="http://schemas.microsoft.com/office/drawing/2014/main" id="{72D30C58-1FA5-54F3-9CD4-3684B5AEDD7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6871" y="86128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3" name="Graphic 42" descr="New outline">
                <a:extLst>
                  <a:ext uri="{FF2B5EF4-FFF2-40B4-BE49-F238E27FC236}">
                    <a16:creationId xmlns:a16="http://schemas.microsoft.com/office/drawing/2014/main" id="{49409B21-64D2-DD57-3054-B2770C18BA6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1655130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4" name="Graphic 43" descr="New outline">
                <a:extLst>
                  <a:ext uri="{FF2B5EF4-FFF2-40B4-BE49-F238E27FC236}">
                    <a16:creationId xmlns:a16="http://schemas.microsoft.com/office/drawing/2014/main" id="{EABFB4FB-367E-B1AD-1387-2A8E30A06C5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244670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5" name="Graphic 44" descr="New outline">
                <a:extLst>
                  <a:ext uri="{FF2B5EF4-FFF2-40B4-BE49-F238E27FC236}">
                    <a16:creationId xmlns:a16="http://schemas.microsoft.com/office/drawing/2014/main" id="{E25FD6DF-A49A-A850-D768-22CACEB62E9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3251929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6" name="Graphic 45" descr="New outline">
                <a:extLst>
                  <a:ext uri="{FF2B5EF4-FFF2-40B4-BE49-F238E27FC236}">
                    <a16:creationId xmlns:a16="http://schemas.microsoft.com/office/drawing/2014/main" id="{7EC773FE-03CF-95EF-7F6B-5199980398B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4" y="405714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47" name="Graphic 46" descr="New outline">
                <a:extLst>
                  <a:ext uri="{FF2B5EF4-FFF2-40B4-BE49-F238E27FC236}">
                    <a16:creationId xmlns:a16="http://schemas.microsoft.com/office/drawing/2014/main" id="{E710E347-B44F-0E33-AD53-B858DDAE17F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4876015"/>
                <a:ext cx="343050" cy="914400"/>
              </a:xfrm>
              <a:prstGeom prst="rect">
                <a:avLst/>
              </a:prstGeom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ED958BE-C35B-9DD4-4E8C-ACEFEC23104E}"/>
                </a:ext>
              </a:extLst>
            </p:cNvPr>
            <p:cNvGrpSpPr/>
            <p:nvPr userDrawn="1"/>
          </p:nvGrpSpPr>
          <p:grpSpPr>
            <a:xfrm rot="5400000" flipH="1">
              <a:off x="9125556" y="4051915"/>
              <a:ext cx="345324" cy="3661240"/>
              <a:chOff x="7176871" y="861285"/>
              <a:chExt cx="345324" cy="4929130"/>
            </a:xfrm>
          </p:grpSpPr>
          <p:pic>
            <p:nvPicPr>
              <p:cNvPr id="49" name="Graphic 48" descr="New outline">
                <a:extLst>
                  <a:ext uri="{FF2B5EF4-FFF2-40B4-BE49-F238E27FC236}">
                    <a16:creationId xmlns:a16="http://schemas.microsoft.com/office/drawing/2014/main" id="{04B4185E-4197-DEBF-F238-78265574ED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6871" y="86128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50" name="Graphic 49" descr="New outline">
                <a:extLst>
                  <a:ext uri="{FF2B5EF4-FFF2-40B4-BE49-F238E27FC236}">
                    <a16:creationId xmlns:a16="http://schemas.microsoft.com/office/drawing/2014/main" id="{724E66BD-FFFB-F3B5-418A-85B5D5B37FD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1655130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51" name="Graphic 50" descr="New outline">
                <a:extLst>
                  <a:ext uri="{FF2B5EF4-FFF2-40B4-BE49-F238E27FC236}">
                    <a16:creationId xmlns:a16="http://schemas.microsoft.com/office/drawing/2014/main" id="{B3886DBD-D123-B5BB-EE75-D52FCE639CF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244670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52" name="Graphic 51" descr="New outline">
                <a:extLst>
                  <a:ext uri="{FF2B5EF4-FFF2-40B4-BE49-F238E27FC236}">
                    <a16:creationId xmlns:a16="http://schemas.microsoft.com/office/drawing/2014/main" id="{D0D2AAA5-968B-15E8-C337-684591B7BB1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3" y="3251929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53" name="Graphic 52" descr="New outline">
                <a:extLst>
                  <a:ext uri="{FF2B5EF4-FFF2-40B4-BE49-F238E27FC236}">
                    <a16:creationId xmlns:a16="http://schemas.microsoft.com/office/drawing/2014/main" id="{5D32FDF0-7A79-B281-7358-1E47CF10250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4" y="4057145"/>
                <a:ext cx="343050" cy="914400"/>
              </a:xfrm>
              <a:prstGeom prst="rect">
                <a:avLst/>
              </a:prstGeom>
            </p:spPr>
          </p:pic>
          <p:pic>
            <p:nvPicPr>
              <p:cNvPr id="54" name="Graphic 53" descr="New outline">
                <a:extLst>
                  <a:ext uri="{FF2B5EF4-FFF2-40B4-BE49-F238E27FC236}">
                    <a16:creationId xmlns:a16="http://schemas.microsoft.com/office/drawing/2014/main" id="{20A7EF40-1405-794B-947E-112973E74DD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179145" y="4876015"/>
                <a:ext cx="343050" cy="914400"/>
              </a:xfrm>
              <a:prstGeom prst="rect">
                <a:avLst/>
              </a:prstGeom>
            </p:spPr>
          </p:pic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EF6D01E-B004-7BA4-172E-06B1A5876EA5}"/>
              </a:ext>
            </a:extLst>
          </p:cNvPr>
          <p:cNvGrpSpPr/>
          <p:nvPr userDrawn="1"/>
        </p:nvGrpSpPr>
        <p:grpSpPr>
          <a:xfrm>
            <a:off x="996253" y="1046788"/>
            <a:ext cx="4981445" cy="1712600"/>
            <a:chOff x="750594" y="691943"/>
            <a:chExt cx="4981445" cy="171260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ADE9504-E67E-79D7-1E1F-B33C5A96D87A}"/>
                </a:ext>
              </a:extLst>
            </p:cNvPr>
            <p:cNvGrpSpPr/>
            <p:nvPr userDrawn="1"/>
          </p:nvGrpSpPr>
          <p:grpSpPr>
            <a:xfrm>
              <a:off x="768807" y="691943"/>
              <a:ext cx="4947312" cy="1712600"/>
              <a:chOff x="5800299" y="471040"/>
              <a:chExt cx="5547820" cy="1827661"/>
            </a:xfrm>
          </p:grpSpPr>
          <p:sp>
            <p:nvSpPr>
              <p:cNvPr id="57" name="Ribbon: Tilted Down 56">
                <a:extLst>
                  <a:ext uri="{FF2B5EF4-FFF2-40B4-BE49-F238E27FC236}">
                    <a16:creationId xmlns:a16="http://schemas.microsoft.com/office/drawing/2014/main" id="{22720CCB-F8C3-DF97-2C55-78C231BA4E2C}"/>
                  </a:ext>
                </a:extLst>
              </p:cNvPr>
              <p:cNvSpPr/>
              <p:nvPr userDrawn="1"/>
            </p:nvSpPr>
            <p:spPr>
              <a:xfrm>
                <a:off x="5800299" y="471040"/>
                <a:ext cx="5395420" cy="1675261"/>
              </a:xfrm>
              <a:prstGeom prst="flowChartPredefinedProcess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b="1" dirty="0">
                  <a:solidFill>
                    <a:sysClr val="windowText" lastClr="00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8" name="Ribbon: Tilted Down 57">
                <a:extLst>
                  <a:ext uri="{FF2B5EF4-FFF2-40B4-BE49-F238E27FC236}">
                    <a16:creationId xmlns:a16="http://schemas.microsoft.com/office/drawing/2014/main" id="{342D36BE-5EAB-DE87-FD9B-DEDD7920DB36}"/>
                  </a:ext>
                </a:extLst>
              </p:cNvPr>
              <p:cNvSpPr/>
              <p:nvPr userDrawn="1"/>
            </p:nvSpPr>
            <p:spPr>
              <a:xfrm>
                <a:off x="5952699" y="623440"/>
                <a:ext cx="5395420" cy="1675261"/>
              </a:xfrm>
              <a:prstGeom prst="flowChartPredefinedProcess">
                <a:avLst/>
              </a:prstGeom>
              <a:noFill/>
              <a:ln w="381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Teacher’s  Introduction</a:t>
                </a:r>
                <a:endParaRPr lang="en-US" sz="40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F4A08D3-73FD-3F98-F93D-EDBAD8681260}"/>
                </a:ext>
              </a:extLst>
            </p:cNvPr>
            <p:cNvGrpSpPr/>
            <p:nvPr userDrawn="1"/>
          </p:nvGrpSpPr>
          <p:grpSpPr>
            <a:xfrm>
              <a:off x="4815367" y="755776"/>
              <a:ext cx="916672" cy="1580872"/>
              <a:chOff x="4815367" y="755776"/>
              <a:chExt cx="916672" cy="1580872"/>
            </a:xfrm>
          </p:grpSpPr>
          <p:pic>
            <p:nvPicPr>
              <p:cNvPr id="13" name="Graphic 12" descr="Snowflake outline">
                <a:extLst>
                  <a:ext uri="{FF2B5EF4-FFF2-40B4-BE49-F238E27FC236}">
                    <a16:creationId xmlns:a16="http://schemas.microsoft.com/office/drawing/2014/main" id="{5D8B382B-5665-4B87-F0F5-43436AC828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815367" y="142224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2" name="Graphic 61" descr="Snowflake outline">
                <a:extLst>
                  <a:ext uri="{FF2B5EF4-FFF2-40B4-BE49-F238E27FC236}">
                    <a16:creationId xmlns:a16="http://schemas.microsoft.com/office/drawing/2014/main" id="{099A38FE-CA55-48C1-87F1-D00F4BC11D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817639" y="755776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DE4DAD3-E521-3905-D4F8-753FD2B8F882}"/>
                </a:ext>
              </a:extLst>
            </p:cNvPr>
            <p:cNvGrpSpPr/>
            <p:nvPr userDrawn="1"/>
          </p:nvGrpSpPr>
          <p:grpSpPr>
            <a:xfrm>
              <a:off x="750594" y="744400"/>
              <a:ext cx="916672" cy="1580872"/>
              <a:chOff x="4815367" y="755776"/>
              <a:chExt cx="916672" cy="1580872"/>
            </a:xfrm>
          </p:grpSpPr>
          <p:pic>
            <p:nvPicPr>
              <p:cNvPr id="65" name="Graphic 64" descr="Snowflake outline">
                <a:extLst>
                  <a:ext uri="{FF2B5EF4-FFF2-40B4-BE49-F238E27FC236}">
                    <a16:creationId xmlns:a16="http://schemas.microsoft.com/office/drawing/2014/main" id="{8D3B7B73-A8E4-B07B-89B4-CC5C5E7567D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815367" y="1422248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6" name="Graphic 65" descr="Snowflake outline">
                <a:extLst>
                  <a:ext uri="{FF2B5EF4-FFF2-40B4-BE49-F238E27FC236}">
                    <a16:creationId xmlns:a16="http://schemas.microsoft.com/office/drawing/2014/main" id="{246B33EB-45B0-DF8C-7598-B02A03314FC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817639" y="755776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0F9B3BF-F2C8-E95D-26F1-29A7308752C2}"/>
              </a:ext>
            </a:extLst>
          </p:cNvPr>
          <p:cNvGrpSpPr/>
          <p:nvPr userDrawn="1"/>
        </p:nvGrpSpPr>
        <p:grpSpPr>
          <a:xfrm>
            <a:off x="266098" y="2811259"/>
            <a:ext cx="6613313" cy="3574629"/>
            <a:chOff x="266098" y="2811259"/>
            <a:chExt cx="6613313" cy="3574629"/>
          </a:xfrm>
        </p:grpSpPr>
        <p:sp>
          <p:nvSpPr>
            <p:cNvPr id="69" name="Rectangle: Diagonal Corners Snipped 68">
              <a:extLst>
                <a:ext uri="{FF2B5EF4-FFF2-40B4-BE49-F238E27FC236}">
                  <a16:creationId xmlns:a16="http://schemas.microsoft.com/office/drawing/2014/main" id="{12D3A4F8-F79E-B0F8-A033-C32AE47A9580}"/>
                </a:ext>
              </a:extLst>
            </p:cNvPr>
            <p:cNvSpPr/>
            <p:nvPr userDrawn="1"/>
          </p:nvSpPr>
          <p:spPr>
            <a:xfrm>
              <a:off x="427202" y="3052274"/>
              <a:ext cx="6207887" cy="3162223"/>
            </a:xfrm>
            <a:prstGeom prst="snip2Diag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Md. </a:t>
              </a:r>
              <a:r>
                <a:rPr lang="en-US" sz="36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Mokhlesur</a:t>
              </a:r>
              <a:r>
                <a:rPr lang="en-US" sz="3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Rahman</a:t>
              </a: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Assistant Teacher</a:t>
              </a:r>
            </a:p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Bongaon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Govt. Primary School</a:t>
              </a:r>
            </a:p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Ranisankail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Thakurgaon.</a:t>
              </a: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Mobile no. 01722080324</a:t>
              </a:r>
            </a:p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Email- </a:t>
              </a:r>
              <a:r>
                <a:rPr 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bappy.rahman24@gmail.com</a:t>
              </a:r>
              <a:endPara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3" name="Picture 72" descr="Sleeping Mr. Feels">
              <a:extLst>
                <a:ext uri="{FF2B5EF4-FFF2-40B4-BE49-F238E27FC236}">
                  <a16:creationId xmlns:a16="http://schemas.microsoft.com/office/drawing/2014/main" id="{C9CA9495-6E76-D255-FA6C-E2F34DF4AD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011" y="2811259"/>
              <a:ext cx="914400" cy="914400"/>
            </a:xfrm>
            <a:prstGeom prst="rect">
              <a:avLst/>
            </a:prstGeom>
          </p:spPr>
        </p:pic>
        <p:pic>
          <p:nvPicPr>
            <p:cNvPr id="75" name="Picture 74" descr="Sleeping Mr. Feels">
              <a:extLst>
                <a:ext uri="{FF2B5EF4-FFF2-40B4-BE49-F238E27FC236}">
                  <a16:creationId xmlns:a16="http://schemas.microsoft.com/office/drawing/2014/main" id="{3107AE3B-B285-6C34-4A01-FEE5D699A8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098" y="5471488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2864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4BFD84-2F81-82F2-3F40-BFF88066F9EC}"/>
              </a:ext>
            </a:extLst>
          </p:cNvPr>
          <p:cNvGrpSpPr/>
          <p:nvPr userDrawn="1"/>
        </p:nvGrpSpPr>
        <p:grpSpPr>
          <a:xfrm>
            <a:off x="261572" y="2030100"/>
            <a:ext cx="7213315" cy="4249228"/>
            <a:chOff x="235822" y="2698846"/>
            <a:chExt cx="7763289" cy="3873484"/>
          </a:xfrm>
        </p:grpSpPr>
        <p:sp>
          <p:nvSpPr>
            <p:cNvPr id="2" name="Rectangle: Top Corners Snipped 1">
              <a:extLst>
                <a:ext uri="{FF2B5EF4-FFF2-40B4-BE49-F238E27FC236}">
                  <a16:creationId xmlns:a16="http://schemas.microsoft.com/office/drawing/2014/main" id="{65115D35-7833-A7D9-69A0-E45F8E75103C}"/>
                </a:ext>
              </a:extLst>
            </p:cNvPr>
            <p:cNvSpPr/>
            <p:nvPr userDrawn="1"/>
          </p:nvSpPr>
          <p:spPr>
            <a:xfrm>
              <a:off x="258441" y="2923978"/>
              <a:ext cx="7700465" cy="3648352"/>
            </a:xfrm>
            <a:prstGeom prst="snip2SameRect">
              <a:avLst>
                <a:gd name="adj1" fmla="val 23287"/>
                <a:gd name="adj2" fmla="val 0"/>
              </a:avLst>
            </a:prstGeom>
            <a:noFill/>
            <a:ln w="38100">
              <a:solidFill>
                <a:srgbClr val="FFC000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734737417">
                    <a:custGeom>
                      <a:avLst/>
                      <a:gdLst>
                        <a:gd name="csX0" fmla="*/ 0 w 5864200"/>
                        <a:gd name="csY0" fmla="*/ 0 h 3741043"/>
                        <a:gd name="csX1" fmla="*/ 703704 w 5864200"/>
                        <a:gd name="csY1" fmla="*/ 0 h 3741043"/>
                        <a:gd name="csX2" fmla="*/ 1231482 w 5864200"/>
                        <a:gd name="csY2" fmla="*/ 0 h 3741043"/>
                        <a:gd name="csX3" fmla="*/ 1759260 w 5864200"/>
                        <a:gd name="csY3" fmla="*/ 0 h 3741043"/>
                        <a:gd name="csX4" fmla="*/ 2287038 w 5864200"/>
                        <a:gd name="csY4" fmla="*/ 0 h 3741043"/>
                        <a:gd name="csX5" fmla="*/ 2697532 w 5864200"/>
                        <a:gd name="csY5" fmla="*/ 0 h 3741043"/>
                        <a:gd name="csX6" fmla="*/ 3401236 w 5864200"/>
                        <a:gd name="csY6" fmla="*/ 0 h 3741043"/>
                        <a:gd name="csX7" fmla="*/ 3929014 w 5864200"/>
                        <a:gd name="csY7" fmla="*/ 0 h 3741043"/>
                        <a:gd name="csX8" fmla="*/ 4398150 w 5864200"/>
                        <a:gd name="csY8" fmla="*/ 0 h 3741043"/>
                        <a:gd name="csX9" fmla="*/ 5043212 w 5864200"/>
                        <a:gd name="csY9" fmla="*/ 0 h 3741043"/>
                        <a:gd name="csX10" fmla="*/ 5864200 w 5864200"/>
                        <a:gd name="csY10" fmla="*/ 0 h 3741043"/>
                        <a:gd name="csX11" fmla="*/ 5864200 w 5864200"/>
                        <a:gd name="csY11" fmla="*/ 422203 h 3741043"/>
                        <a:gd name="csX12" fmla="*/ 5864200 w 5864200"/>
                        <a:gd name="csY12" fmla="*/ 956638 h 3741043"/>
                        <a:gd name="csX13" fmla="*/ 5864200 w 5864200"/>
                        <a:gd name="csY13" fmla="*/ 1378842 h 3741043"/>
                        <a:gd name="csX14" fmla="*/ 5864200 w 5864200"/>
                        <a:gd name="csY14" fmla="*/ 1913276 h 3741043"/>
                        <a:gd name="csX15" fmla="*/ 5864200 w 5864200"/>
                        <a:gd name="csY15" fmla="*/ 2447711 h 3741043"/>
                        <a:gd name="csX16" fmla="*/ 5864200 w 5864200"/>
                        <a:gd name="csY16" fmla="*/ 3019556 h 3741043"/>
                        <a:gd name="csX17" fmla="*/ 5864200 w 5864200"/>
                        <a:gd name="csY17" fmla="*/ 3741043 h 3741043"/>
                        <a:gd name="csX18" fmla="*/ 5219138 w 5864200"/>
                        <a:gd name="csY18" fmla="*/ 3741043 h 3741043"/>
                        <a:gd name="csX19" fmla="*/ 4750002 w 5864200"/>
                        <a:gd name="csY19" fmla="*/ 3741043 h 3741043"/>
                        <a:gd name="csX20" fmla="*/ 4163582 w 5864200"/>
                        <a:gd name="csY20" fmla="*/ 3741043 h 3741043"/>
                        <a:gd name="csX21" fmla="*/ 3459878 w 5864200"/>
                        <a:gd name="csY21" fmla="*/ 3741043 h 3741043"/>
                        <a:gd name="csX22" fmla="*/ 2873458 w 5864200"/>
                        <a:gd name="csY22" fmla="*/ 3741043 h 3741043"/>
                        <a:gd name="csX23" fmla="*/ 2287038 w 5864200"/>
                        <a:gd name="csY23" fmla="*/ 3741043 h 3741043"/>
                        <a:gd name="csX24" fmla="*/ 1641976 w 5864200"/>
                        <a:gd name="csY24" fmla="*/ 3741043 h 3741043"/>
                        <a:gd name="csX25" fmla="*/ 1231482 w 5864200"/>
                        <a:gd name="csY25" fmla="*/ 3741043 h 3741043"/>
                        <a:gd name="csX26" fmla="*/ 820988 w 5864200"/>
                        <a:gd name="csY26" fmla="*/ 3741043 h 3741043"/>
                        <a:gd name="csX27" fmla="*/ 0 w 5864200"/>
                        <a:gd name="csY27" fmla="*/ 3741043 h 3741043"/>
                        <a:gd name="csX28" fmla="*/ 0 w 5864200"/>
                        <a:gd name="csY28" fmla="*/ 3318840 h 3741043"/>
                        <a:gd name="csX29" fmla="*/ 0 w 5864200"/>
                        <a:gd name="csY29" fmla="*/ 2896636 h 3741043"/>
                        <a:gd name="csX30" fmla="*/ 0 w 5864200"/>
                        <a:gd name="csY30" fmla="*/ 2474433 h 3741043"/>
                        <a:gd name="csX31" fmla="*/ 0 w 5864200"/>
                        <a:gd name="csY31" fmla="*/ 1865177 h 3741043"/>
                        <a:gd name="csX32" fmla="*/ 0 w 5864200"/>
                        <a:gd name="csY32" fmla="*/ 1330742 h 3741043"/>
                        <a:gd name="csX33" fmla="*/ 0 w 5864200"/>
                        <a:gd name="csY33" fmla="*/ 796308 h 3741043"/>
                        <a:gd name="csX34" fmla="*/ 0 w 5864200"/>
                        <a:gd name="csY34" fmla="*/ 0 h 374104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  <a:cxn ang="0">
                          <a:pos x="csX21" y="csY21"/>
                        </a:cxn>
                        <a:cxn ang="0">
                          <a:pos x="csX22" y="csY22"/>
                        </a:cxn>
                        <a:cxn ang="0">
                          <a:pos x="csX23" y="csY23"/>
                        </a:cxn>
                        <a:cxn ang="0">
                          <a:pos x="csX24" y="csY24"/>
                        </a:cxn>
                        <a:cxn ang="0">
                          <a:pos x="csX25" y="csY25"/>
                        </a:cxn>
                        <a:cxn ang="0">
                          <a:pos x="csX26" y="csY26"/>
                        </a:cxn>
                        <a:cxn ang="0">
                          <a:pos x="csX27" y="csY27"/>
                        </a:cxn>
                        <a:cxn ang="0">
                          <a:pos x="csX28" y="csY28"/>
                        </a:cxn>
                        <a:cxn ang="0">
                          <a:pos x="csX29" y="csY29"/>
                        </a:cxn>
                        <a:cxn ang="0">
                          <a:pos x="csX30" y="csY30"/>
                        </a:cxn>
                        <a:cxn ang="0">
                          <a:pos x="csX31" y="csY31"/>
                        </a:cxn>
                        <a:cxn ang="0">
                          <a:pos x="csX32" y="csY32"/>
                        </a:cxn>
                        <a:cxn ang="0">
                          <a:pos x="csX33" y="csY33"/>
                        </a:cxn>
                        <a:cxn ang="0">
                          <a:pos x="csX34" y="csY34"/>
                        </a:cxn>
                      </a:cxnLst>
                      <a:rect l="l" t="t" r="r" b="b"/>
                      <a:pathLst>
                        <a:path w="5864200" h="3741043" extrusionOk="0">
                          <a:moveTo>
                            <a:pt x="0" y="0"/>
                          </a:moveTo>
                          <a:cubicBezTo>
                            <a:pt x="196428" y="-37403"/>
                            <a:pt x="529696" y="2531"/>
                            <a:pt x="703704" y="0"/>
                          </a:cubicBezTo>
                          <a:cubicBezTo>
                            <a:pt x="877712" y="-2531"/>
                            <a:pt x="1038763" y="40823"/>
                            <a:pt x="1231482" y="0"/>
                          </a:cubicBezTo>
                          <a:cubicBezTo>
                            <a:pt x="1424201" y="-40823"/>
                            <a:pt x="1636950" y="41806"/>
                            <a:pt x="1759260" y="0"/>
                          </a:cubicBezTo>
                          <a:cubicBezTo>
                            <a:pt x="1881570" y="-41806"/>
                            <a:pt x="2098003" y="31003"/>
                            <a:pt x="2287038" y="0"/>
                          </a:cubicBezTo>
                          <a:cubicBezTo>
                            <a:pt x="2476073" y="-31003"/>
                            <a:pt x="2504805" y="48716"/>
                            <a:pt x="2697532" y="0"/>
                          </a:cubicBezTo>
                          <a:cubicBezTo>
                            <a:pt x="2890259" y="-48716"/>
                            <a:pt x="3219665" y="69441"/>
                            <a:pt x="3401236" y="0"/>
                          </a:cubicBezTo>
                          <a:cubicBezTo>
                            <a:pt x="3582807" y="-69441"/>
                            <a:pt x="3771366" y="50063"/>
                            <a:pt x="3929014" y="0"/>
                          </a:cubicBezTo>
                          <a:cubicBezTo>
                            <a:pt x="4086662" y="-50063"/>
                            <a:pt x="4184378" y="20684"/>
                            <a:pt x="4398150" y="0"/>
                          </a:cubicBezTo>
                          <a:cubicBezTo>
                            <a:pt x="4611922" y="-20684"/>
                            <a:pt x="4850893" y="22850"/>
                            <a:pt x="5043212" y="0"/>
                          </a:cubicBezTo>
                          <a:cubicBezTo>
                            <a:pt x="5235531" y="-22850"/>
                            <a:pt x="5610077" y="66922"/>
                            <a:pt x="5864200" y="0"/>
                          </a:cubicBezTo>
                          <a:cubicBezTo>
                            <a:pt x="5908026" y="179585"/>
                            <a:pt x="5850756" y="304498"/>
                            <a:pt x="5864200" y="422203"/>
                          </a:cubicBezTo>
                          <a:cubicBezTo>
                            <a:pt x="5877644" y="539908"/>
                            <a:pt x="5845811" y="706806"/>
                            <a:pt x="5864200" y="956638"/>
                          </a:cubicBezTo>
                          <a:cubicBezTo>
                            <a:pt x="5882589" y="1206470"/>
                            <a:pt x="5826942" y="1206768"/>
                            <a:pt x="5864200" y="1378842"/>
                          </a:cubicBezTo>
                          <a:cubicBezTo>
                            <a:pt x="5901458" y="1550916"/>
                            <a:pt x="5830439" y="1692871"/>
                            <a:pt x="5864200" y="1913276"/>
                          </a:cubicBezTo>
                          <a:cubicBezTo>
                            <a:pt x="5897961" y="2133681"/>
                            <a:pt x="5844325" y="2212730"/>
                            <a:pt x="5864200" y="2447711"/>
                          </a:cubicBezTo>
                          <a:cubicBezTo>
                            <a:pt x="5884075" y="2682692"/>
                            <a:pt x="5831147" y="2839897"/>
                            <a:pt x="5864200" y="3019556"/>
                          </a:cubicBezTo>
                          <a:cubicBezTo>
                            <a:pt x="5897253" y="3199216"/>
                            <a:pt x="5846068" y="3487695"/>
                            <a:pt x="5864200" y="3741043"/>
                          </a:cubicBezTo>
                          <a:cubicBezTo>
                            <a:pt x="5543356" y="3752868"/>
                            <a:pt x="5482440" y="3666392"/>
                            <a:pt x="5219138" y="3741043"/>
                          </a:cubicBezTo>
                          <a:cubicBezTo>
                            <a:pt x="4955836" y="3815694"/>
                            <a:pt x="4972009" y="3720227"/>
                            <a:pt x="4750002" y="3741043"/>
                          </a:cubicBezTo>
                          <a:cubicBezTo>
                            <a:pt x="4527995" y="3761859"/>
                            <a:pt x="4381544" y="3733512"/>
                            <a:pt x="4163582" y="3741043"/>
                          </a:cubicBezTo>
                          <a:cubicBezTo>
                            <a:pt x="3945620" y="3748574"/>
                            <a:pt x="3688213" y="3669044"/>
                            <a:pt x="3459878" y="3741043"/>
                          </a:cubicBezTo>
                          <a:cubicBezTo>
                            <a:pt x="3231543" y="3813042"/>
                            <a:pt x="3087558" y="3682577"/>
                            <a:pt x="2873458" y="3741043"/>
                          </a:cubicBezTo>
                          <a:cubicBezTo>
                            <a:pt x="2659358" y="3799509"/>
                            <a:pt x="2464004" y="3717515"/>
                            <a:pt x="2287038" y="3741043"/>
                          </a:cubicBezTo>
                          <a:cubicBezTo>
                            <a:pt x="2110072" y="3764571"/>
                            <a:pt x="1840403" y="3664592"/>
                            <a:pt x="1641976" y="3741043"/>
                          </a:cubicBezTo>
                          <a:cubicBezTo>
                            <a:pt x="1443549" y="3817494"/>
                            <a:pt x="1322762" y="3704960"/>
                            <a:pt x="1231482" y="3741043"/>
                          </a:cubicBezTo>
                          <a:cubicBezTo>
                            <a:pt x="1140202" y="3777126"/>
                            <a:pt x="974395" y="3725536"/>
                            <a:pt x="820988" y="3741043"/>
                          </a:cubicBezTo>
                          <a:cubicBezTo>
                            <a:pt x="667581" y="3756550"/>
                            <a:pt x="262078" y="3676530"/>
                            <a:pt x="0" y="3741043"/>
                          </a:cubicBezTo>
                          <a:cubicBezTo>
                            <a:pt x="-8479" y="3630534"/>
                            <a:pt x="39286" y="3457526"/>
                            <a:pt x="0" y="3318840"/>
                          </a:cubicBezTo>
                          <a:cubicBezTo>
                            <a:pt x="-39286" y="3180154"/>
                            <a:pt x="30940" y="2985581"/>
                            <a:pt x="0" y="2896636"/>
                          </a:cubicBezTo>
                          <a:cubicBezTo>
                            <a:pt x="-30940" y="2807691"/>
                            <a:pt x="6453" y="2609343"/>
                            <a:pt x="0" y="2474433"/>
                          </a:cubicBezTo>
                          <a:cubicBezTo>
                            <a:pt x="-6453" y="2339523"/>
                            <a:pt x="26907" y="2065578"/>
                            <a:pt x="0" y="1865177"/>
                          </a:cubicBezTo>
                          <a:cubicBezTo>
                            <a:pt x="-26907" y="1664776"/>
                            <a:pt x="53555" y="1512728"/>
                            <a:pt x="0" y="1330742"/>
                          </a:cubicBezTo>
                          <a:cubicBezTo>
                            <a:pt x="-53555" y="1148757"/>
                            <a:pt x="41880" y="994329"/>
                            <a:pt x="0" y="796308"/>
                          </a:cubicBezTo>
                          <a:cubicBezTo>
                            <a:pt x="-41880" y="598287"/>
                            <a:pt x="9354" y="18824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scene3d>
              <a:camera prst="obliqueBottomRight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English For Today</a:t>
              </a:r>
            </a:p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Class: Two</a:t>
              </a:r>
            </a:p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Unit-5</a:t>
              </a:r>
            </a:p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Lesson 5: How does a plant grow?</a:t>
              </a:r>
            </a:p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Activity: A.</a:t>
              </a:r>
              <a:r>
                <a:rPr lang="en-US" sz="3200" b="1" baseline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Look, listen and say.</a:t>
              </a:r>
              <a:endParaRPr lang="en-US" sz="3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Page No. 49</a:t>
              </a:r>
              <a:endParaRPr lang="en-US" sz="4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Graphic 8" descr="Canyon scene outline">
              <a:extLst>
                <a:ext uri="{FF2B5EF4-FFF2-40B4-BE49-F238E27FC236}">
                  <a16:creationId xmlns:a16="http://schemas.microsoft.com/office/drawing/2014/main" id="{DDF717DD-AD27-CF05-6EA1-62B71516F7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35822" y="2698846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Canyon scene outline">
              <a:extLst>
                <a:ext uri="{FF2B5EF4-FFF2-40B4-BE49-F238E27FC236}">
                  <a16:creationId xmlns:a16="http://schemas.microsoft.com/office/drawing/2014/main" id="{85021075-7B36-BE0A-90BA-E52D6A9FD3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7084711" y="2701118"/>
              <a:ext cx="914400" cy="914400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E45767F-2254-9D7D-CBC3-72D7DBCE594E}"/>
              </a:ext>
            </a:extLst>
          </p:cNvPr>
          <p:cNvSpPr txBox="1"/>
          <p:nvPr userDrawn="1"/>
        </p:nvSpPr>
        <p:spPr>
          <a:xfrm>
            <a:off x="7676409" y="987139"/>
            <a:ext cx="3670326" cy="476414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A9A7B56-CDCA-6DDE-C53D-77A0D5E56319}"/>
              </a:ext>
            </a:extLst>
          </p:cNvPr>
          <p:cNvGrpSpPr/>
          <p:nvPr userDrawn="1"/>
        </p:nvGrpSpPr>
        <p:grpSpPr>
          <a:xfrm>
            <a:off x="1255729" y="884686"/>
            <a:ext cx="4747161" cy="963534"/>
            <a:chOff x="1214785" y="1526136"/>
            <a:chExt cx="4747161" cy="96353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4B494C0-8B23-9B0A-4286-E22E81F4C625}"/>
                </a:ext>
              </a:extLst>
            </p:cNvPr>
            <p:cNvSpPr/>
            <p:nvPr userDrawn="1"/>
          </p:nvSpPr>
          <p:spPr>
            <a:xfrm>
              <a:off x="1651379" y="1526136"/>
              <a:ext cx="3863851" cy="963534"/>
            </a:xfrm>
            <a:prstGeom prst="rect">
              <a:avLst/>
            </a:prstGeom>
            <a:noFill/>
            <a:ln w="38100">
              <a:extLst>
                <a:ext uri="{C807C97D-BFC1-408E-A445-0C87EB9F89A2}">
                  <ask:lineSketchStyleProps xmlns:ask="http://schemas.microsoft.com/office/drawing/2018/sketchyshapes" sd="1734737417">
                    <a:custGeom>
                      <a:avLst/>
                      <a:gdLst>
                        <a:gd name="csX0" fmla="*/ 0 w 3347891"/>
                        <a:gd name="csY0" fmla="*/ 0 h 745958"/>
                        <a:gd name="csX1" fmla="*/ 624940 w 3347891"/>
                        <a:gd name="csY1" fmla="*/ 0 h 745958"/>
                        <a:gd name="csX2" fmla="*/ 1149443 w 3347891"/>
                        <a:gd name="csY2" fmla="*/ 0 h 745958"/>
                        <a:gd name="csX3" fmla="*/ 1673945 w 3347891"/>
                        <a:gd name="csY3" fmla="*/ 0 h 745958"/>
                        <a:gd name="csX4" fmla="*/ 2198448 w 3347891"/>
                        <a:gd name="csY4" fmla="*/ 0 h 745958"/>
                        <a:gd name="csX5" fmla="*/ 2655994 w 3347891"/>
                        <a:gd name="csY5" fmla="*/ 0 h 745958"/>
                        <a:gd name="csX6" fmla="*/ 3347891 w 3347891"/>
                        <a:gd name="csY6" fmla="*/ 0 h 745958"/>
                        <a:gd name="csX7" fmla="*/ 3347891 w 3347891"/>
                        <a:gd name="csY7" fmla="*/ 365519 h 745958"/>
                        <a:gd name="csX8" fmla="*/ 3347891 w 3347891"/>
                        <a:gd name="csY8" fmla="*/ 745958 h 745958"/>
                        <a:gd name="csX9" fmla="*/ 2789909 w 3347891"/>
                        <a:gd name="csY9" fmla="*/ 745958 h 745958"/>
                        <a:gd name="csX10" fmla="*/ 2231927 w 3347891"/>
                        <a:gd name="csY10" fmla="*/ 745958 h 745958"/>
                        <a:gd name="csX11" fmla="*/ 1606988 w 3347891"/>
                        <a:gd name="csY11" fmla="*/ 745958 h 745958"/>
                        <a:gd name="csX12" fmla="*/ 982048 w 3347891"/>
                        <a:gd name="csY12" fmla="*/ 745958 h 745958"/>
                        <a:gd name="csX13" fmla="*/ 0 w 3347891"/>
                        <a:gd name="csY13" fmla="*/ 745958 h 745958"/>
                        <a:gd name="csX14" fmla="*/ 0 w 3347891"/>
                        <a:gd name="csY14" fmla="*/ 372979 h 745958"/>
                        <a:gd name="csX15" fmla="*/ 0 w 3347891"/>
                        <a:gd name="csY15" fmla="*/ 0 h 74595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</a:cxnLst>
                      <a:rect l="l" t="t" r="r" b="b"/>
                      <a:pathLst>
                        <a:path w="3347891" h="745958" extrusionOk="0">
                          <a:moveTo>
                            <a:pt x="0" y="0"/>
                          </a:moveTo>
                          <a:cubicBezTo>
                            <a:pt x="188392" y="-25941"/>
                            <a:pt x="409018" y="6090"/>
                            <a:pt x="624940" y="0"/>
                          </a:cubicBezTo>
                          <a:cubicBezTo>
                            <a:pt x="840862" y="-6090"/>
                            <a:pt x="906028" y="57873"/>
                            <a:pt x="1149443" y="0"/>
                          </a:cubicBezTo>
                          <a:cubicBezTo>
                            <a:pt x="1392858" y="-57873"/>
                            <a:pt x="1481828" y="54375"/>
                            <a:pt x="1673945" y="0"/>
                          </a:cubicBezTo>
                          <a:cubicBezTo>
                            <a:pt x="1866062" y="-54375"/>
                            <a:pt x="2000651" y="15165"/>
                            <a:pt x="2198448" y="0"/>
                          </a:cubicBezTo>
                          <a:cubicBezTo>
                            <a:pt x="2396245" y="-15165"/>
                            <a:pt x="2466336" y="31336"/>
                            <a:pt x="2655994" y="0"/>
                          </a:cubicBezTo>
                          <a:cubicBezTo>
                            <a:pt x="2845652" y="-31336"/>
                            <a:pt x="3042398" y="61701"/>
                            <a:pt x="3347891" y="0"/>
                          </a:cubicBezTo>
                          <a:cubicBezTo>
                            <a:pt x="3391354" y="120286"/>
                            <a:pt x="3337551" y="208088"/>
                            <a:pt x="3347891" y="365519"/>
                          </a:cubicBezTo>
                          <a:cubicBezTo>
                            <a:pt x="3358231" y="522950"/>
                            <a:pt x="3345485" y="579122"/>
                            <a:pt x="3347891" y="745958"/>
                          </a:cubicBezTo>
                          <a:cubicBezTo>
                            <a:pt x="3162241" y="762913"/>
                            <a:pt x="2935489" y="720339"/>
                            <a:pt x="2789909" y="745958"/>
                          </a:cubicBezTo>
                          <a:cubicBezTo>
                            <a:pt x="2644329" y="771577"/>
                            <a:pt x="2435106" y="733762"/>
                            <a:pt x="2231927" y="745958"/>
                          </a:cubicBezTo>
                          <a:cubicBezTo>
                            <a:pt x="2028748" y="758154"/>
                            <a:pt x="1861408" y="711996"/>
                            <a:pt x="1606988" y="745958"/>
                          </a:cubicBezTo>
                          <a:cubicBezTo>
                            <a:pt x="1352568" y="779920"/>
                            <a:pt x="1211369" y="712800"/>
                            <a:pt x="982048" y="745958"/>
                          </a:cubicBezTo>
                          <a:cubicBezTo>
                            <a:pt x="752727" y="779116"/>
                            <a:pt x="405214" y="642505"/>
                            <a:pt x="0" y="745958"/>
                          </a:cubicBezTo>
                          <a:cubicBezTo>
                            <a:pt x="-29406" y="653100"/>
                            <a:pt x="17977" y="464412"/>
                            <a:pt x="0" y="372979"/>
                          </a:cubicBezTo>
                          <a:cubicBezTo>
                            <a:pt x="-17977" y="281546"/>
                            <a:pt x="15048" y="143982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Lesson Identity</a:t>
              </a:r>
              <a:endParaRPr lang="en-US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6" name="Graphic 25" descr="Anger Symbol with solid fill">
              <a:extLst>
                <a:ext uri="{FF2B5EF4-FFF2-40B4-BE49-F238E27FC236}">
                  <a16:creationId xmlns:a16="http://schemas.microsoft.com/office/drawing/2014/main" id="{BBEA0624-A20B-C2CB-B213-E0803EDAC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47546" y="1552371"/>
              <a:ext cx="914400" cy="914400"/>
            </a:xfrm>
            <a:prstGeom prst="rect">
              <a:avLst/>
            </a:prstGeom>
          </p:spPr>
        </p:pic>
        <p:pic>
          <p:nvPicPr>
            <p:cNvPr id="28" name="Graphic 27" descr="Anger Symbol with solid fill">
              <a:extLst>
                <a:ext uri="{FF2B5EF4-FFF2-40B4-BE49-F238E27FC236}">
                  <a16:creationId xmlns:a16="http://schemas.microsoft.com/office/drawing/2014/main" id="{CD789176-4AAB-85DC-4F2D-9E527A69D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214785" y="155464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62954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5B86706-8778-8A6A-F7EE-4CFD229585D0}"/>
              </a:ext>
            </a:extLst>
          </p:cNvPr>
          <p:cNvGrpSpPr/>
          <p:nvPr userDrawn="1"/>
        </p:nvGrpSpPr>
        <p:grpSpPr>
          <a:xfrm>
            <a:off x="4105699" y="781456"/>
            <a:ext cx="7506269" cy="1010499"/>
            <a:chOff x="3728128" y="902016"/>
            <a:chExt cx="7506269" cy="101049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F0E1717-FD39-3518-5B39-BCEF26393445}"/>
                </a:ext>
              </a:extLst>
            </p:cNvPr>
            <p:cNvSpPr/>
            <p:nvPr userDrawn="1"/>
          </p:nvSpPr>
          <p:spPr>
            <a:xfrm>
              <a:off x="3728128" y="902016"/>
              <a:ext cx="7506269" cy="1010499"/>
            </a:xfrm>
            <a:prstGeom prst="rect">
              <a:avLst/>
            </a:prstGeom>
            <a:noFill/>
            <a:ln w="57150">
              <a:solidFill>
                <a:schemeClr val="accent2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734737417">
                    <a:custGeom>
                      <a:avLst/>
                      <a:gdLst>
                        <a:gd name="csX0" fmla="*/ 0 w 6247831"/>
                        <a:gd name="csY0" fmla="*/ 0 h 1371599"/>
                        <a:gd name="csX1" fmla="*/ 692941 w 6247831"/>
                        <a:gd name="csY1" fmla="*/ 0 h 1371599"/>
                        <a:gd name="csX2" fmla="*/ 1198448 w 6247831"/>
                        <a:gd name="csY2" fmla="*/ 0 h 1371599"/>
                        <a:gd name="csX3" fmla="*/ 1703954 w 6247831"/>
                        <a:gd name="csY3" fmla="*/ 0 h 1371599"/>
                        <a:gd name="csX4" fmla="*/ 2209460 w 6247831"/>
                        <a:gd name="csY4" fmla="*/ 0 h 1371599"/>
                        <a:gd name="csX5" fmla="*/ 2590010 w 6247831"/>
                        <a:gd name="csY5" fmla="*/ 0 h 1371599"/>
                        <a:gd name="csX6" fmla="*/ 3282951 w 6247831"/>
                        <a:gd name="csY6" fmla="*/ 0 h 1371599"/>
                        <a:gd name="csX7" fmla="*/ 3788458 w 6247831"/>
                        <a:gd name="csY7" fmla="*/ 0 h 1371599"/>
                        <a:gd name="csX8" fmla="*/ 4231486 w 6247831"/>
                        <a:gd name="csY8" fmla="*/ 0 h 1371599"/>
                        <a:gd name="csX9" fmla="*/ 4861948 w 6247831"/>
                        <a:gd name="csY9" fmla="*/ 0 h 1371599"/>
                        <a:gd name="csX10" fmla="*/ 5242498 w 6247831"/>
                        <a:gd name="csY10" fmla="*/ 0 h 1371599"/>
                        <a:gd name="csX11" fmla="*/ 5623048 w 6247831"/>
                        <a:gd name="csY11" fmla="*/ 0 h 1371599"/>
                        <a:gd name="csX12" fmla="*/ 6247831 w 6247831"/>
                        <a:gd name="csY12" fmla="*/ 0 h 1371599"/>
                        <a:gd name="csX13" fmla="*/ 6247831 w 6247831"/>
                        <a:gd name="csY13" fmla="*/ 457200 h 1371599"/>
                        <a:gd name="csX14" fmla="*/ 6247831 w 6247831"/>
                        <a:gd name="csY14" fmla="*/ 914399 h 1371599"/>
                        <a:gd name="csX15" fmla="*/ 6247831 w 6247831"/>
                        <a:gd name="csY15" fmla="*/ 1371599 h 1371599"/>
                        <a:gd name="csX16" fmla="*/ 5617368 w 6247831"/>
                        <a:gd name="csY16" fmla="*/ 1371599 h 1371599"/>
                        <a:gd name="csX17" fmla="*/ 5174340 w 6247831"/>
                        <a:gd name="csY17" fmla="*/ 1371599 h 1371599"/>
                        <a:gd name="csX18" fmla="*/ 4668834 w 6247831"/>
                        <a:gd name="csY18" fmla="*/ 1371599 h 1371599"/>
                        <a:gd name="csX19" fmla="*/ 4225806 w 6247831"/>
                        <a:gd name="csY19" fmla="*/ 1371599 h 1371599"/>
                        <a:gd name="csX20" fmla="*/ 3657821 w 6247831"/>
                        <a:gd name="csY20" fmla="*/ 1371599 h 1371599"/>
                        <a:gd name="csX21" fmla="*/ 2964880 w 6247831"/>
                        <a:gd name="csY21" fmla="*/ 1371599 h 1371599"/>
                        <a:gd name="csX22" fmla="*/ 2396895 w 6247831"/>
                        <a:gd name="csY22" fmla="*/ 1371599 h 1371599"/>
                        <a:gd name="csX23" fmla="*/ 1828911 w 6247831"/>
                        <a:gd name="csY23" fmla="*/ 1371599 h 1371599"/>
                        <a:gd name="csX24" fmla="*/ 1198448 w 6247831"/>
                        <a:gd name="csY24" fmla="*/ 1371599 h 1371599"/>
                        <a:gd name="csX25" fmla="*/ 817898 w 6247831"/>
                        <a:gd name="csY25" fmla="*/ 1371599 h 1371599"/>
                        <a:gd name="csX26" fmla="*/ 0 w 6247831"/>
                        <a:gd name="csY26" fmla="*/ 1371599 h 1371599"/>
                        <a:gd name="csX27" fmla="*/ 0 w 6247831"/>
                        <a:gd name="csY27" fmla="*/ 955547 h 1371599"/>
                        <a:gd name="csX28" fmla="*/ 0 w 6247831"/>
                        <a:gd name="csY28" fmla="*/ 484632 h 1371599"/>
                        <a:gd name="csX29" fmla="*/ 0 w 6247831"/>
                        <a:gd name="csY29" fmla="*/ 0 h 1371599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  <a:cxn ang="0">
                          <a:pos x="csX21" y="csY21"/>
                        </a:cxn>
                        <a:cxn ang="0">
                          <a:pos x="csX22" y="csY22"/>
                        </a:cxn>
                        <a:cxn ang="0">
                          <a:pos x="csX23" y="csY23"/>
                        </a:cxn>
                        <a:cxn ang="0">
                          <a:pos x="csX24" y="csY24"/>
                        </a:cxn>
                        <a:cxn ang="0">
                          <a:pos x="csX25" y="csY25"/>
                        </a:cxn>
                        <a:cxn ang="0">
                          <a:pos x="csX26" y="csY26"/>
                        </a:cxn>
                        <a:cxn ang="0">
                          <a:pos x="csX27" y="csY27"/>
                        </a:cxn>
                        <a:cxn ang="0">
                          <a:pos x="csX28" y="csY28"/>
                        </a:cxn>
                        <a:cxn ang="0">
                          <a:pos x="csX29" y="csY29"/>
                        </a:cxn>
                      </a:cxnLst>
                      <a:rect l="l" t="t" r="r" b="b"/>
                      <a:pathLst>
                        <a:path w="6247831" h="1371599" extrusionOk="0">
                          <a:moveTo>
                            <a:pt x="0" y="0"/>
                          </a:moveTo>
                          <a:cubicBezTo>
                            <a:pt x="261028" y="-22819"/>
                            <a:pt x="436964" y="75612"/>
                            <a:pt x="692941" y="0"/>
                          </a:cubicBezTo>
                          <a:cubicBezTo>
                            <a:pt x="948918" y="-75612"/>
                            <a:pt x="1059031" y="49001"/>
                            <a:pt x="1198448" y="0"/>
                          </a:cubicBezTo>
                          <a:cubicBezTo>
                            <a:pt x="1337865" y="-49001"/>
                            <a:pt x="1553330" y="40290"/>
                            <a:pt x="1703954" y="0"/>
                          </a:cubicBezTo>
                          <a:cubicBezTo>
                            <a:pt x="1854578" y="-40290"/>
                            <a:pt x="2034078" y="18714"/>
                            <a:pt x="2209460" y="0"/>
                          </a:cubicBezTo>
                          <a:cubicBezTo>
                            <a:pt x="2384842" y="-18714"/>
                            <a:pt x="2407757" y="34745"/>
                            <a:pt x="2590010" y="0"/>
                          </a:cubicBezTo>
                          <a:cubicBezTo>
                            <a:pt x="2772263" y="-34745"/>
                            <a:pt x="3097029" y="59345"/>
                            <a:pt x="3282951" y="0"/>
                          </a:cubicBezTo>
                          <a:cubicBezTo>
                            <a:pt x="3468873" y="-59345"/>
                            <a:pt x="3606087" y="22647"/>
                            <a:pt x="3788458" y="0"/>
                          </a:cubicBezTo>
                          <a:cubicBezTo>
                            <a:pt x="3970829" y="-22647"/>
                            <a:pt x="4060324" y="27522"/>
                            <a:pt x="4231486" y="0"/>
                          </a:cubicBezTo>
                          <a:cubicBezTo>
                            <a:pt x="4402648" y="-27522"/>
                            <a:pt x="4712021" y="74166"/>
                            <a:pt x="4861948" y="0"/>
                          </a:cubicBezTo>
                          <a:cubicBezTo>
                            <a:pt x="5011875" y="-74166"/>
                            <a:pt x="5130354" y="1240"/>
                            <a:pt x="5242498" y="0"/>
                          </a:cubicBezTo>
                          <a:cubicBezTo>
                            <a:pt x="5354642" y="-1240"/>
                            <a:pt x="5528240" y="17841"/>
                            <a:pt x="5623048" y="0"/>
                          </a:cubicBezTo>
                          <a:cubicBezTo>
                            <a:pt x="5717856" y="-17841"/>
                            <a:pt x="5987211" y="22226"/>
                            <a:pt x="6247831" y="0"/>
                          </a:cubicBezTo>
                          <a:cubicBezTo>
                            <a:pt x="6300457" y="130655"/>
                            <a:pt x="6229557" y="283011"/>
                            <a:pt x="6247831" y="457200"/>
                          </a:cubicBezTo>
                          <a:cubicBezTo>
                            <a:pt x="6266105" y="631389"/>
                            <a:pt x="6229276" y="780895"/>
                            <a:pt x="6247831" y="914399"/>
                          </a:cubicBezTo>
                          <a:cubicBezTo>
                            <a:pt x="6266386" y="1047903"/>
                            <a:pt x="6217566" y="1144370"/>
                            <a:pt x="6247831" y="1371599"/>
                          </a:cubicBezTo>
                          <a:cubicBezTo>
                            <a:pt x="6015628" y="1439508"/>
                            <a:pt x="5794072" y="1298861"/>
                            <a:pt x="5617368" y="1371599"/>
                          </a:cubicBezTo>
                          <a:cubicBezTo>
                            <a:pt x="5440664" y="1444337"/>
                            <a:pt x="5264202" y="1332068"/>
                            <a:pt x="5174340" y="1371599"/>
                          </a:cubicBezTo>
                          <a:cubicBezTo>
                            <a:pt x="5084478" y="1411130"/>
                            <a:pt x="4802916" y="1360278"/>
                            <a:pt x="4668834" y="1371599"/>
                          </a:cubicBezTo>
                          <a:cubicBezTo>
                            <a:pt x="4534752" y="1382920"/>
                            <a:pt x="4329703" y="1334541"/>
                            <a:pt x="4225806" y="1371599"/>
                          </a:cubicBezTo>
                          <a:cubicBezTo>
                            <a:pt x="4121909" y="1408657"/>
                            <a:pt x="3806827" y="1357187"/>
                            <a:pt x="3657821" y="1371599"/>
                          </a:cubicBezTo>
                          <a:cubicBezTo>
                            <a:pt x="3508816" y="1386011"/>
                            <a:pt x="3120213" y="1306391"/>
                            <a:pt x="2964880" y="1371599"/>
                          </a:cubicBezTo>
                          <a:cubicBezTo>
                            <a:pt x="2809547" y="1436807"/>
                            <a:pt x="2593957" y="1369335"/>
                            <a:pt x="2396895" y="1371599"/>
                          </a:cubicBezTo>
                          <a:cubicBezTo>
                            <a:pt x="2199834" y="1373863"/>
                            <a:pt x="1956194" y="1332171"/>
                            <a:pt x="1828911" y="1371599"/>
                          </a:cubicBezTo>
                          <a:cubicBezTo>
                            <a:pt x="1701628" y="1411027"/>
                            <a:pt x="1478696" y="1333047"/>
                            <a:pt x="1198448" y="1371599"/>
                          </a:cubicBezTo>
                          <a:cubicBezTo>
                            <a:pt x="918200" y="1410151"/>
                            <a:pt x="955839" y="1353716"/>
                            <a:pt x="817898" y="1371599"/>
                          </a:cubicBezTo>
                          <a:cubicBezTo>
                            <a:pt x="679957" y="1389482"/>
                            <a:pt x="389423" y="1311118"/>
                            <a:pt x="0" y="1371599"/>
                          </a:cubicBezTo>
                          <a:cubicBezTo>
                            <a:pt x="-37866" y="1192081"/>
                            <a:pt x="44921" y="1144249"/>
                            <a:pt x="0" y="955547"/>
                          </a:cubicBezTo>
                          <a:cubicBezTo>
                            <a:pt x="-44921" y="766845"/>
                            <a:pt x="36166" y="678199"/>
                            <a:pt x="0" y="484632"/>
                          </a:cubicBezTo>
                          <a:cubicBezTo>
                            <a:pt x="-36166" y="291065"/>
                            <a:pt x="49432" y="132200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scene3d>
              <a:camera prst="obliqueBottomRight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Attainable Competency</a:t>
              </a:r>
              <a:endParaRPr lang="en-US" sz="2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F247289-1AFA-5995-45EF-C9A1EB1840B7}"/>
                </a:ext>
              </a:extLst>
            </p:cNvPr>
            <p:cNvGrpSpPr/>
            <p:nvPr userDrawn="1"/>
          </p:nvGrpSpPr>
          <p:grpSpPr>
            <a:xfrm>
              <a:off x="3755424" y="914400"/>
              <a:ext cx="941681" cy="965806"/>
              <a:chOff x="3728128" y="914400"/>
              <a:chExt cx="941681" cy="965806"/>
            </a:xfrm>
          </p:grpSpPr>
          <p:sp>
            <p:nvSpPr>
              <p:cNvPr id="19" name="Arrow: Chevron 18">
                <a:extLst>
                  <a:ext uri="{FF2B5EF4-FFF2-40B4-BE49-F238E27FC236}">
                    <a16:creationId xmlns:a16="http://schemas.microsoft.com/office/drawing/2014/main" id="{D3D3408F-F935-8016-62DB-D8F58F5363FC}"/>
                  </a:ext>
                </a:extLst>
              </p:cNvPr>
              <p:cNvSpPr/>
              <p:nvPr userDrawn="1"/>
            </p:nvSpPr>
            <p:spPr>
              <a:xfrm>
                <a:off x="3728128" y="914400"/>
                <a:ext cx="789281" cy="963534"/>
              </a:xfrm>
              <a:prstGeom prst="chevron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Arrow: Chevron 21">
                <a:extLst>
                  <a:ext uri="{FF2B5EF4-FFF2-40B4-BE49-F238E27FC236}">
                    <a16:creationId xmlns:a16="http://schemas.microsoft.com/office/drawing/2014/main" id="{A377DC60-230B-92C1-15B4-F39545FDA128}"/>
                  </a:ext>
                </a:extLst>
              </p:cNvPr>
              <p:cNvSpPr/>
              <p:nvPr userDrawn="1"/>
            </p:nvSpPr>
            <p:spPr>
              <a:xfrm flipH="1">
                <a:off x="3880528" y="916672"/>
                <a:ext cx="789281" cy="963534"/>
              </a:xfrm>
              <a:prstGeom prst="chevron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B9EDF7-F022-DD48-A0E2-31A2ADF406A6}"/>
                </a:ext>
              </a:extLst>
            </p:cNvPr>
            <p:cNvGrpSpPr/>
            <p:nvPr userDrawn="1"/>
          </p:nvGrpSpPr>
          <p:grpSpPr>
            <a:xfrm flipH="1">
              <a:off x="10281342" y="916672"/>
              <a:ext cx="941681" cy="965806"/>
              <a:chOff x="3728128" y="914400"/>
              <a:chExt cx="941681" cy="965806"/>
            </a:xfrm>
          </p:grpSpPr>
          <p:sp>
            <p:nvSpPr>
              <p:cNvPr id="28" name="Arrow: Chevron 27">
                <a:extLst>
                  <a:ext uri="{FF2B5EF4-FFF2-40B4-BE49-F238E27FC236}">
                    <a16:creationId xmlns:a16="http://schemas.microsoft.com/office/drawing/2014/main" id="{DC74B5B4-E28E-E30C-343B-C4C2859BBCDA}"/>
                  </a:ext>
                </a:extLst>
              </p:cNvPr>
              <p:cNvSpPr/>
              <p:nvPr userDrawn="1"/>
            </p:nvSpPr>
            <p:spPr>
              <a:xfrm>
                <a:off x="3728128" y="914400"/>
                <a:ext cx="789281" cy="963534"/>
              </a:xfrm>
              <a:prstGeom prst="chevron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Arrow: Chevron 28">
                <a:extLst>
                  <a:ext uri="{FF2B5EF4-FFF2-40B4-BE49-F238E27FC236}">
                    <a16:creationId xmlns:a16="http://schemas.microsoft.com/office/drawing/2014/main" id="{E6801619-7ACB-26A8-6681-E18F43679A14}"/>
                  </a:ext>
                </a:extLst>
              </p:cNvPr>
              <p:cNvSpPr/>
              <p:nvPr userDrawn="1"/>
            </p:nvSpPr>
            <p:spPr>
              <a:xfrm flipH="1">
                <a:off x="3880528" y="916672"/>
                <a:ext cx="789281" cy="963534"/>
              </a:xfrm>
              <a:prstGeom prst="chevron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B1DB110F-CF36-21C0-4D9C-5EF0BB0FFE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12" y="2612278"/>
            <a:ext cx="3622587" cy="348017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DF812AE1-E6C6-E2F7-2867-938CFD3888AE}"/>
              </a:ext>
            </a:extLst>
          </p:cNvPr>
          <p:cNvGrpSpPr/>
          <p:nvPr userDrawn="1"/>
        </p:nvGrpSpPr>
        <p:grpSpPr>
          <a:xfrm>
            <a:off x="4675501" y="2217307"/>
            <a:ext cx="7025194" cy="2308324"/>
            <a:chOff x="4552669" y="2381083"/>
            <a:chExt cx="7025194" cy="230832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19AB12-B6EC-4D0D-C342-E6360F4A7EE5}"/>
                </a:ext>
              </a:extLst>
            </p:cNvPr>
            <p:cNvSpPr txBox="1"/>
            <p:nvPr userDrawn="1"/>
          </p:nvSpPr>
          <p:spPr>
            <a:xfrm>
              <a:off x="4552669" y="2381083"/>
              <a:ext cx="6653284" cy="2308324"/>
            </a:xfrm>
            <a:prstGeom prst="rect">
              <a:avLst/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8.1 </a:t>
              </a:r>
              <a:r>
                <a:rPr lang="en-US" sz="36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Recognising</a:t>
              </a:r>
              <a:r>
                <a:rPr lang="en-US" sz="3600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using words frequently</a:t>
              </a:r>
              <a:r>
                <a:rPr lang="en-US" sz="3600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used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 the texts for participating</a:t>
              </a:r>
              <a:r>
                <a:rPr lang="en-US" sz="3600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in everyday conversations</a:t>
              </a:r>
              <a:r>
                <a: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2EF87EF-C3D0-459E-1611-F80EC876D6F5}"/>
                </a:ext>
              </a:extLst>
            </p:cNvPr>
            <p:cNvGrpSpPr/>
            <p:nvPr userDrawn="1"/>
          </p:nvGrpSpPr>
          <p:grpSpPr>
            <a:xfrm>
              <a:off x="8968839" y="3439238"/>
              <a:ext cx="2609024" cy="1150988"/>
              <a:chOff x="8982494" y="3439238"/>
              <a:chExt cx="2609024" cy="1150988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BED73C0-D662-7838-90A5-7F0918595F5A}"/>
                  </a:ext>
                </a:extLst>
              </p:cNvPr>
              <p:cNvCxnSpPr/>
              <p:nvPr userDrawn="1"/>
            </p:nvCxnSpPr>
            <p:spPr>
              <a:xfrm flipV="1">
                <a:off x="9184942" y="3439238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1C732B7-A2A8-385B-BFD1-FD60BAEDBB1C}"/>
                  </a:ext>
                </a:extLst>
              </p:cNvPr>
              <p:cNvCxnSpPr/>
              <p:nvPr userDrawn="1"/>
            </p:nvCxnSpPr>
            <p:spPr>
              <a:xfrm flipV="1">
                <a:off x="9337342" y="3455158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B9D23ACB-739F-7E32-AAFA-7C792A88343F}"/>
                  </a:ext>
                </a:extLst>
              </p:cNvPr>
              <p:cNvCxnSpPr/>
              <p:nvPr userDrawn="1"/>
            </p:nvCxnSpPr>
            <p:spPr>
              <a:xfrm flipV="1">
                <a:off x="9542062" y="3441510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42B0984-5CA7-5019-545E-9FE598D6ACA2}"/>
                  </a:ext>
                </a:extLst>
              </p:cNvPr>
              <p:cNvCxnSpPr/>
              <p:nvPr userDrawn="1"/>
            </p:nvCxnSpPr>
            <p:spPr>
              <a:xfrm flipV="1">
                <a:off x="8982494" y="3455162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56658117-AC9D-07E5-386E-F33289C6BA05}"/>
                  </a:ext>
                </a:extLst>
              </p:cNvPr>
              <p:cNvCxnSpPr/>
              <p:nvPr userDrawn="1"/>
            </p:nvCxnSpPr>
            <p:spPr>
              <a:xfrm flipV="1">
                <a:off x="9733134" y="3441510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9231ECC-0524-CA5C-9232-B06D613CD191}"/>
                  </a:ext>
                </a:extLst>
              </p:cNvPr>
              <p:cNvCxnSpPr/>
              <p:nvPr userDrawn="1"/>
            </p:nvCxnSpPr>
            <p:spPr>
              <a:xfrm flipV="1">
                <a:off x="9924196" y="3455158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975C3785-12E9-3C1D-C2C6-280402D1BEB0}"/>
                  </a:ext>
                </a:extLst>
              </p:cNvPr>
              <p:cNvCxnSpPr/>
              <p:nvPr userDrawn="1"/>
            </p:nvCxnSpPr>
            <p:spPr>
              <a:xfrm flipV="1">
                <a:off x="10128921" y="3455158"/>
                <a:ext cx="1462597" cy="1122400"/>
              </a:xfrm>
              <a:prstGeom prst="line">
                <a:avLst/>
              </a:prstGeom>
              <a:ln w="381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666AA8D-8F0C-2641-E22B-EF6FE3442F6A}"/>
                  </a:ext>
                </a:extLst>
              </p:cNvPr>
              <p:cNvGrpSpPr/>
              <p:nvPr userDrawn="1"/>
            </p:nvGrpSpPr>
            <p:grpSpPr>
              <a:xfrm rot="20966523">
                <a:off x="9608022" y="3673524"/>
                <a:ext cx="868903" cy="916702"/>
                <a:chOff x="9853684" y="3577988"/>
                <a:chExt cx="868903" cy="916702"/>
              </a:xfrm>
            </p:grpSpPr>
            <p:sp>
              <p:nvSpPr>
                <p:cNvPr id="35" name="Circle: Hollow 34">
                  <a:extLst>
                    <a:ext uri="{FF2B5EF4-FFF2-40B4-BE49-F238E27FC236}">
                      <a16:creationId xmlns:a16="http://schemas.microsoft.com/office/drawing/2014/main" id="{2F828767-7D72-2167-C81B-2D654DFE46F9}"/>
                    </a:ext>
                  </a:extLst>
                </p:cNvPr>
                <p:cNvSpPr/>
                <p:nvPr userDrawn="1"/>
              </p:nvSpPr>
              <p:spPr>
                <a:xfrm>
                  <a:off x="9853684" y="3794078"/>
                  <a:ext cx="525431" cy="520916"/>
                </a:xfrm>
                <a:prstGeom prst="donut">
                  <a:avLst/>
                </a:prstGeom>
                <a:noFill/>
                <a:ln w="381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Circle: Hollow 36">
                  <a:extLst>
                    <a:ext uri="{FF2B5EF4-FFF2-40B4-BE49-F238E27FC236}">
                      <a16:creationId xmlns:a16="http://schemas.microsoft.com/office/drawing/2014/main" id="{BEB243D5-9322-972A-5D9C-9C7BF290CB6D}"/>
                    </a:ext>
                  </a:extLst>
                </p:cNvPr>
                <p:cNvSpPr/>
                <p:nvPr userDrawn="1"/>
              </p:nvSpPr>
              <p:spPr>
                <a:xfrm>
                  <a:off x="10197156" y="3973774"/>
                  <a:ext cx="525431" cy="520916"/>
                </a:xfrm>
                <a:prstGeom prst="donut">
                  <a:avLst/>
                </a:prstGeom>
                <a:noFill/>
                <a:ln w="381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Circle: Hollow 38">
                  <a:extLst>
                    <a:ext uri="{FF2B5EF4-FFF2-40B4-BE49-F238E27FC236}">
                      <a16:creationId xmlns:a16="http://schemas.microsoft.com/office/drawing/2014/main" id="{981184DF-E89E-E6E9-DB12-A3D43E832CA1}"/>
                    </a:ext>
                  </a:extLst>
                </p:cNvPr>
                <p:cNvSpPr/>
                <p:nvPr userDrawn="1"/>
              </p:nvSpPr>
              <p:spPr>
                <a:xfrm>
                  <a:off x="10169859" y="3577988"/>
                  <a:ext cx="525431" cy="520916"/>
                </a:xfrm>
                <a:prstGeom prst="donut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498969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60AFA76-72A1-07B8-4D18-C8099BF7C18E}"/>
              </a:ext>
            </a:extLst>
          </p:cNvPr>
          <p:cNvSpPr/>
          <p:nvPr userDrawn="1"/>
        </p:nvSpPr>
        <p:spPr>
          <a:xfrm>
            <a:off x="1779272" y="3048647"/>
            <a:ext cx="8642555" cy="745958"/>
          </a:xfrm>
          <a:prstGeom prst="rect">
            <a:avLst/>
          </a:pr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8642555"/>
                      <a:gd name="csY0" fmla="*/ 0 h 745958"/>
                      <a:gd name="csX1" fmla="*/ 749021 w 8642555"/>
                      <a:gd name="csY1" fmla="*/ 0 h 745958"/>
                      <a:gd name="csX2" fmla="*/ 1238766 w 8642555"/>
                      <a:gd name="csY2" fmla="*/ 0 h 745958"/>
                      <a:gd name="csX3" fmla="*/ 1728511 w 8642555"/>
                      <a:gd name="csY3" fmla="*/ 0 h 745958"/>
                      <a:gd name="csX4" fmla="*/ 2218256 w 8642555"/>
                      <a:gd name="csY4" fmla="*/ 0 h 745958"/>
                      <a:gd name="csX5" fmla="*/ 2535149 w 8642555"/>
                      <a:gd name="csY5" fmla="*/ 0 h 745958"/>
                      <a:gd name="csX6" fmla="*/ 3284171 w 8642555"/>
                      <a:gd name="csY6" fmla="*/ 0 h 745958"/>
                      <a:gd name="csX7" fmla="*/ 3773916 w 8642555"/>
                      <a:gd name="csY7" fmla="*/ 0 h 745958"/>
                      <a:gd name="csX8" fmla="*/ 4177235 w 8642555"/>
                      <a:gd name="csY8" fmla="*/ 0 h 745958"/>
                      <a:gd name="csX9" fmla="*/ 4839831 w 8642555"/>
                      <a:gd name="csY9" fmla="*/ 0 h 745958"/>
                      <a:gd name="csX10" fmla="*/ 5156724 w 8642555"/>
                      <a:gd name="csY10" fmla="*/ 0 h 745958"/>
                      <a:gd name="csX11" fmla="*/ 5473618 w 8642555"/>
                      <a:gd name="csY11" fmla="*/ 0 h 745958"/>
                      <a:gd name="csX12" fmla="*/ 5790512 w 8642555"/>
                      <a:gd name="csY12" fmla="*/ 0 h 745958"/>
                      <a:gd name="csX13" fmla="*/ 6366682 w 8642555"/>
                      <a:gd name="csY13" fmla="*/ 0 h 745958"/>
                      <a:gd name="csX14" fmla="*/ 6683576 w 8642555"/>
                      <a:gd name="csY14" fmla="*/ 0 h 745958"/>
                      <a:gd name="csX15" fmla="*/ 7259746 w 8642555"/>
                      <a:gd name="csY15" fmla="*/ 0 h 745958"/>
                      <a:gd name="csX16" fmla="*/ 8008768 w 8642555"/>
                      <a:gd name="csY16" fmla="*/ 0 h 745958"/>
                      <a:gd name="csX17" fmla="*/ 8642555 w 8642555"/>
                      <a:gd name="csY17" fmla="*/ 0 h 745958"/>
                      <a:gd name="csX18" fmla="*/ 8642555 w 8642555"/>
                      <a:gd name="csY18" fmla="*/ 380439 h 745958"/>
                      <a:gd name="csX19" fmla="*/ 8642555 w 8642555"/>
                      <a:gd name="csY19" fmla="*/ 745958 h 745958"/>
                      <a:gd name="csX20" fmla="*/ 8239236 w 8642555"/>
                      <a:gd name="csY20" fmla="*/ 745958 h 745958"/>
                      <a:gd name="csX21" fmla="*/ 7490214 w 8642555"/>
                      <a:gd name="csY21" fmla="*/ 745958 h 745958"/>
                      <a:gd name="csX22" fmla="*/ 6914044 w 8642555"/>
                      <a:gd name="csY22" fmla="*/ 745958 h 745958"/>
                      <a:gd name="csX23" fmla="*/ 6337874 w 8642555"/>
                      <a:gd name="csY23" fmla="*/ 745958 h 745958"/>
                      <a:gd name="csX24" fmla="*/ 5675278 w 8642555"/>
                      <a:gd name="csY24" fmla="*/ 745958 h 745958"/>
                      <a:gd name="csX25" fmla="*/ 5358384 w 8642555"/>
                      <a:gd name="csY25" fmla="*/ 745958 h 745958"/>
                      <a:gd name="csX26" fmla="*/ 5041490 w 8642555"/>
                      <a:gd name="csY26" fmla="*/ 745958 h 745958"/>
                      <a:gd name="csX27" fmla="*/ 4724597 w 8642555"/>
                      <a:gd name="csY27" fmla="*/ 745958 h 745958"/>
                      <a:gd name="csX28" fmla="*/ 4407703 w 8642555"/>
                      <a:gd name="csY28" fmla="*/ 745958 h 745958"/>
                      <a:gd name="csX29" fmla="*/ 3917958 w 8642555"/>
                      <a:gd name="csY29" fmla="*/ 745958 h 745958"/>
                      <a:gd name="csX30" fmla="*/ 3428213 w 8642555"/>
                      <a:gd name="csY30" fmla="*/ 745958 h 745958"/>
                      <a:gd name="csX31" fmla="*/ 2679192 w 8642555"/>
                      <a:gd name="csY31" fmla="*/ 745958 h 745958"/>
                      <a:gd name="csX32" fmla="*/ 2362298 w 8642555"/>
                      <a:gd name="csY32" fmla="*/ 745958 h 745958"/>
                      <a:gd name="csX33" fmla="*/ 1958979 w 8642555"/>
                      <a:gd name="csY33" fmla="*/ 745958 h 745958"/>
                      <a:gd name="csX34" fmla="*/ 1469234 w 8642555"/>
                      <a:gd name="csY34" fmla="*/ 745958 h 745958"/>
                      <a:gd name="csX35" fmla="*/ 806638 w 8642555"/>
                      <a:gd name="csY35" fmla="*/ 745958 h 745958"/>
                      <a:gd name="csX36" fmla="*/ 489745 w 8642555"/>
                      <a:gd name="csY36" fmla="*/ 745958 h 745958"/>
                      <a:gd name="csX37" fmla="*/ 0 w 8642555"/>
                      <a:gd name="csY37" fmla="*/ 745958 h 745958"/>
                      <a:gd name="csX38" fmla="*/ 0 w 8642555"/>
                      <a:gd name="csY38" fmla="*/ 380439 h 745958"/>
                      <a:gd name="csX39" fmla="*/ 0 w 8642555"/>
                      <a:gd name="csY39" fmla="*/ 0 h 74595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</a:cxnLst>
                    <a:rect l="l" t="t" r="r" b="b"/>
                    <a:pathLst>
                      <a:path w="8642555" h="745958" extrusionOk="0">
                        <a:moveTo>
                          <a:pt x="0" y="0"/>
                        </a:moveTo>
                        <a:cubicBezTo>
                          <a:pt x="257705" y="-16217"/>
                          <a:pt x="409657" y="9979"/>
                          <a:pt x="749021" y="0"/>
                        </a:cubicBezTo>
                        <a:cubicBezTo>
                          <a:pt x="1088385" y="-9979"/>
                          <a:pt x="1126447" y="47793"/>
                          <a:pt x="1238766" y="0"/>
                        </a:cubicBezTo>
                        <a:cubicBezTo>
                          <a:pt x="1351086" y="-47793"/>
                          <a:pt x="1625307" y="45027"/>
                          <a:pt x="1728511" y="0"/>
                        </a:cubicBezTo>
                        <a:cubicBezTo>
                          <a:pt x="1831715" y="-45027"/>
                          <a:pt x="2091171" y="37798"/>
                          <a:pt x="2218256" y="0"/>
                        </a:cubicBezTo>
                        <a:cubicBezTo>
                          <a:pt x="2345341" y="-37798"/>
                          <a:pt x="2461602" y="31850"/>
                          <a:pt x="2535149" y="0"/>
                        </a:cubicBezTo>
                        <a:cubicBezTo>
                          <a:pt x="2608696" y="-31850"/>
                          <a:pt x="3066843" y="72584"/>
                          <a:pt x="3284171" y="0"/>
                        </a:cubicBezTo>
                        <a:cubicBezTo>
                          <a:pt x="3501499" y="-72584"/>
                          <a:pt x="3661810" y="52640"/>
                          <a:pt x="3773916" y="0"/>
                        </a:cubicBezTo>
                        <a:cubicBezTo>
                          <a:pt x="3886023" y="-52640"/>
                          <a:pt x="4048582" y="23573"/>
                          <a:pt x="4177235" y="0"/>
                        </a:cubicBezTo>
                        <a:cubicBezTo>
                          <a:pt x="4305888" y="-23573"/>
                          <a:pt x="4631444" y="44350"/>
                          <a:pt x="4839831" y="0"/>
                        </a:cubicBezTo>
                        <a:cubicBezTo>
                          <a:pt x="5048218" y="-44350"/>
                          <a:pt x="5000102" y="25110"/>
                          <a:pt x="5156724" y="0"/>
                        </a:cubicBezTo>
                        <a:cubicBezTo>
                          <a:pt x="5313346" y="-25110"/>
                          <a:pt x="5408206" y="33399"/>
                          <a:pt x="5473618" y="0"/>
                        </a:cubicBezTo>
                        <a:cubicBezTo>
                          <a:pt x="5539030" y="-33399"/>
                          <a:pt x="5709000" y="24150"/>
                          <a:pt x="5790512" y="0"/>
                        </a:cubicBezTo>
                        <a:cubicBezTo>
                          <a:pt x="5872024" y="-24150"/>
                          <a:pt x="6242978" y="33562"/>
                          <a:pt x="6366682" y="0"/>
                        </a:cubicBezTo>
                        <a:cubicBezTo>
                          <a:pt x="6490386" y="-33562"/>
                          <a:pt x="6569767" y="1322"/>
                          <a:pt x="6683576" y="0"/>
                        </a:cubicBezTo>
                        <a:cubicBezTo>
                          <a:pt x="6797385" y="-1322"/>
                          <a:pt x="7141164" y="40247"/>
                          <a:pt x="7259746" y="0"/>
                        </a:cubicBezTo>
                        <a:cubicBezTo>
                          <a:pt x="7378328" y="-40247"/>
                          <a:pt x="7788685" y="79879"/>
                          <a:pt x="8008768" y="0"/>
                        </a:cubicBezTo>
                        <a:cubicBezTo>
                          <a:pt x="8228851" y="-79879"/>
                          <a:pt x="8401490" y="27492"/>
                          <a:pt x="8642555" y="0"/>
                        </a:cubicBezTo>
                        <a:cubicBezTo>
                          <a:pt x="8660577" y="175572"/>
                          <a:pt x="8609538" y="241842"/>
                          <a:pt x="8642555" y="380439"/>
                        </a:cubicBezTo>
                        <a:cubicBezTo>
                          <a:pt x="8675572" y="519036"/>
                          <a:pt x="8611996" y="584464"/>
                          <a:pt x="8642555" y="745958"/>
                        </a:cubicBezTo>
                        <a:cubicBezTo>
                          <a:pt x="8453064" y="770594"/>
                          <a:pt x="8425545" y="699308"/>
                          <a:pt x="8239236" y="745958"/>
                        </a:cubicBezTo>
                        <a:cubicBezTo>
                          <a:pt x="8052927" y="792608"/>
                          <a:pt x="7792836" y="736536"/>
                          <a:pt x="7490214" y="745958"/>
                        </a:cubicBezTo>
                        <a:cubicBezTo>
                          <a:pt x="7187592" y="755380"/>
                          <a:pt x="7141839" y="745330"/>
                          <a:pt x="6914044" y="745958"/>
                        </a:cubicBezTo>
                        <a:cubicBezTo>
                          <a:pt x="6686249" y="746586"/>
                          <a:pt x="6472251" y="710802"/>
                          <a:pt x="6337874" y="745958"/>
                        </a:cubicBezTo>
                        <a:cubicBezTo>
                          <a:pt x="6203497" y="781114"/>
                          <a:pt x="5939727" y="669301"/>
                          <a:pt x="5675278" y="745958"/>
                        </a:cubicBezTo>
                        <a:cubicBezTo>
                          <a:pt x="5410829" y="822615"/>
                          <a:pt x="5499820" y="715427"/>
                          <a:pt x="5358384" y="745958"/>
                        </a:cubicBezTo>
                        <a:cubicBezTo>
                          <a:pt x="5216948" y="776489"/>
                          <a:pt x="5108017" y="733062"/>
                          <a:pt x="5041490" y="745958"/>
                        </a:cubicBezTo>
                        <a:cubicBezTo>
                          <a:pt x="4974963" y="758854"/>
                          <a:pt x="4865948" y="745064"/>
                          <a:pt x="4724597" y="745958"/>
                        </a:cubicBezTo>
                        <a:cubicBezTo>
                          <a:pt x="4583246" y="746852"/>
                          <a:pt x="4498561" y="744741"/>
                          <a:pt x="4407703" y="745958"/>
                        </a:cubicBezTo>
                        <a:cubicBezTo>
                          <a:pt x="4316845" y="747175"/>
                          <a:pt x="4124005" y="710928"/>
                          <a:pt x="3917958" y="745958"/>
                        </a:cubicBezTo>
                        <a:cubicBezTo>
                          <a:pt x="3711911" y="780988"/>
                          <a:pt x="3593960" y="687463"/>
                          <a:pt x="3428213" y="745958"/>
                        </a:cubicBezTo>
                        <a:cubicBezTo>
                          <a:pt x="3262466" y="804453"/>
                          <a:pt x="2955062" y="732423"/>
                          <a:pt x="2679192" y="745958"/>
                        </a:cubicBezTo>
                        <a:cubicBezTo>
                          <a:pt x="2403322" y="759493"/>
                          <a:pt x="2499572" y="715495"/>
                          <a:pt x="2362298" y="745958"/>
                        </a:cubicBezTo>
                        <a:cubicBezTo>
                          <a:pt x="2225024" y="776421"/>
                          <a:pt x="2144589" y="702850"/>
                          <a:pt x="1958979" y="745958"/>
                        </a:cubicBezTo>
                        <a:cubicBezTo>
                          <a:pt x="1773369" y="789066"/>
                          <a:pt x="1691471" y="723320"/>
                          <a:pt x="1469234" y="745958"/>
                        </a:cubicBezTo>
                        <a:cubicBezTo>
                          <a:pt x="1246998" y="768596"/>
                          <a:pt x="977012" y="713377"/>
                          <a:pt x="806638" y="745958"/>
                        </a:cubicBezTo>
                        <a:cubicBezTo>
                          <a:pt x="636264" y="778539"/>
                          <a:pt x="564450" y="729039"/>
                          <a:pt x="489745" y="745958"/>
                        </a:cubicBezTo>
                        <a:cubicBezTo>
                          <a:pt x="415040" y="762877"/>
                          <a:pt x="183589" y="701019"/>
                          <a:pt x="0" y="745958"/>
                        </a:cubicBezTo>
                        <a:cubicBezTo>
                          <a:pt x="-5145" y="578052"/>
                          <a:pt x="29634" y="477534"/>
                          <a:pt x="0" y="380439"/>
                        </a:cubicBezTo>
                        <a:cubicBezTo>
                          <a:pt x="-29634" y="283344"/>
                          <a:pt x="26357" y="10280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Students! Do you want to watch a video?</a:t>
            </a:r>
            <a:endParaRPr lang="en-US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F611FD-5932-8B06-99DA-9376BD6E8FEF}"/>
              </a:ext>
            </a:extLst>
          </p:cNvPr>
          <p:cNvSpPr/>
          <p:nvPr userDrawn="1"/>
        </p:nvSpPr>
        <p:spPr>
          <a:xfrm>
            <a:off x="3306107" y="3056021"/>
            <a:ext cx="5630937" cy="745958"/>
          </a:xfrm>
          <a:custGeom>
            <a:avLst/>
            <a:gdLst>
              <a:gd name="csX0" fmla="*/ 0 w 5630937"/>
              <a:gd name="csY0" fmla="*/ 0 h 745958"/>
              <a:gd name="csX1" fmla="*/ 675712 w 5630937"/>
              <a:gd name="csY1" fmla="*/ 0 h 745958"/>
              <a:gd name="csX2" fmla="*/ 1182497 w 5630937"/>
              <a:gd name="csY2" fmla="*/ 0 h 745958"/>
              <a:gd name="csX3" fmla="*/ 1689281 w 5630937"/>
              <a:gd name="csY3" fmla="*/ 0 h 745958"/>
              <a:gd name="csX4" fmla="*/ 2196065 w 5630937"/>
              <a:gd name="csY4" fmla="*/ 0 h 745958"/>
              <a:gd name="csX5" fmla="*/ 2590231 w 5630937"/>
              <a:gd name="csY5" fmla="*/ 0 h 745958"/>
              <a:gd name="csX6" fmla="*/ 3265943 w 5630937"/>
              <a:gd name="csY6" fmla="*/ 0 h 745958"/>
              <a:gd name="csX7" fmla="*/ 3772728 w 5630937"/>
              <a:gd name="csY7" fmla="*/ 0 h 745958"/>
              <a:gd name="csX8" fmla="*/ 4223203 w 5630937"/>
              <a:gd name="csY8" fmla="*/ 0 h 745958"/>
              <a:gd name="csX9" fmla="*/ 4842606 w 5630937"/>
              <a:gd name="csY9" fmla="*/ 0 h 745958"/>
              <a:gd name="csX10" fmla="*/ 5630937 w 5630937"/>
              <a:gd name="csY10" fmla="*/ 0 h 745958"/>
              <a:gd name="csX11" fmla="*/ 5630937 w 5630937"/>
              <a:gd name="csY11" fmla="*/ 350600 h 745958"/>
              <a:gd name="csX12" fmla="*/ 5630937 w 5630937"/>
              <a:gd name="csY12" fmla="*/ 745958 h 745958"/>
              <a:gd name="csX13" fmla="*/ 5236771 w 5630937"/>
              <a:gd name="csY13" fmla="*/ 745958 h 745958"/>
              <a:gd name="csX14" fmla="*/ 4673678 w 5630937"/>
              <a:gd name="csY14" fmla="*/ 745958 h 745958"/>
              <a:gd name="csX15" fmla="*/ 4223203 w 5630937"/>
              <a:gd name="csY15" fmla="*/ 745958 h 745958"/>
              <a:gd name="csX16" fmla="*/ 3660109 w 5630937"/>
              <a:gd name="csY16" fmla="*/ 745958 h 745958"/>
              <a:gd name="csX17" fmla="*/ 3209634 w 5630937"/>
              <a:gd name="csY17" fmla="*/ 745958 h 745958"/>
              <a:gd name="csX18" fmla="*/ 2702850 w 5630937"/>
              <a:gd name="csY18" fmla="*/ 745958 h 745958"/>
              <a:gd name="csX19" fmla="*/ 2252375 w 5630937"/>
              <a:gd name="csY19" fmla="*/ 745958 h 745958"/>
              <a:gd name="csX20" fmla="*/ 1689281 w 5630937"/>
              <a:gd name="csY20" fmla="*/ 745958 h 745958"/>
              <a:gd name="csX21" fmla="*/ 1013569 w 5630937"/>
              <a:gd name="csY21" fmla="*/ 745958 h 745958"/>
              <a:gd name="csX22" fmla="*/ 0 w 5630937"/>
              <a:gd name="csY22" fmla="*/ 745958 h 745958"/>
              <a:gd name="csX23" fmla="*/ 0 w 5630937"/>
              <a:gd name="csY23" fmla="*/ 372979 h 745958"/>
              <a:gd name="csX24" fmla="*/ 0 w 5630937"/>
              <a:gd name="csY24" fmla="*/ 0 h 745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630937" h="745958" extrusionOk="0">
                <a:moveTo>
                  <a:pt x="0" y="0"/>
                </a:moveTo>
                <a:cubicBezTo>
                  <a:pt x="313818" y="-13261"/>
                  <a:pt x="366927" y="4823"/>
                  <a:pt x="675712" y="0"/>
                </a:cubicBezTo>
                <a:cubicBezTo>
                  <a:pt x="984497" y="-4823"/>
                  <a:pt x="939465" y="316"/>
                  <a:pt x="1182497" y="0"/>
                </a:cubicBezTo>
                <a:cubicBezTo>
                  <a:pt x="1425530" y="-316"/>
                  <a:pt x="1449613" y="21508"/>
                  <a:pt x="1689281" y="0"/>
                </a:cubicBezTo>
                <a:cubicBezTo>
                  <a:pt x="1928949" y="-21508"/>
                  <a:pt x="2002495" y="36893"/>
                  <a:pt x="2196065" y="0"/>
                </a:cubicBezTo>
                <a:cubicBezTo>
                  <a:pt x="2389635" y="-36893"/>
                  <a:pt x="2502419" y="9045"/>
                  <a:pt x="2590231" y="0"/>
                </a:cubicBezTo>
                <a:cubicBezTo>
                  <a:pt x="2678043" y="-9045"/>
                  <a:pt x="3010031" y="2899"/>
                  <a:pt x="3265943" y="0"/>
                </a:cubicBezTo>
                <a:cubicBezTo>
                  <a:pt x="3521855" y="-2899"/>
                  <a:pt x="3628705" y="23246"/>
                  <a:pt x="3772728" y="0"/>
                </a:cubicBezTo>
                <a:cubicBezTo>
                  <a:pt x="3916751" y="-23246"/>
                  <a:pt x="4110878" y="8926"/>
                  <a:pt x="4223203" y="0"/>
                </a:cubicBezTo>
                <a:cubicBezTo>
                  <a:pt x="4335529" y="-8926"/>
                  <a:pt x="4619632" y="39287"/>
                  <a:pt x="4842606" y="0"/>
                </a:cubicBezTo>
                <a:cubicBezTo>
                  <a:pt x="5065580" y="-39287"/>
                  <a:pt x="5266627" y="91242"/>
                  <a:pt x="5630937" y="0"/>
                </a:cubicBezTo>
                <a:cubicBezTo>
                  <a:pt x="5655348" y="107173"/>
                  <a:pt x="5590492" y="230723"/>
                  <a:pt x="5630937" y="350600"/>
                </a:cubicBezTo>
                <a:cubicBezTo>
                  <a:pt x="5671382" y="470477"/>
                  <a:pt x="5585556" y="616142"/>
                  <a:pt x="5630937" y="745958"/>
                </a:cubicBezTo>
                <a:cubicBezTo>
                  <a:pt x="5522546" y="765081"/>
                  <a:pt x="5429769" y="729248"/>
                  <a:pt x="5236771" y="745958"/>
                </a:cubicBezTo>
                <a:cubicBezTo>
                  <a:pt x="5043773" y="762668"/>
                  <a:pt x="4909782" y="693928"/>
                  <a:pt x="4673678" y="745958"/>
                </a:cubicBezTo>
                <a:cubicBezTo>
                  <a:pt x="4437574" y="797988"/>
                  <a:pt x="4421965" y="744505"/>
                  <a:pt x="4223203" y="745958"/>
                </a:cubicBezTo>
                <a:cubicBezTo>
                  <a:pt x="4024441" y="747411"/>
                  <a:pt x="3867185" y="709987"/>
                  <a:pt x="3660109" y="745958"/>
                </a:cubicBezTo>
                <a:cubicBezTo>
                  <a:pt x="3453033" y="781929"/>
                  <a:pt x="3394559" y="698091"/>
                  <a:pt x="3209634" y="745958"/>
                </a:cubicBezTo>
                <a:cubicBezTo>
                  <a:pt x="3024710" y="793825"/>
                  <a:pt x="2908760" y="740437"/>
                  <a:pt x="2702850" y="745958"/>
                </a:cubicBezTo>
                <a:cubicBezTo>
                  <a:pt x="2496940" y="751479"/>
                  <a:pt x="2432568" y="701116"/>
                  <a:pt x="2252375" y="745958"/>
                </a:cubicBezTo>
                <a:cubicBezTo>
                  <a:pt x="2072182" y="790800"/>
                  <a:pt x="1869964" y="735262"/>
                  <a:pt x="1689281" y="745958"/>
                </a:cubicBezTo>
                <a:cubicBezTo>
                  <a:pt x="1508598" y="756654"/>
                  <a:pt x="1304137" y="681193"/>
                  <a:pt x="1013569" y="745958"/>
                </a:cubicBezTo>
                <a:cubicBezTo>
                  <a:pt x="723001" y="810723"/>
                  <a:pt x="219278" y="665044"/>
                  <a:pt x="0" y="745958"/>
                </a:cubicBezTo>
                <a:cubicBezTo>
                  <a:pt x="-28231" y="668232"/>
                  <a:pt x="23570" y="485041"/>
                  <a:pt x="0" y="372979"/>
                </a:cubicBezTo>
                <a:cubicBezTo>
                  <a:pt x="-23570" y="260917"/>
                  <a:pt x="28216" y="130706"/>
                  <a:pt x="0" y="0"/>
                </a:cubicBezTo>
                <a:close/>
              </a:path>
            </a:pathLst>
          </a:cu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Ok. Let’s enjoy the video?</a:t>
            </a:r>
            <a:endParaRPr lang="en-US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WhatsApp Video 2026-08-22 at 8.50.12 PM - Trim">
            <a:hlinkClick r:id="" action="ppaction://media"/>
            <a:extLst>
              <a:ext uri="{FF2B5EF4-FFF2-40B4-BE49-F238E27FC236}">
                <a16:creationId xmlns:a16="http://schemas.microsoft.com/office/drawing/2014/main" id="{EE7C00B8-6A5E-2575-9EC9-D77E95191D9C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67188" y="450375"/>
            <a:ext cx="3857625" cy="595598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07219CE-79A7-CC6E-8DD9-BAAD8A36AFCF}"/>
              </a:ext>
            </a:extLst>
          </p:cNvPr>
          <p:cNvGrpSpPr/>
          <p:nvPr userDrawn="1"/>
        </p:nvGrpSpPr>
        <p:grpSpPr>
          <a:xfrm>
            <a:off x="479922" y="1687818"/>
            <a:ext cx="3113479" cy="3499692"/>
            <a:chOff x="479922" y="2192789"/>
            <a:chExt cx="3113479" cy="3499692"/>
          </a:xfrm>
        </p:grpSpPr>
        <p:pic>
          <p:nvPicPr>
            <p:cNvPr id="5" name="Graphic 4" descr="Butterfly with solid fill">
              <a:extLst>
                <a:ext uri="{FF2B5EF4-FFF2-40B4-BE49-F238E27FC236}">
                  <a16:creationId xmlns:a16="http://schemas.microsoft.com/office/drawing/2014/main" id="{3E0EC880-D923-706A-9767-4D40999B47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9922" y="2192789"/>
              <a:ext cx="2444041" cy="2444041"/>
            </a:xfrm>
            <a:prstGeom prst="rect">
              <a:avLst/>
            </a:prstGeom>
          </p:spPr>
        </p:pic>
        <p:pic>
          <p:nvPicPr>
            <p:cNvPr id="9" name="Graphic 8" descr="Butterfly outline">
              <a:extLst>
                <a:ext uri="{FF2B5EF4-FFF2-40B4-BE49-F238E27FC236}">
                  <a16:creationId xmlns:a16="http://schemas.microsoft.com/office/drawing/2014/main" id="{2F85DBED-5547-6EAC-F4FE-427C589B28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57153" y="3356233"/>
              <a:ext cx="2336248" cy="233624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FC9726-B590-E807-D885-33B887846D99}"/>
              </a:ext>
            </a:extLst>
          </p:cNvPr>
          <p:cNvGrpSpPr/>
          <p:nvPr userDrawn="1"/>
        </p:nvGrpSpPr>
        <p:grpSpPr>
          <a:xfrm flipH="1">
            <a:off x="8561692" y="1690090"/>
            <a:ext cx="3113479" cy="3499692"/>
            <a:chOff x="479922" y="2192789"/>
            <a:chExt cx="3113479" cy="3499692"/>
          </a:xfrm>
        </p:grpSpPr>
        <p:pic>
          <p:nvPicPr>
            <p:cNvPr id="12" name="Graphic 11" descr="Butterfly with solid fill">
              <a:extLst>
                <a:ext uri="{FF2B5EF4-FFF2-40B4-BE49-F238E27FC236}">
                  <a16:creationId xmlns:a16="http://schemas.microsoft.com/office/drawing/2014/main" id="{CB8089EF-FE69-CCBB-0FDA-56549395F2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79922" y="2192789"/>
              <a:ext cx="2444041" cy="2444041"/>
            </a:xfrm>
            <a:prstGeom prst="rect">
              <a:avLst/>
            </a:prstGeom>
          </p:spPr>
        </p:pic>
        <p:pic>
          <p:nvPicPr>
            <p:cNvPr id="13" name="Graphic 12" descr="Butterfly outline">
              <a:extLst>
                <a:ext uri="{FF2B5EF4-FFF2-40B4-BE49-F238E27FC236}">
                  <a16:creationId xmlns:a16="http://schemas.microsoft.com/office/drawing/2014/main" id="{AE265E3F-C1A1-ED14-8CBE-A1AB3DDFF0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257153" y="3356233"/>
              <a:ext cx="2336248" cy="2336248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F193205-52A9-FD27-89F2-665ACA2ACA47}"/>
              </a:ext>
            </a:extLst>
          </p:cNvPr>
          <p:cNvSpPr/>
          <p:nvPr userDrawn="1"/>
        </p:nvSpPr>
        <p:spPr>
          <a:xfrm>
            <a:off x="3303344" y="2760339"/>
            <a:ext cx="5630937" cy="1341120"/>
          </a:xfrm>
          <a:custGeom>
            <a:avLst/>
            <a:gdLst>
              <a:gd name="csX0" fmla="*/ 0 w 5630937"/>
              <a:gd name="csY0" fmla="*/ 0 h 1341120"/>
              <a:gd name="csX1" fmla="*/ 675712 w 5630937"/>
              <a:gd name="csY1" fmla="*/ 0 h 1341120"/>
              <a:gd name="csX2" fmla="*/ 1182497 w 5630937"/>
              <a:gd name="csY2" fmla="*/ 0 h 1341120"/>
              <a:gd name="csX3" fmla="*/ 1689281 w 5630937"/>
              <a:gd name="csY3" fmla="*/ 0 h 1341120"/>
              <a:gd name="csX4" fmla="*/ 2196065 w 5630937"/>
              <a:gd name="csY4" fmla="*/ 0 h 1341120"/>
              <a:gd name="csX5" fmla="*/ 2590231 w 5630937"/>
              <a:gd name="csY5" fmla="*/ 0 h 1341120"/>
              <a:gd name="csX6" fmla="*/ 3265943 w 5630937"/>
              <a:gd name="csY6" fmla="*/ 0 h 1341120"/>
              <a:gd name="csX7" fmla="*/ 3772728 w 5630937"/>
              <a:gd name="csY7" fmla="*/ 0 h 1341120"/>
              <a:gd name="csX8" fmla="*/ 4223203 w 5630937"/>
              <a:gd name="csY8" fmla="*/ 0 h 1341120"/>
              <a:gd name="csX9" fmla="*/ 4842606 w 5630937"/>
              <a:gd name="csY9" fmla="*/ 0 h 1341120"/>
              <a:gd name="csX10" fmla="*/ 5630937 w 5630937"/>
              <a:gd name="csY10" fmla="*/ 0 h 1341120"/>
              <a:gd name="csX11" fmla="*/ 5630937 w 5630937"/>
              <a:gd name="csY11" fmla="*/ 406806 h 1341120"/>
              <a:gd name="csX12" fmla="*/ 5630937 w 5630937"/>
              <a:gd name="csY12" fmla="*/ 853846 h 1341120"/>
              <a:gd name="csX13" fmla="*/ 5630937 w 5630937"/>
              <a:gd name="csY13" fmla="*/ 1341120 h 1341120"/>
              <a:gd name="csX14" fmla="*/ 5067843 w 5630937"/>
              <a:gd name="csY14" fmla="*/ 1341120 h 1341120"/>
              <a:gd name="csX15" fmla="*/ 4617368 w 5630937"/>
              <a:gd name="csY15" fmla="*/ 1341120 h 1341120"/>
              <a:gd name="csX16" fmla="*/ 4054275 w 5630937"/>
              <a:gd name="csY16" fmla="*/ 1341120 h 1341120"/>
              <a:gd name="csX17" fmla="*/ 3603800 w 5630937"/>
              <a:gd name="csY17" fmla="*/ 1341120 h 1341120"/>
              <a:gd name="csX18" fmla="*/ 3097015 w 5630937"/>
              <a:gd name="csY18" fmla="*/ 1341120 h 1341120"/>
              <a:gd name="csX19" fmla="*/ 2646540 w 5630937"/>
              <a:gd name="csY19" fmla="*/ 1341120 h 1341120"/>
              <a:gd name="csX20" fmla="*/ 2083447 w 5630937"/>
              <a:gd name="csY20" fmla="*/ 1341120 h 1341120"/>
              <a:gd name="csX21" fmla="*/ 1407734 w 5630937"/>
              <a:gd name="csY21" fmla="*/ 1341120 h 1341120"/>
              <a:gd name="csX22" fmla="*/ 844641 w 5630937"/>
              <a:gd name="csY22" fmla="*/ 1341120 h 1341120"/>
              <a:gd name="csX23" fmla="*/ 0 w 5630937"/>
              <a:gd name="csY23" fmla="*/ 1341120 h 1341120"/>
              <a:gd name="csX24" fmla="*/ 0 w 5630937"/>
              <a:gd name="csY24" fmla="*/ 880669 h 1341120"/>
              <a:gd name="csX25" fmla="*/ 0 w 5630937"/>
              <a:gd name="csY25" fmla="*/ 433629 h 1341120"/>
              <a:gd name="csX26" fmla="*/ 0 w 5630937"/>
              <a:gd name="csY26" fmla="*/ 0 h 1341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630937" h="1341120" extrusionOk="0">
                <a:moveTo>
                  <a:pt x="0" y="0"/>
                </a:moveTo>
                <a:cubicBezTo>
                  <a:pt x="313818" y="-13261"/>
                  <a:pt x="366927" y="4823"/>
                  <a:pt x="675712" y="0"/>
                </a:cubicBezTo>
                <a:cubicBezTo>
                  <a:pt x="984497" y="-4823"/>
                  <a:pt x="939465" y="316"/>
                  <a:pt x="1182497" y="0"/>
                </a:cubicBezTo>
                <a:cubicBezTo>
                  <a:pt x="1425530" y="-316"/>
                  <a:pt x="1449613" y="21508"/>
                  <a:pt x="1689281" y="0"/>
                </a:cubicBezTo>
                <a:cubicBezTo>
                  <a:pt x="1928949" y="-21508"/>
                  <a:pt x="2002495" y="36893"/>
                  <a:pt x="2196065" y="0"/>
                </a:cubicBezTo>
                <a:cubicBezTo>
                  <a:pt x="2389635" y="-36893"/>
                  <a:pt x="2502419" y="9045"/>
                  <a:pt x="2590231" y="0"/>
                </a:cubicBezTo>
                <a:cubicBezTo>
                  <a:pt x="2678043" y="-9045"/>
                  <a:pt x="3010031" y="2899"/>
                  <a:pt x="3265943" y="0"/>
                </a:cubicBezTo>
                <a:cubicBezTo>
                  <a:pt x="3521855" y="-2899"/>
                  <a:pt x="3628705" y="23246"/>
                  <a:pt x="3772728" y="0"/>
                </a:cubicBezTo>
                <a:cubicBezTo>
                  <a:pt x="3916751" y="-23246"/>
                  <a:pt x="4110878" y="8926"/>
                  <a:pt x="4223203" y="0"/>
                </a:cubicBezTo>
                <a:cubicBezTo>
                  <a:pt x="4335529" y="-8926"/>
                  <a:pt x="4619632" y="39287"/>
                  <a:pt x="4842606" y="0"/>
                </a:cubicBezTo>
                <a:cubicBezTo>
                  <a:pt x="5065580" y="-39287"/>
                  <a:pt x="5266627" y="91242"/>
                  <a:pt x="5630937" y="0"/>
                </a:cubicBezTo>
                <a:cubicBezTo>
                  <a:pt x="5675311" y="109303"/>
                  <a:pt x="5612112" y="234248"/>
                  <a:pt x="5630937" y="406806"/>
                </a:cubicBezTo>
                <a:cubicBezTo>
                  <a:pt x="5649762" y="579364"/>
                  <a:pt x="5602754" y="763173"/>
                  <a:pt x="5630937" y="853846"/>
                </a:cubicBezTo>
                <a:cubicBezTo>
                  <a:pt x="5659120" y="944519"/>
                  <a:pt x="5620244" y="1186199"/>
                  <a:pt x="5630937" y="1341120"/>
                </a:cubicBezTo>
                <a:cubicBezTo>
                  <a:pt x="5478712" y="1399611"/>
                  <a:pt x="5309546" y="1296508"/>
                  <a:pt x="5067843" y="1341120"/>
                </a:cubicBezTo>
                <a:cubicBezTo>
                  <a:pt x="4826140" y="1385732"/>
                  <a:pt x="4816130" y="1339667"/>
                  <a:pt x="4617368" y="1341120"/>
                </a:cubicBezTo>
                <a:cubicBezTo>
                  <a:pt x="4418606" y="1342573"/>
                  <a:pt x="4253979" y="1300008"/>
                  <a:pt x="4054275" y="1341120"/>
                </a:cubicBezTo>
                <a:cubicBezTo>
                  <a:pt x="3854571" y="1382232"/>
                  <a:pt x="3788725" y="1293253"/>
                  <a:pt x="3603800" y="1341120"/>
                </a:cubicBezTo>
                <a:cubicBezTo>
                  <a:pt x="3418876" y="1388987"/>
                  <a:pt x="3306304" y="1340587"/>
                  <a:pt x="3097015" y="1341120"/>
                </a:cubicBezTo>
                <a:cubicBezTo>
                  <a:pt x="2887726" y="1341653"/>
                  <a:pt x="2826733" y="1296278"/>
                  <a:pt x="2646540" y="1341120"/>
                </a:cubicBezTo>
                <a:cubicBezTo>
                  <a:pt x="2466347" y="1385962"/>
                  <a:pt x="2260025" y="1329630"/>
                  <a:pt x="2083447" y="1341120"/>
                </a:cubicBezTo>
                <a:cubicBezTo>
                  <a:pt x="1906869" y="1352610"/>
                  <a:pt x="1702734" y="1278888"/>
                  <a:pt x="1407734" y="1341120"/>
                </a:cubicBezTo>
                <a:cubicBezTo>
                  <a:pt x="1112734" y="1403352"/>
                  <a:pt x="1041499" y="1336164"/>
                  <a:pt x="844641" y="1341120"/>
                </a:cubicBezTo>
                <a:cubicBezTo>
                  <a:pt x="647783" y="1346076"/>
                  <a:pt x="319465" y="1301686"/>
                  <a:pt x="0" y="1341120"/>
                </a:cubicBezTo>
                <a:cubicBezTo>
                  <a:pt x="-23591" y="1120496"/>
                  <a:pt x="51377" y="1087830"/>
                  <a:pt x="0" y="880669"/>
                </a:cubicBezTo>
                <a:cubicBezTo>
                  <a:pt x="-51377" y="673508"/>
                  <a:pt x="34354" y="540684"/>
                  <a:pt x="0" y="433629"/>
                </a:cubicBezTo>
                <a:cubicBezTo>
                  <a:pt x="-34354" y="326574"/>
                  <a:pt x="35108" y="91540"/>
                  <a:pt x="0" y="0"/>
                </a:cubicBezTo>
                <a:close/>
              </a:path>
            </a:pathLst>
          </a:cu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anyone tell me what did you see in the video?</a:t>
            </a:r>
            <a:endParaRPr lang="en-US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9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6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15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A3070F6-AFCD-39C4-2ADD-14A6882722C6}"/>
              </a:ext>
            </a:extLst>
          </p:cNvPr>
          <p:cNvSpPr/>
          <p:nvPr userDrawn="1"/>
        </p:nvSpPr>
        <p:spPr>
          <a:xfrm>
            <a:off x="2500559" y="537769"/>
            <a:ext cx="7190882" cy="963534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945539"/>
                      <a:gd name="csY0" fmla="*/ 0 h 1181669"/>
                      <a:gd name="csX1" fmla="*/ 713465 w 5945539"/>
                      <a:gd name="csY1" fmla="*/ 0 h 1181669"/>
                      <a:gd name="csX2" fmla="*/ 1248563 w 5945539"/>
                      <a:gd name="csY2" fmla="*/ 0 h 1181669"/>
                      <a:gd name="csX3" fmla="*/ 1783662 w 5945539"/>
                      <a:gd name="csY3" fmla="*/ 0 h 1181669"/>
                      <a:gd name="csX4" fmla="*/ 2318760 w 5945539"/>
                      <a:gd name="csY4" fmla="*/ 0 h 1181669"/>
                      <a:gd name="csX5" fmla="*/ 2734948 w 5945539"/>
                      <a:gd name="csY5" fmla="*/ 0 h 1181669"/>
                      <a:gd name="csX6" fmla="*/ 3448413 w 5945539"/>
                      <a:gd name="csY6" fmla="*/ 0 h 1181669"/>
                      <a:gd name="csX7" fmla="*/ 3983511 w 5945539"/>
                      <a:gd name="csY7" fmla="*/ 0 h 1181669"/>
                      <a:gd name="csX8" fmla="*/ 4459154 w 5945539"/>
                      <a:gd name="csY8" fmla="*/ 0 h 1181669"/>
                      <a:gd name="csX9" fmla="*/ 5113164 w 5945539"/>
                      <a:gd name="csY9" fmla="*/ 0 h 1181669"/>
                      <a:gd name="csX10" fmla="*/ 5945539 w 5945539"/>
                      <a:gd name="csY10" fmla="*/ 0 h 1181669"/>
                      <a:gd name="csX11" fmla="*/ 5945539 w 5945539"/>
                      <a:gd name="csY11" fmla="*/ 555384 h 1181669"/>
                      <a:gd name="csX12" fmla="*/ 5945539 w 5945539"/>
                      <a:gd name="csY12" fmla="*/ 1181669 h 1181669"/>
                      <a:gd name="csX13" fmla="*/ 5529351 w 5945539"/>
                      <a:gd name="csY13" fmla="*/ 1181669 h 1181669"/>
                      <a:gd name="csX14" fmla="*/ 4934797 w 5945539"/>
                      <a:gd name="csY14" fmla="*/ 1181669 h 1181669"/>
                      <a:gd name="csX15" fmla="*/ 4459154 w 5945539"/>
                      <a:gd name="csY15" fmla="*/ 1181669 h 1181669"/>
                      <a:gd name="csX16" fmla="*/ 3864600 w 5945539"/>
                      <a:gd name="csY16" fmla="*/ 1181669 h 1181669"/>
                      <a:gd name="csX17" fmla="*/ 3388957 w 5945539"/>
                      <a:gd name="csY17" fmla="*/ 1181669 h 1181669"/>
                      <a:gd name="csX18" fmla="*/ 2853859 w 5945539"/>
                      <a:gd name="csY18" fmla="*/ 1181669 h 1181669"/>
                      <a:gd name="csX19" fmla="*/ 2378216 w 5945539"/>
                      <a:gd name="csY19" fmla="*/ 1181669 h 1181669"/>
                      <a:gd name="csX20" fmla="*/ 1783662 w 5945539"/>
                      <a:gd name="csY20" fmla="*/ 1181669 h 1181669"/>
                      <a:gd name="csX21" fmla="*/ 1070197 w 5945539"/>
                      <a:gd name="csY21" fmla="*/ 1181669 h 1181669"/>
                      <a:gd name="csX22" fmla="*/ 0 w 5945539"/>
                      <a:gd name="csY22" fmla="*/ 1181669 h 1181669"/>
                      <a:gd name="csX23" fmla="*/ 0 w 5945539"/>
                      <a:gd name="csY23" fmla="*/ 590835 h 1181669"/>
                      <a:gd name="csX24" fmla="*/ 0 w 5945539"/>
                      <a:gd name="csY24" fmla="*/ 0 h 118166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945539" h="1181669" extrusionOk="0">
                        <a:moveTo>
                          <a:pt x="0" y="0"/>
                        </a:moveTo>
                        <a:cubicBezTo>
                          <a:pt x="230513" y="-78530"/>
                          <a:pt x="531016" y="32568"/>
                          <a:pt x="713465" y="0"/>
                        </a:cubicBezTo>
                        <a:cubicBezTo>
                          <a:pt x="895915" y="-32568"/>
                          <a:pt x="1013381" y="17903"/>
                          <a:pt x="1248563" y="0"/>
                        </a:cubicBezTo>
                        <a:cubicBezTo>
                          <a:pt x="1483745" y="-17903"/>
                          <a:pt x="1672048" y="44285"/>
                          <a:pt x="1783662" y="0"/>
                        </a:cubicBezTo>
                        <a:cubicBezTo>
                          <a:pt x="1895276" y="-44285"/>
                          <a:pt x="2176076" y="44311"/>
                          <a:pt x="2318760" y="0"/>
                        </a:cubicBezTo>
                        <a:cubicBezTo>
                          <a:pt x="2461444" y="-44311"/>
                          <a:pt x="2573319" y="11297"/>
                          <a:pt x="2734948" y="0"/>
                        </a:cubicBezTo>
                        <a:cubicBezTo>
                          <a:pt x="2896577" y="-11297"/>
                          <a:pt x="3175581" y="42731"/>
                          <a:pt x="3448413" y="0"/>
                        </a:cubicBezTo>
                        <a:cubicBezTo>
                          <a:pt x="3721246" y="-42731"/>
                          <a:pt x="3721777" y="49388"/>
                          <a:pt x="3983511" y="0"/>
                        </a:cubicBezTo>
                        <a:cubicBezTo>
                          <a:pt x="4245245" y="-49388"/>
                          <a:pt x="4280565" y="53584"/>
                          <a:pt x="4459154" y="0"/>
                        </a:cubicBezTo>
                        <a:cubicBezTo>
                          <a:pt x="4637743" y="-53584"/>
                          <a:pt x="4917179" y="50987"/>
                          <a:pt x="5113164" y="0"/>
                        </a:cubicBezTo>
                        <a:cubicBezTo>
                          <a:pt x="5309149" y="-50987"/>
                          <a:pt x="5700533" y="44425"/>
                          <a:pt x="5945539" y="0"/>
                        </a:cubicBezTo>
                        <a:cubicBezTo>
                          <a:pt x="5946431" y="133686"/>
                          <a:pt x="5906437" y="308826"/>
                          <a:pt x="5945539" y="555384"/>
                        </a:cubicBezTo>
                        <a:cubicBezTo>
                          <a:pt x="5984641" y="801942"/>
                          <a:pt x="5884699" y="958703"/>
                          <a:pt x="5945539" y="1181669"/>
                        </a:cubicBezTo>
                        <a:cubicBezTo>
                          <a:pt x="5806273" y="1196744"/>
                          <a:pt x="5691100" y="1139604"/>
                          <a:pt x="5529351" y="1181669"/>
                        </a:cubicBezTo>
                        <a:cubicBezTo>
                          <a:pt x="5367602" y="1223734"/>
                          <a:pt x="5087955" y="1119158"/>
                          <a:pt x="4934797" y="1181669"/>
                        </a:cubicBezTo>
                        <a:cubicBezTo>
                          <a:pt x="4781639" y="1244180"/>
                          <a:pt x="4662225" y="1134965"/>
                          <a:pt x="4459154" y="1181669"/>
                        </a:cubicBezTo>
                        <a:cubicBezTo>
                          <a:pt x="4256083" y="1228373"/>
                          <a:pt x="4120582" y="1125245"/>
                          <a:pt x="3864600" y="1181669"/>
                        </a:cubicBezTo>
                        <a:cubicBezTo>
                          <a:pt x="3608618" y="1238093"/>
                          <a:pt x="3622036" y="1181391"/>
                          <a:pt x="3388957" y="1181669"/>
                        </a:cubicBezTo>
                        <a:cubicBezTo>
                          <a:pt x="3155878" y="1181947"/>
                          <a:pt x="3050994" y="1151833"/>
                          <a:pt x="2853859" y="1181669"/>
                        </a:cubicBezTo>
                        <a:cubicBezTo>
                          <a:pt x="2656724" y="1211505"/>
                          <a:pt x="2591628" y="1136596"/>
                          <a:pt x="2378216" y="1181669"/>
                        </a:cubicBezTo>
                        <a:cubicBezTo>
                          <a:pt x="2164804" y="1226742"/>
                          <a:pt x="1954062" y="1165102"/>
                          <a:pt x="1783662" y="1181669"/>
                        </a:cubicBezTo>
                        <a:cubicBezTo>
                          <a:pt x="1613262" y="1198236"/>
                          <a:pt x="1317491" y="1142606"/>
                          <a:pt x="1070197" y="1181669"/>
                        </a:cubicBezTo>
                        <a:cubicBezTo>
                          <a:pt x="822903" y="1220732"/>
                          <a:pt x="242847" y="1115036"/>
                          <a:pt x="0" y="1181669"/>
                        </a:cubicBezTo>
                        <a:cubicBezTo>
                          <a:pt x="-21233" y="1062481"/>
                          <a:pt x="49324" y="773414"/>
                          <a:pt x="0" y="590835"/>
                        </a:cubicBezTo>
                        <a:cubicBezTo>
                          <a:pt x="-49324" y="408256"/>
                          <a:pt x="53557" y="18662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Today’s our lesson is….</a:t>
            </a:r>
            <a:endParaRPr lang="en-US" sz="2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F39C06-F338-8D57-D43C-1D3926020C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DDE5FF"/>
              </a:clrFrom>
              <a:clrTo>
                <a:srgbClr val="DDE5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3" r="23527"/>
          <a:stretch>
            <a:fillRect/>
          </a:stretch>
        </p:blipFill>
        <p:spPr>
          <a:xfrm>
            <a:off x="7394810" y="1620548"/>
            <a:ext cx="3753134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FCC4DF-56DC-F66F-50B9-71E68F5DC800}"/>
              </a:ext>
            </a:extLst>
          </p:cNvPr>
          <p:cNvSpPr txBox="1"/>
          <p:nvPr userDrawn="1"/>
        </p:nvSpPr>
        <p:spPr>
          <a:xfrm>
            <a:off x="969874" y="1901590"/>
            <a:ext cx="5637942" cy="452431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b="1" cap="none" spc="0" dirty="0">
                <a:ln w="571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noFill/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en-US" sz="9600" b="1" cap="none" spc="0" baseline="0" dirty="0">
                <a:ln w="571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noFill/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does a plant grow?</a:t>
            </a:r>
            <a:endParaRPr lang="en-US" sz="9600" b="1" cap="none" spc="0" dirty="0">
              <a:ln w="57150">
                <a:solidFill>
                  <a:schemeClr val="accent3">
                    <a:lumMod val="50000"/>
                  </a:schemeClr>
                </a:solidFill>
                <a:prstDash val="solid"/>
              </a:ln>
              <a:noFill/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7954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4A1CA16-A79B-C799-E334-524476D26612}"/>
              </a:ext>
            </a:extLst>
          </p:cNvPr>
          <p:cNvSpPr txBox="1"/>
          <p:nvPr userDrawn="1"/>
        </p:nvSpPr>
        <p:spPr>
          <a:xfrm>
            <a:off x="911250" y="3002142"/>
            <a:ext cx="10396026" cy="830997"/>
          </a:xfrm>
          <a:prstGeom prst="rect">
            <a:avLst/>
          </a:prstGeom>
          <a:noFill/>
          <a:ln>
            <a:solidFill>
              <a:srgbClr val="660033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Let’s read the lesson with the pictures.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A8FFC-CF48-454B-BBB2-C79438754B71}"/>
              </a:ext>
            </a:extLst>
          </p:cNvPr>
          <p:cNvSpPr txBox="1"/>
          <p:nvPr userDrawn="1"/>
        </p:nvSpPr>
        <p:spPr>
          <a:xfrm>
            <a:off x="4546374" y="2263478"/>
            <a:ext cx="6371835" cy="2308324"/>
          </a:xfrm>
          <a:prstGeom prst="rect">
            <a:avLst/>
          </a:prstGeom>
          <a:noFill/>
          <a:ln w="38100">
            <a:solidFill>
              <a:srgbClr val="660033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On</a:t>
            </a:r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Sunday, Rima’s</a:t>
            </a:r>
          </a:p>
          <a:p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father gives her a</a:t>
            </a:r>
          </a:p>
          <a:p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seed</a:t>
            </a:r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C78BF3-1E27-E963-4A81-0482558B98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50" y="986838"/>
            <a:ext cx="4162096" cy="49008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C2F6CE-AFA3-DBD6-812A-89BA2066795F}"/>
              </a:ext>
            </a:extLst>
          </p:cNvPr>
          <p:cNvSpPr txBox="1"/>
          <p:nvPr userDrawn="1"/>
        </p:nvSpPr>
        <p:spPr>
          <a:xfrm>
            <a:off x="4548646" y="2647887"/>
            <a:ext cx="6371835" cy="1569660"/>
          </a:xfrm>
          <a:prstGeom prst="rect">
            <a:avLst/>
          </a:prstGeom>
          <a:noFill/>
          <a:ln w="38100">
            <a:solidFill>
              <a:srgbClr val="660033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On</a:t>
            </a:r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Monday, Rima</a:t>
            </a:r>
          </a:p>
          <a:p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puts soil in a pot.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CF1EE4-C82D-1B0A-8819-A833313E85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51" y="986838"/>
            <a:ext cx="4162096" cy="49008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8311B69-5D6C-4F0E-EE93-C6173A038B00}"/>
              </a:ext>
            </a:extLst>
          </p:cNvPr>
          <p:cNvSpPr txBox="1"/>
          <p:nvPr userDrawn="1"/>
        </p:nvSpPr>
        <p:spPr>
          <a:xfrm>
            <a:off x="4548646" y="2647887"/>
            <a:ext cx="6371835" cy="1569660"/>
          </a:xfrm>
          <a:prstGeom prst="rect">
            <a:avLst/>
          </a:prstGeom>
          <a:noFill/>
          <a:ln w="38100">
            <a:solidFill>
              <a:srgbClr val="660033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She than puts the</a:t>
            </a:r>
          </a:p>
          <a:p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seed into the soil</a:t>
            </a:r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76F735-D420-BE3C-00C9-6659734C541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79" y="970263"/>
            <a:ext cx="4164368" cy="49174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53F4773-2B2E-78A8-37B3-DC7CCF364B3F}"/>
              </a:ext>
            </a:extLst>
          </p:cNvPr>
          <p:cNvSpPr txBox="1"/>
          <p:nvPr userDrawn="1"/>
        </p:nvSpPr>
        <p:spPr>
          <a:xfrm>
            <a:off x="4548646" y="2647890"/>
            <a:ext cx="6371835" cy="1569660"/>
          </a:xfrm>
          <a:prstGeom prst="rect">
            <a:avLst/>
          </a:prstGeom>
          <a:noFill/>
          <a:ln w="38100">
            <a:solidFill>
              <a:srgbClr val="660033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Rima water the</a:t>
            </a:r>
          </a:p>
          <a:p>
            <a:r>
              <a:rPr lang="en-US" sz="4800" b="1" baseline="0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seed on Tuesday</a:t>
            </a:r>
            <a:r>
              <a:rPr lang="en-US" sz="4800" b="1" dirty="0">
                <a:solidFill>
                  <a:srgbClr val="CC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FE3C4A-1137-AA34-5ABB-3773663E1AD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07" y="968706"/>
            <a:ext cx="4166639" cy="49356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657351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D4A7E77-F99B-5E74-322A-DA86B75899AD}"/>
              </a:ext>
            </a:extLst>
          </p:cNvPr>
          <p:cNvSpPr/>
          <p:nvPr userDrawn="1"/>
        </p:nvSpPr>
        <p:spPr>
          <a:xfrm>
            <a:off x="1245657" y="3017681"/>
            <a:ext cx="972713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itchFamily="18" charset="0"/>
              </a:rPr>
              <a:t>Let’s find out new or difficult words.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53E7CF-9F19-AFBE-1F15-A10BA2A054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577" y="299677"/>
            <a:ext cx="2389779" cy="230704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C1C5602-AA65-6623-9746-5CEF0ECDCD6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2"/>
          <a:stretch>
            <a:fillRect/>
          </a:stretch>
        </p:blipFill>
        <p:spPr>
          <a:xfrm>
            <a:off x="1199577" y="3575146"/>
            <a:ext cx="2389778" cy="230704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E99F308-56D7-E6FB-08C1-4462E4D9638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244" y="299676"/>
            <a:ext cx="2377964" cy="230704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D19C6A-750C-6CDB-FD65-99F0AC5FCFA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749" y="280839"/>
            <a:ext cx="2389779" cy="232588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8D80870-4CE1-BEDC-3A82-3F562CCEBB4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429" y="3575146"/>
            <a:ext cx="2389779" cy="230704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E188885-8ECB-D08E-1575-C06BF9D1DB6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clrChange>
              <a:clrFrom>
                <a:srgbClr val="DAD9DE"/>
              </a:clrFrom>
              <a:clrTo>
                <a:srgbClr val="DAD9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64" y="3562376"/>
            <a:ext cx="2377964" cy="231981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E1BA4F-21F9-A221-B7E3-529DF4590D78}"/>
              </a:ext>
            </a:extLst>
          </p:cNvPr>
          <p:cNvSpPr/>
          <p:nvPr userDrawn="1"/>
        </p:nvSpPr>
        <p:spPr>
          <a:xfrm>
            <a:off x="521039" y="2814851"/>
            <a:ext cx="3746853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</a:t>
            </a:r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গিভ)=দেওয়া।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E1EA57-E328-5D43-D948-CA88AA5CBEF6}"/>
              </a:ext>
            </a:extLst>
          </p:cNvPr>
          <p:cNvSpPr/>
          <p:nvPr userDrawn="1"/>
        </p:nvSpPr>
        <p:spPr>
          <a:xfrm>
            <a:off x="4576716" y="2817123"/>
            <a:ext cx="3062692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পুট)=রাখা।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FAFC0-E214-AA15-2C1A-8702CAC2A1FE}"/>
              </a:ext>
            </a:extLst>
          </p:cNvPr>
          <p:cNvSpPr/>
          <p:nvPr userDrawn="1"/>
        </p:nvSpPr>
        <p:spPr>
          <a:xfrm>
            <a:off x="8188656" y="2817123"/>
            <a:ext cx="3464968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Soil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সয়েল)=মাটি।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491E6D-E230-8D88-DA2B-5AEF4C1E457E}"/>
              </a:ext>
            </a:extLst>
          </p:cNvPr>
          <p:cNvSpPr/>
          <p:nvPr userDrawn="1"/>
        </p:nvSpPr>
        <p:spPr>
          <a:xfrm>
            <a:off x="741674" y="6051655"/>
            <a:ext cx="3393595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Seed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সীড)=বীজ।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FE5438-86FD-DD38-CABD-01943A57A096}"/>
              </a:ext>
            </a:extLst>
          </p:cNvPr>
          <p:cNvSpPr/>
          <p:nvPr userDrawn="1"/>
        </p:nvSpPr>
        <p:spPr>
          <a:xfrm>
            <a:off x="4590361" y="6051651"/>
            <a:ext cx="3038197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পট)=পাত্র।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7410E1-C118-87F3-D063-0BF47E6DFC09}"/>
              </a:ext>
            </a:extLst>
          </p:cNvPr>
          <p:cNvSpPr/>
          <p:nvPr userDrawn="1"/>
        </p:nvSpPr>
        <p:spPr>
          <a:xfrm>
            <a:off x="7656415" y="6051651"/>
            <a:ext cx="4454592" cy="512725"/>
          </a:xfrm>
          <a:prstGeom prst="rect">
            <a:avLst/>
          </a:prstGeom>
          <a:noFill/>
          <a:ln w="28575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324168"/>
                      <a:gd name="csY0" fmla="*/ 0 h 1244220"/>
                      <a:gd name="csX1" fmla="*/ 698058 w 5324168"/>
                      <a:gd name="csY1" fmla="*/ 0 h 1244220"/>
                      <a:gd name="csX2" fmla="*/ 1236390 w 5324168"/>
                      <a:gd name="csY2" fmla="*/ 0 h 1244220"/>
                      <a:gd name="csX3" fmla="*/ 1774723 w 5324168"/>
                      <a:gd name="csY3" fmla="*/ 0 h 1244220"/>
                      <a:gd name="csX4" fmla="*/ 2313055 w 5324168"/>
                      <a:gd name="csY4" fmla="*/ 0 h 1244220"/>
                      <a:gd name="csX5" fmla="*/ 2744904 w 5324168"/>
                      <a:gd name="csY5" fmla="*/ 0 h 1244220"/>
                      <a:gd name="csX6" fmla="*/ 3442962 w 5324168"/>
                      <a:gd name="csY6" fmla="*/ 0 h 1244220"/>
                      <a:gd name="csX7" fmla="*/ 3981295 w 5324168"/>
                      <a:gd name="csY7" fmla="*/ 0 h 1244220"/>
                      <a:gd name="csX8" fmla="*/ 4466385 w 5324168"/>
                      <a:gd name="csY8" fmla="*/ 0 h 1244220"/>
                      <a:gd name="csX9" fmla="*/ 5324168 w 5324168"/>
                      <a:gd name="csY9" fmla="*/ 0 h 1244220"/>
                      <a:gd name="csX10" fmla="*/ 5324168 w 5324168"/>
                      <a:gd name="csY10" fmla="*/ 377413 h 1244220"/>
                      <a:gd name="csX11" fmla="*/ 5324168 w 5324168"/>
                      <a:gd name="csY11" fmla="*/ 792153 h 1244220"/>
                      <a:gd name="csX12" fmla="*/ 5324168 w 5324168"/>
                      <a:gd name="csY12" fmla="*/ 1244220 h 1244220"/>
                      <a:gd name="csX13" fmla="*/ 4892319 w 5324168"/>
                      <a:gd name="csY13" fmla="*/ 1244220 h 1244220"/>
                      <a:gd name="csX14" fmla="*/ 4300745 w 5324168"/>
                      <a:gd name="csY14" fmla="*/ 1244220 h 1244220"/>
                      <a:gd name="csX15" fmla="*/ 3815654 w 5324168"/>
                      <a:gd name="csY15" fmla="*/ 1244220 h 1244220"/>
                      <a:gd name="csX16" fmla="*/ 3224080 w 5324168"/>
                      <a:gd name="csY16" fmla="*/ 1244220 h 1244220"/>
                      <a:gd name="csX17" fmla="*/ 2738989 w 5324168"/>
                      <a:gd name="csY17" fmla="*/ 1244220 h 1244220"/>
                      <a:gd name="csX18" fmla="*/ 2200656 w 5324168"/>
                      <a:gd name="csY18" fmla="*/ 1244220 h 1244220"/>
                      <a:gd name="csX19" fmla="*/ 1715565 w 5324168"/>
                      <a:gd name="csY19" fmla="*/ 1244220 h 1244220"/>
                      <a:gd name="csX20" fmla="*/ 1123991 w 5324168"/>
                      <a:gd name="csY20" fmla="*/ 1244220 h 1244220"/>
                      <a:gd name="csX21" fmla="*/ 0 w 5324168"/>
                      <a:gd name="csY21" fmla="*/ 1244220 h 1244220"/>
                      <a:gd name="csX22" fmla="*/ 0 w 5324168"/>
                      <a:gd name="csY22" fmla="*/ 829480 h 1244220"/>
                      <a:gd name="csX23" fmla="*/ 0 w 5324168"/>
                      <a:gd name="csY23" fmla="*/ 452067 h 1244220"/>
                      <a:gd name="csX24" fmla="*/ 0 w 5324168"/>
                      <a:gd name="csY24" fmla="*/ 0 h 124422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324168" h="1244220" extrusionOk="0">
                        <a:moveTo>
                          <a:pt x="0" y="0"/>
                        </a:moveTo>
                        <a:cubicBezTo>
                          <a:pt x="177872" y="-5305"/>
                          <a:pt x="526198" y="73652"/>
                          <a:pt x="698058" y="0"/>
                        </a:cubicBezTo>
                        <a:cubicBezTo>
                          <a:pt x="869918" y="-73652"/>
                          <a:pt x="1114804" y="14348"/>
                          <a:pt x="1236390" y="0"/>
                        </a:cubicBezTo>
                        <a:cubicBezTo>
                          <a:pt x="1357976" y="-14348"/>
                          <a:pt x="1528942" y="63647"/>
                          <a:pt x="1774723" y="0"/>
                        </a:cubicBezTo>
                        <a:cubicBezTo>
                          <a:pt x="2020504" y="-63647"/>
                          <a:pt x="2044322" y="22952"/>
                          <a:pt x="2313055" y="0"/>
                        </a:cubicBezTo>
                        <a:cubicBezTo>
                          <a:pt x="2581788" y="-22952"/>
                          <a:pt x="2574311" y="38037"/>
                          <a:pt x="2744904" y="0"/>
                        </a:cubicBezTo>
                        <a:cubicBezTo>
                          <a:pt x="2915497" y="-38037"/>
                          <a:pt x="3183745" y="32609"/>
                          <a:pt x="3442962" y="0"/>
                        </a:cubicBezTo>
                        <a:cubicBezTo>
                          <a:pt x="3702179" y="-32609"/>
                          <a:pt x="3800105" y="172"/>
                          <a:pt x="3981295" y="0"/>
                        </a:cubicBezTo>
                        <a:cubicBezTo>
                          <a:pt x="4162485" y="-172"/>
                          <a:pt x="4344335" y="8078"/>
                          <a:pt x="4466385" y="0"/>
                        </a:cubicBezTo>
                        <a:cubicBezTo>
                          <a:pt x="4588435" y="-8078"/>
                          <a:pt x="5024460" y="76086"/>
                          <a:pt x="5324168" y="0"/>
                        </a:cubicBezTo>
                        <a:cubicBezTo>
                          <a:pt x="5333016" y="176928"/>
                          <a:pt x="5316305" y="270564"/>
                          <a:pt x="5324168" y="377413"/>
                        </a:cubicBezTo>
                        <a:cubicBezTo>
                          <a:pt x="5332031" y="484262"/>
                          <a:pt x="5279653" y="584824"/>
                          <a:pt x="5324168" y="792153"/>
                        </a:cubicBezTo>
                        <a:cubicBezTo>
                          <a:pt x="5368683" y="999482"/>
                          <a:pt x="5276047" y="1139385"/>
                          <a:pt x="5324168" y="1244220"/>
                        </a:cubicBezTo>
                        <a:cubicBezTo>
                          <a:pt x="5113500" y="1260773"/>
                          <a:pt x="5058244" y="1231171"/>
                          <a:pt x="4892319" y="1244220"/>
                        </a:cubicBezTo>
                        <a:cubicBezTo>
                          <a:pt x="4726394" y="1257269"/>
                          <a:pt x="4447865" y="1188810"/>
                          <a:pt x="4300745" y="1244220"/>
                        </a:cubicBezTo>
                        <a:cubicBezTo>
                          <a:pt x="4153625" y="1299630"/>
                          <a:pt x="3929398" y="1218165"/>
                          <a:pt x="3815654" y="1244220"/>
                        </a:cubicBezTo>
                        <a:cubicBezTo>
                          <a:pt x="3701910" y="1270275"/>
                          <a:pt x="3437769" y="1232327"/>
                          <a:pt x="3224080" y="1244220"/>
                        </a:cubicBezTo>
                        <a:cubicBezTo>
                          <a:pt x="3010391" y="1256113"/>
                          <a:pt x="2910683" y="1189052"/>
                          <a:pt x="2738989" y="1244220"/>
                        </a:cubicBezTo>
                        <a:cubicBezTo>
                          <a:pt x="2567295" y="1299388"/>
                          <a:pt x="2413733" y="1187628"/>
                          <a:pt x="2200656" y="1244220"/>
                        </a:cubicBezTo>
                        <a:cubicBezTo>
                          <a:pt x="1987579" y="1300812"/>
                          <a:pt x="1905782" y="1202821"/>
                          <a:pt x="1715565" y="1244220"/>
                        </a:cubicBezTo>
                        <a:cubicBezTo>
                          <a:pt x="1525348" y="1285619"/>
                          <a:pt x="1245995" y="1188660"/>
                          <a:pt x="1123991" y="1244220"/>
                        </a:cubicBezTo>
                        <a:cubicBezTo>
                          <a:pt x="1001987" y="1299780"/>
                          <a:pt x="470024" y="1213399"/>
                          <a:pt x="0" y="1244220"/>
                        </a:cubicBezTo>
                        <a:cubicBezTo>
                          <a:pt x="-24278" y="1063228"/>
                          <a:pt x="2898" y="973234"/>
                          <a:pt x="0" y="829480"/>
                        </a:cubicBezTo>
                        <a:cubicBezTo>
                          <a:pt x="-2898" y="685726"/>
                          <a:pt x="4406" y="584946"/>
                          <a:pt x="0" y="452067"/>
                        </a:cubicBezTo>
                        <a:cubicBezTo>
                          <a:pt x="-4406" y="319188"/>
                          <a:pt x="5891" y="11134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 </a:t>
            </a:r>
            <a:r>
              <a:rPr lang="en-US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b="1" baseline="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ওয়াটার)=পানি।</a:t>
            </a:r>
            <a:endParaRPr lang="en-US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4988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animBg="1"/>
      <p:bldP spid="5" grpId="0" animBg="1"/>
      <p:bldP spid="6" grpId="0" animBg="1"/>
      <p:bldP spid="9" grpId="0" animBg="1"/>
      <p:bldP spid="10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4" name="Text 1">
            <a:extLst>
              <a:ext uri="{FF2B5EF4-FFF2-40B4-BE49-F238E27FC236}">
                <a16:creationId xmlns:a16="http://schemas.microsoft.com/office/drawing/2014/main" id="{82FD1CA4-FF35-29E3-68B6-5043AA534B53}"/>
              </a:ext>
            </a:extLst>
          </p:cNvPr>
          <p:cNvSpPr txBox="1"/>
          <p:nvPr userDrawn="1"/>
        </p:nvSpPr>
        <p:spPr>
          <a:xfrm>
            <a:off x="4100901" y="445473"/>
            <a:ext cx="3990198" cy="963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233821"/>
                </a:solidFill>
                <a:latin typeface="Times New Roman" panose="02020603050405020304" pitchFamily="18" charset="0"/>
                <a:ea typeface="Century Schoolbook" pitchFamily="34" charset="-122"/>
                <a:cs typeface="Times New Roman" panose="02020603050405020304" pitchFamily="18" charset="0"/>
              </a:rPr>
              <a:t>Group Work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7790950-F81C-EC81-68E2-1F96DD402F6D}"/>
              </a:ext>
            </a:extLst>
          </p:cNvPr>
          <p:cNvSpPr txBox="1"/>
          <p:nvPr/>
        </p:nvSpPr>
        <p:spPr>
          <a:xfrm>
            <a:off x="864545" y="1495850"/>
            <a:ext cx="10480455" cy="1423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C5F2D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Get into three groups and do the following activities: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49A2586-6FDD-521D-C259-22AF60141E4D}"/>
              </a:ext>
            </a:extLst>
          </p:cNvPr>
          <p:cNvGrpSpPr/>
          <p:nvPr userDrawn="1"/>
        </p:nvGrpSpPr>
        <p:grpSpPr>
          <a:xfrm>
            <a:off x="9362966" y="171115"/>
            <a:ext cx="2430854" cy="1468332"/>
            <a:chOff x="9362966" y="572165"/>
            <a:chExt cx="2430854" cy="1468332"/>
          </a:xfrm>
        </p:grpSpPr>
        <p:pic>
          <p:nvPicPr>
            <p:cNvPr id="33" name="Graphic 32" descr="Group brainstorm outline">
              <a:extLst>
                <a:ext uri="{FF2B5EF4-FFF2-40B4-BE49-F238E27FC236}">
                  <a16:creationId xmlns:a16="http://schemas.microsoft.com/office/drawing/2014/main" id="{3429E9F3-E05F-F6FB-A5B3-6D527A82F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62966" y="580185"/>
              <a:ext cx="1460312" cy="1460312"/>
            </a:xfrm>
            <a:prstGeom prst="rect">
              <a:avLst/>
            </a:prstGeom>
          </p:spPr>
        </p:pic>
        <p:pic>
          <p:nvPicPr>
            <p:cNvPr id="37" name="Graphic 36" descr="Group brainstorm outline">
              <a:extLst>
                <a:ext uri="{FF2B5EF4-FFF2-40B4-BE49-F238E27FC236}">
                  <a16:creationId xmlns:a16="http://schemas.microsoft.com/office/drawing/2014/main" id="{7035674E-C30D-D405-5D87-AC9900AD51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33508" y="572165"/>
              <a:ext cx="1460312" cy="1460312"/>
            </a:xfrm>
            <a:prstGeom prst="rect">
              <a:avLst/>
            </a:prstGeom>
          </p:spPr>
        </p:pic>
      </p:grpSp>
      <p:pic>
        <p:nvPicPr>
          <p:cNvPr id="39" name="Graphic 38" descr="Group of women with solid fill">
            <a:extLst>
              <a:ext uri="{FF2B5EF4-FFF2-40B4-BE49-F238E27FC236}">
                <a16:creationId xmlns:a16="http://schemas.microsoft.com/office/drawing/2014/main" id="{BB82D267-080F-AD23-1AB8-674D54411D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1391" y="4840703"/>
            <a:ext cx="3038196" cy="1965158"/>
          </a:xfrm>
          <a:prstGeom prst="rect">
            <a:avLst/>
          </a:prstGeom>
        </p:spPr>
      </p:pic>
      <p:sp>
        <p:nvSpPr>
          <p:cNvPr id="5" name="Text 7">
            <a:extLst>
              <a:ext uri="{FF2B5EF4-FFF2-40B4-BE49-F238E27FC236}">
                <a16:creationId xmlns:a16="http://schemas.microsoft.com/office/drawing/2014/main" id="{D85A29A4-C594-1EFF-8B7E-38517E059B6C}"/>
              </a:ext>
            </a:extLst>
          </p:cNvPr>
          <p:cNvSpPr txBox="1"/>
          <p:nvPr userDrawn="1"/>
        </p:nvSpPr>
        <p:spPr>
          <a:xfrm>
            <a:off x="1806664" y="3449352"/>
            <a:ext cx="4012255" cy="697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sz="4000" dirty="0">
                <a:solidFill>
                  <a:srgbClr val="2338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(Sun / Mon / Tues)</a:t>
            </a: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5BA627C-E868-2EAE-BF29-B653EBB6C1E6}"/>
              </a:ext>
            </a:extLst>
          </p:cNvPr>
          <p:cNvSpPr txBox="1"/>
          <p:nvPr userDrawn="1"/>
        </p:nvSpPr>
        <p:spPr>
          <a:xfrm>
            <a:off x="1252477" y="2817675"/>
            <a:ext cx="9680616" cy="697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4000" dirty="0">
                <a:solidFill>
                  <a:srgbClr val="2338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Each group will get one day from the story.</a:t>
            </a: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DF339BC6-B214-D5BE-9A56-448C08418E16}"/>
              </a:ext>
            </a:extLst>
          </p:cNvPr>
          <p:cNvSpPr txBox="1"/>
          <p:nvPr userDrawn="1"/>
        </p:nvSpPr>
        <p:spPr>
          <a:xfrm>
            <a:off x="1256208" y="3968567"/>
            <a:ext cx="10480455" cy="783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rgbClr val="23382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Talk together about what Rima did on that day?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8507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5" grpId="0" animBg="1"/>
      <p:bldP spid="10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606575B-40DB-2E26-EC63-7EE1B30CCCEC}"/>
              </a:ext>
            </a:extLst>
          </p:cNvPr>
          <p:cNvSpPr/>
          <p:nvPr userDrawn="1"/>
        </p:nvSpPr>
        <p:spPr>
          <a:xfrm>
            <a:off x="5775874" y="623626"/>
            <a:ext cx="5619470" cy="1514944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open your book at page </a:t>
            </a:r>
            <a:r>
              <a:rPr lang="bn-BD" sz="4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4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en-US" sz="20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1CF20E-61B4-9F5D-F77B-7F198183A66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8" y="616072"/>
            <a:ext cx="4258269" cy="58491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AEE8F0-A039-1189-DA28-3D3AD7595F9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98" y="2559789"/>
            <a:ext cx="3508985" cy="305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342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5B8F0E-0251-08E6-44F7-64FAA40F9966}"/>
              </a:ext>
            </a:extLst>
          </p:cNvPr>
          <p:cNvSpPr/>
          <p:nvPr userDrawn="1"/>
        </p:nvSpPr>
        <p:spPr>
          <a:xfrm>
            <a:off x="446984" y="329785"/>
            <a:ext cx="5184083" cy="824459"/>
          </a:xfrm>
          <a:prstGeom prst="roundRect">
            <a:avLst/>
          </a:prstGeom>
          <a:noFill/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Teacher’s Reading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700C67-F90F-0E93-047A-7A68D256766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97171" y="1334126"/>
            <a:ext cx="5124141" cy="51416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8369E91-EC62-1ACE-46E4-F49F4331D2CB}"/>
              </a:ext>
            </a:extLst>
          </p:cNvPr>
          <p:cNvSpPr/>
          <p:nvPr userDrawn="1"/>
        </p:nvSpPr>
        <p:spPr>
          <a:xfrm>
            <a:off x="6533224" y="347276"/>
            <a:ext cx="5131625" cy="824459"/>
          </a:xfrm>
          <a:prstGeom prst="roundRect">
            <a:avLst/>
          </a:prstGeom>
          <a:noFill/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Student’s Reading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273C94-079E-E975-E711-F26BD753E7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517" t="27073" r="1766" b="3092"/>
          <a:stretch/>
        </p:blipFill>
        <p:spPr>
          <a:xfrm>
            <a:off x="6520723" y="1349115"/>
            <a:ext cx="5171605" cy="51266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189636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4" name="Text 1">
            <a:extLst>
              <a:ext uri="{FF2B5EF4-FFF2-40B4-BE49-F238E27FC236}">
                <a16:creationId xmlns:a16="http://schemas.microsoft.com/office/drawing/2014/main" id="{97C3C2D7-D412-2FC3-C3E4-CCB29526CBCD}"/>
              </a:ext>
            </a:extLst>
          </p:cNvPr>
          <p:cNvSpPr txBox="1"/>
          <p:nvPr userDrawn="1"/>
        </p:nvSpPr>
        <p:spPr>
          <a:xfrm>
            <a:off x="4616344" y="710735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33821"/>
                </a:solidFill>
                <a:latin typeface="Times New Roman" panose="02020603050405020304" pitchFamily="18" charset="0"/>
                <a:ea typeface="Century Schoolbook" pitchFamily="34" charset="-122"/>
                <a:cs typeface="Times New Roman" panose="02020603050405020304" pitchFamily="18" charset="0"/>
              </a:rPr>
              <a:t>Evaluation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D4295B-A54E-A40C-BA4D-33B4A1D8C8CB}"/>
              </a:ext>
            </a:extLst>
          </p:cNvPr>
          <p:cNvGrpSpPr/>
          <p:nvPr userDrawn="1"/>
        </p:nvGrpSpPr>
        <p:grpSpPr>
          <a:xfrm>
            <a:off x="1080652" y="1699813"/>
            <a:ext cx="10032551" cy="1368594"/>
            <a:chOff x="640081" y="2286000"/>
            <a:chExt cx="7635239" cy="1272390"/>
          </a:xfrm>
        </p:grpSpPr>
        <p:sp>
          <p:nvSpPr>
            <p:cNvPr id="6" name="Shape 6">
              <a:extLst>
                <a:ext uri="{FF2B5EF4-FFF2-40B4-BE49-F238E27FC236}">
                  <a16:creationId xmlns:a16="http://schemas.microsoft.com/office/drawing/2014/main" id="{EB42B9D1-9A8D-7EEA-50B4-499E90F228EB}"/>
                </a:ext>
              </a:extLst>
            </p:cNvPr>
            <p:cNvSpPr/>
            <p:nvPr/>
          </p:nvSpPr>
          <p:spPr>
            <a:xfrm>
              <a:off x="640081" y="2350645"/>
              <a:ext cx="7624823" cy="1207745"/>
            </a:xfrm>
            <a:prstGeom prst="roundRect">
              <a:avLst>
                <a:gd name="adj" fmla="val 9091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7">
              <a:extLst>
                <a:ext uri="{FF2B5EF4-FFF2-40B4-BE49-F238E27FC236}">
                  <a16:creationId xmlns:a16="http://schemas.microsoft.com/office/drawing/2014/main" id="{F635C165-75E1-FE71-E6A4-EA649AF0BF3D}"/>
                </a:ext>
              </a:extLst>
            </p:cNvPr>
            <p:cNvSpPr txBox="1"/>
            <p:nvPr/>
          </p:nvSpPr>
          <p:spPr>
            <a:xfrm>
              <a:off x="868680" y="2286000"/>
              <a:ext cx="2022616" cy="6309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b="1" kern="0" spc="100" dirty="0">
                  <a:solidFill>
                    <a:srgbClr val="2C5F2D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Question 1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496313D8-BA65-55E1-79A2-FB6746EB2DFB}"/>
                </a:ext>
              </a:extLst>
            </p:cNvPr>
            <p:cNvSpPr txBox="1"/>
            <p:nvPr/>
          </p:nvSpPr>
          <p:spPr>
            <a:xfrm>
              <a:off x="868680" y="2891445"/>
              <a:ext cx="7406640" cy="6444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23382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What did Rima’s father give her on Sunday?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78E6F11-D61D-4A2C-D37F-B3ABB8654B4D}"/>
              </a:ext>
            </a:extLst>
          </p:cNvPr>
          <p:cNvGrpSpPr/>
          <p:nvPr userDrawn="1"/>
        </p:nvGrpSpPr>
        <p:grpSpPr>
          <a:xfrm>
            <a:off x="1080647" y="3043711"/>
            <a:ext cx="10032551" cy="1368594"/>
            <a:chOff x="640081" y="2286000"/>
            <a:chExt cx="7635239" cy="1272390"/>
          </a:xfrm>
        </p:grpSpPr>
        <p:sp>
          <p:nvSpPr>
            <p:cNvPr id="19" name="Shape 6">
              <a:extLst>
                <a:ext uri="{FF2B5EF4-FFF2-40B4-BE49-F238E27FC236}">
                  <a16:creationId xmlns:a16="http://schemas.microsoft.com/office/drawing/2014/main" id="{089AF0ED-BA27-37A0-4BB9-071E16C824B6}"/>
                </a:ext>
              </a:extLst>
            </p:cNvPr>
            <p:cNvSpPr/>
            <p:nvPr/>
          </p:nvSpPr>
          <p:spPr>
            <a:xfrm>
              <a:off x="640081" y="2350645"/>
              <a:ext cx="7624823" cy="1207745"/>
            </a:xfrm>
            <a:prstGeom prst="roundRect">
              <a:avLst>
                <a:gd name="adj" fmla="val 9091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 7">
              <a:extLst>
                <a:ext uri="{FF2B5EF4-FFF2-40B4-BE49-F238E27FC236}">
                  <a16:creationId xmlns:a16="http://schemas.microsoft.com/office/drawing/2014/main" id="{27F09333-68C7-46D8-425E-B7246132EB3E}"/>
                </a:ext>
              </a:extLst>
            </p:cNvPr>
            <p:cNvSpPr txBox="1"/>
            <p:nvPr/>
          </p:nvSpPr>
          <p:spPr>
            <a:xfrm>
              <a:off x="868680" y="2286000"/>
              <a:ext cx="2022616" cy="6309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b="1" kern="0" spc="100" dirty="0">
                  <a:solidFill>
                    <a:srgbClr val="2C5F2D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Question 2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 8">
              <a:extLst>
                <a:ext uri="{FF2B5EF4-FFF2-40B4-BE49-F238E27FC236}">
                  <a16:creationId xmlns:a16="http://schemas.microsoft.com/office/drawing/2014/main" id="{50CF9451-4DB3-C562-D4EB-E64B1560B5A6}"/>
                </a:ext>
              </a:extLst>
            </p:cNvPr>
            <p:cNvSpPr txBox="1"/>
            <p:nvPr/>
          </p:nvSpPr>
          <p:spPr>
            <a:xfrm>
              <a:off x="868680" y="2891445"/>
              <a:ext cx="7406640" cy="6444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23382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What did Rima put in a pot on Monday?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5" name="Graphic 34" descr="Two dandelions">
            <a:extLst>
              <a:ext uri="{FF2B5EF4-FFF2-40B4-BE49-F238E27FC236}">
                <a16:creationId xmlns:a16="http://schemas.microsoft.com/office/drawing/2014/main" id="{7D94D3E8-D1EB-48C0-E72C-BE62F092D7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7138" t="4642" r="24733" b="9365"/>
          <a:stretch>
            <a:fillRect/>
          </a:stretch>
        </p:blipFill>
        <p:spPr>
          <a:xfrm>
            <a:off x="9244013" y="-2"/>
            <a:ext cx="2819395" cy="568303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0F5D8519-2F8D-EDBD-65C6-D49157CC4D2B}"/>
              </a:ext>
            </a:extLst>
          </p:cNvPr>
          <p:cNvGrpSpPr/>
          <p:nvPr userDrawn="1"/>
        </p:nvGrpSpPr>
        <p:grpSpPr>
          <a:xfrm>
            <a:off x="1080646" y="4387608"/>
            <a:ext cx="10032551" cy="1368594"/>
            <a:chOff x="640081" y="2286000"/>
            <a:chExt cx="7635239" cy="1272390"/>
          </a:xfrm>
        </p:grpSpPr>
        <p:sp>
          <p:nvSpPr>
            <p:cNvPr id="30" name="Shape 6">
              <a:extLst>
                <a:ext uri="{FF2B5EF4-FFF2-40B4-BE49-F238E27FC236}">
                  <a16:creationId xmlns:a16="http://schemas.microsoft.com/office/drawing/2014/main" id="{4342A3AF-8BE5-480D-D144-BB4FBA9E94AD}"/>
                </a:ext>
              </a:extLst>
            </p:cNvPr>
            <p:cNvSpPr/>
            <p:nvPr/>
          </p:nvSpPr>
          <p:spPr>
            <a:xfrm>
              <a:off x="640081" y="2350645"/>
              <a:ext cx="7624823" cy="1207745"/>
            </a:xfrm>
            <a:prstGeom prst="roundRect">
              <a:avLst>
                <a:gd name="adj" fmla="val 9091"/>
              </a:avLst>
            </a:prstGeom>
            <a:no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7">
              <a:extLst>
                <a:ext uri="{FF2B5EF4-FFF2-40B4-BE49-F238E27FC236}">
                  <a16:creationId xmlns:a16="http://schemas.microsoft.com/office/drawing/2014/main" id="{FB728756-4A02-5AA1-1701-AA692073E054}"/>
                </a:ext>
              </a:extLst>
            </p:cNvPr>
            <p:cNvSpPr txBox="1"/>
            <p:nvPr/>
          </p:nvSpPr>
          <p:spPr>
            <a:xfrm>
              <a:off x="868680" y="2286000"/>
              <a:ext cx="2022616" cy="6309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b="1" kern="0" spc="100" dirty="0">
                  <a:solidFill>
                    <a:srgbClr val="2C5F2D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Question 3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Text 8">
              <a:extLst>
                <a:ext uri="{FF2B5EF4-FFF2-40B4-BE49-F238E27FC236}">
                  <a16:creationId xmlns:a16="http://schemas.microsoft.com/office/drawing/2014/main" id="{3295D64A-A816-F33B-2DF2-5040250ACD96}"/>
                </a:ext>
              </a:extLst>
            </p:cNvPr>
            <p:cNvSpPr txBox="1"/>
            <p:nvPr/>
          </p:nvSpPr>
          <p:spPr>
            <a:xfrm>
              <a:off x="868680" y="2891445"/>
              <a:ext cx="7406640" cy="6444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600" dirty="0">
                  <a:solidFill>
                    <a:srgbClr val="23382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What did Rima do on Tuesday?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92707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sp>
        <p:nvSpPr>
          <p:cNvPr id="5" name="Flowchart: Multidocument 4">
            <a:extLst>
              <a:ext uri="{FF2B5EF4-FFF2-40B4-BE49-F238E27FC236}">
                <a16:creationId xmlns:a16="http://schemas.microsoft.com/office/drawing/2014/main" id="{94DD2B3E-7C46-CF46-6343-1F166A9DAF32}"/>
              </a:ext>
            </a:extLst>
          </p:cNvPr>
          <p:cNvSpPr/>
          <p:nvPr userDrawn="1"/>
        </p:nvSpPr>
        <p:spPr>
          <a:xfrm>
            <a:off x="6096334" y="2156103"/>
            <a:ext cx="5598351" cy="2965532"/>
          </a:xfrm>
          <a:prstGeom prst="flowChartMultidocument">
            <a:avLst/>
          </a:prstGeom>
          <a:noFill/>
          <a:ln w="161925" cmpd="dbl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5598351"/>
                      <a:gd name="csY0" fmla="*/ 2853226 h 2965532"/>
                      <a:gd name="csX1" fmla="*/ 4819506 w 5598351"/>
                      <a:gd name="csY1" fmla="*/ 2474297 h 2965532"/>
                      <a:gd name="csX2" fmla="*/ 4819506 w 5598351"/>
                      <a:gd name="csY2" fmla="*/ 2245017 h 2965532"/>
                      <a:gd name="csX3" fmla="*/ 5183658 w 5598351"/>
                      <a:gd name="csY3" fmla="*/ 2231288 h 2965532"/>
                      <a:gd name="csX4" fmla="*/ 5183658 w 5598351"/>
                      <a:gd name="csY4" fmla="*/ 1986219 h 2965532"/>
                      <a:gd name="csX5" fmla="*/ 5598350 w 5598351"/>
                      <a:gd name="csY5" fmla="*/ 1975922 h 2965532"/>
                      <a:gd name="csX6" fmla="*/ 5598350 w 5598351"/>
                      <a:gd name="csY6" fmla="*/ 1481942 h 2965532"/>
                      <a:gd name="csX7" fmla="*/ 5598350 w 5598351"/>
                      <a:gd name="csY7" fmla="*/ 1047239 h 2965532"/>
                      <a:gd name="csX8" fmla="*/ 5598350 w 5598351"/>
                      <a:gd name="csY8" fmla="*/ 612536 h 2965532"/>
                      <a:gd name="csX9" fmla="*/ 5598350 w 5598351"/>
                      <a:gd name="csY9" fmla="*/ 0 h 2965532"/>
                      <a:gd name="csX10" fmla="*/ 5206741 w 5598351"/>
                      <a:gd name="csY10" fmla="*/ 0 h 2965532"/>
                      <a:gd name="csX11" fmla="*/ 4718570 w 5598351"/>
                      <a:gd name="csY11" fmla="*/ 0 h 2965532"/>
                      <a:gd name="csX12" fmla="*/ 4182119 w 5598351"/>
                      <a:gd name="csY12" fmla="*/ 0 h 2965532"/>
                      <a:gd name="csX13" fmla="*/ 3693949 w 5598351"/>
                      <a:gd name="csY13" fmla="*/ 0 h 2965532"/>
                      <a:gd name="csX14" fmla="*/ 3157498 w 5598351"/>
                      <a:gd name="csY14" fmla="*/ 0 h 2965532"/>
                      <a:gd name="csX15" fmla="*/ 2524486 w 5598351"/>
                      <a:gd name="csY15" fmla="*/ 0 h 2965532"/>
                      <a:gd name="csX16" fmla="*/ 2036315 w 5598351"/>
                      <a:gd name="csY16" fmla="*/ 0 h 2965532"/>
                      <a:gd name="csX17" fmla="*/ 1548145 w 5598351"/>
                      <a:gd name="csY17" fmla="*/ 0 h 2965532"/>
                      <a:gd name="csX18" fmla="*/ 770291 w 5598351"/>
                      <a:gd name="csY18" fmla="*/ 0 h 2965532"/>
                      <a:gd name="csX19" fmla="*/ 770291 w 5598351"/>
                      <a:gd name="csY19" fmla="*/ 249187 h 2965532"/>
                      <a:gd name="csX20" fmla="*/ 397068 w 5598351"/>
                      <a:gd name="csY20" fmla="*/ 249187 h 2965532"/>
                      <a:gd name="csX21" fmla="*/ 397068 w 5598351"/>
                      <a:gd name="csY21" fmla="*/ 504552 h 2965532"/>
                      <a:gd name="csX22" fmla="*/ 0 w 5598351"/>
                      <a:gd name="csY22" fmla="*/ 504552 h 2965532"/>
                      <a:gd name="csX23" fmla="*/ 0 w 5598351"/>
                      <a:gd name="csY23" fmla="*/ 1115207 h 2965532"/>
                      <a:gd name="csX24" fmla="*/ 0 w 5598351"/>
                      <a:gd name="csY24" fmla="*/ 1678889 h 2965532"/>
                      <a:gd name="csX25" fmla="*/ 0 w 5598351"/>
                      <a:gd name="csY25" fmla="*/ 2219084 h 2965532"/>
                      <a:gd name="csX26" fmla="*/ 0 w 5598351"/>
                      <a:gd name="csY26" fmla="*/ 2853226 h 296553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5598351" h="2965532" stroke="0" extrusionOk="0">
                        <a:moveTo>
                          <a:pt x="0" y="2853226"/>
                        </a:moveTo>
                        <a:cubicBezTo>
                          <a:pt x="2386961" y="3180984"/>
                          <a:pt x="2474855" y="2485056"/>
                          <a:pt x="4819506" y="2474297"/>
                        </a:cubicBezTo>
                        <a:cubicBezTo>
                          <a:pt x="4809094" y="2325670"/>
                          <a:pt x="4865423" y="2085672"/>
                          <a:pt x="4819506" y="1942466"/>
                        </a:cubicBezTo>
                        <a:cubicBezTo>
                          <a:pt x="4773589" y="1799260"/>
                          <a:pt x="4823846" y="1517093"/>
                          <a:pt x="4819506" y="1410635"/>
                        </a:cubicBezTo>
                        <a:cubicBezTo>
                          <a:pt x="4815166" y="1304177"/>
                          <a:pt x="4831391" y="1168601"/>
                          <a:pt x="4819506" y="977291"/>
                        </a:cubicBezTo>
                        <a:cubicBezTo>
                          <a:pt x="4807621" y="785981"/>
                          <a:pt x="4832819" y="695109"/>
                          <a:pt x="4819506" y="504552"/>
                        </a:cubicBezTo>
                        <a:cubicBezTo>
                          <a:pt x="4648409" y="521696"/>
                          <a:pt x="4500275" y="502494"/>
                          <a:pt x="4284005" y="504552"/>
                        </a:cubicBezTo>
                        <a:cubicBezTo>
                          <a:pt x="4067735" y="506610"/>
                          <a:pt x="3977225" y="494993"/>
                          <a:pt x="3844895" y="504552"/>
                        </a:cubicBezTo>
                        <a:cubicBezTo>
                          <a:pt x="3712565" y="514111"/>
                          <a:pt x="3419164" y="486597"/>
                          <a:pt x="3261199" y="504552"/>
                        </a:cubicBezTo>
                        <a:cubicBezTo>
                          <a:pt x="3103234" y="522507"/>
                          <a:pt x="2951830" y="504145"/>
                          <a:pt x="2870284" y="504552"/>
                        </a:cubicBezTo>
                        <a:cubicBezTo>
                          <a:pt x="2788739" y="504959"/>
                          <a:pt x="2579714" y="461496"/>
                          <a:pt x="2479368" y="504552"/>
                        </a:cubicBezTo>
                        <a:cubicBezTo>
                          <a:pt x="2379022" y="547608"/>
                          <a:pt x="2169173" y="499474"/>
                          <a:pt x="2088453" y="504552"/>
                        </a:cubicBezTo>
                        <a:cubicBezTo>
                          <a:pt x="2007733" y="509630"/>
                          <a:pt x="1811707" y="448466"/>
                          <a:pt x="1552952" y="504552"/>
                        </a:cubicBezTo>
                        <a:cubicBezTo>
                          <a:pt x="1294197" y="560638"/>
                          <a:pt x="1328855" y="467046"/>
                          <a:pt x="1162036" y="504552"/>
                        </a:cubicBezTo>
                        <a:cubicBezTo>
                          <a:pt x="995217" y="542058"/>
                          <a:pt x="756420" y="479727"/>
                          <a:pt x="626536" y="504552"/>
                        </a:cubicBezTo>
                        <a:cubicBezTo>
                          <a:pt x="496652" y="529377"/>
                          <a:pt x="255500" y="445976"/>
                          <a:pt x="0" y="504552"/>
                        </a:cubicBezTo>
                        <a:cubicBezTo>
                          <a:pt x="28469" y="669759"/>
                          <a:pt x="-38624" y="884384"/>
                          <a:pt x="0" y="1044747"/>
                        </a:cubicBezTo>
                        <a:cubicBezTo>
                          <a:pt x="38624" y="1205110"/>
                          <a:pt x="-35331" y="1487676"/>
                          <a:pt x="0" y="1655402"/>
                        </a:cubicBezTo>
                        <a:cubicBezTo>
                          <a:pt x="35331" y="1823128"/>
                          <a:pt x="-10191" y="2061115"/>
                          <a:pt x="0" y="2266058"/>
                        </a:cubicBezTo>
                        <a:cubicBezTo>
                          <a:pt x="10191" y="2471001"/>
                          <a:pt x="-45123" y="2623825"/>
                          <a:pt x="0" y="2853226"/>
                        </a:cubicBezTo>
                        <a:close/>
                        <a:moveTo>
                          <a:pt x="397068" y="504552"/>
                        </a:moveTo>
                        <a:cubicBezTo>
                          <a:pt x="368798" y="386344"/>
                          <a:pt x="419862" y="331241"/>
                          <a:pt x="397068" y="249187"/>
                        </a:cubicBezTo>
                        <a:cubicBezTo>
                          <a:pt x="584736" y="210018"/>
                          <a:pt x="768302" y="299490"/>
                          <a:pt x="995392" y="249187"/>
                        </a:cubicBezTo>
                        <a:cubicBezTo>
                          <a:pt x="1222482" y="198884"/>
                          <a:pt x="1357413" y="268125"/>
                          <a:pt x="1450118" y="249187"/>
                        </a:cubicBezTo>
                        <a:cubicBezTo>
                          <a:pt x="1542823" y="230249"/>
                          <a:pt x="1872494" y="252104"/>
                          <a:pt x="2144173" y="249187"/>
                        </a:cubicBezTo>
                        <a:cubicBezTo>
                          <a:pt x="2415853" y="246270"/>
                          <a:pt x="2509296" y="258188"/>
                          <a:pt x="2742497" y="249187"/>
                        </a:cubicBezTo>
                        <a:cubicBezTo>
                          <a:pt x="2975698" y="240186"/>
                          <a:pt x="3008359" y="261809"/>
                          <a:pt x="3197223" y="249187"/>
                        </a:cubicBezTo>
                        <a:cubicBezTo>
                          <a:pt x="3386087" y="236565"/>
                          <a:pt x="3553517" y="255597"/>
                          <a:pt x="3747681" y="249187"/>
                        </a:cubicBezTo>
                        <a:cubicBezTo>
                          <a:pt x="3941845" y="242777"/>
                          <a:pt x="4153552" y="276632"/>
                          <a:pt x="4393871" y="249187"/>
                        </a:cubicBezTo>
                        <a:cubicBezTo>
                          <a:pt x="4634190" y="221742"/>
                          <a:pt x="4838232" y="270305"/>
                          <a:pt x="5183658" y="249187"/>
                        </a:cubicBezTo>
                        <a:cubicBezTo>
                          <a:pt x="5197255" y="440783"/>
                          <a:pt x="5140028" y="479273"/>
                          <a:pt x="5183658" y="685249"/>
                        </a:cubicBezTo>
                        <a:cubicBezTo>
                          <a:pt x="5227288" y="891225"/>
                          <a:pt x="5165336" y="925538"/>
                          <a:pt x="5183658" y="1121311"/>
                        </a:cubicBezTo>
                        <a:cubicBezTo>
                          <a:pt x="5201980" y="1317084"/>
                          <a:pt x="5160826" y="1476660"/>
                          <a:pt x="5183658" y="1577195"/>
                        </a:cubicBezTo>
                        <a:cubicBezTo>
                          <a:pt x="5206490" y="1677730"/>
                          <a:pt x="5160498" y="2088563"/>
                          <a:pt x="5183658" y="2231288"/>
                        </a:cubicBezTo>
                        <a:cubicBezTo>
                          <a:pt x="5001711" y="2231288"/>
                          <a:pt x="4819507" y="2245017"/>
                          <a:pt x="4819506" y="2245017"/>
                        </a:cubicBezTo>
                        <a:cubicBezTo>
                          <a:pt x="4767745" y="2000840"/>
                          <a:pt x="4847450" y="1935890"/>
                          <a:pt x="4819506" y="1682267"/>
                        </a:cubicBezTo>
                        <a:cubicBezTo>
                          <a:pt x="4791562" y="1428644"/>
                          <a:pt x="4831322" y="1351288"/>
                          <a:pt x="4819506" y="1154326"/>
                        </a:cubicBezTo>
                        <a:cubicBezTo>
                          <a:pt x="4807690" y="957364"/>
                          <a:pt x="4844707" y="724906"/>
                          <a:pt x="4819506" y="504552"/>
                        </a:cubicBezTo>
                        <a:cubicBezTo>
                          <a:pt x="4532044" y="550835"/>
                          <a:pt x="4426580" y="429778"/>
                          <a:pt x="4178252" y="504552"/>
                        </a:cubicBezTo>
                        <a:cubicBezTo>
                          <a:pt x="3929924" y="579326"/>
                          <a:pt x="3850846" y="496176"/>
                          <a:pt x="3536999" y="504552"/>
                        </a:cubicBezTo>
                        <a:cubicBezTo>
                          <a:pt x="3223152" y="512928"/>
                          <a:pt x="3183606" y="464778"/>
                          <a:pt x="3072643" y="504552"/>
                        </a:cubicBezTo>
                        <a:cubicBezTo>
                          <a:pt x="2961680" y="544326"/>
                          <a:pt x="2811444" y="500289"/>
                          <a:pt x="2608287" y="504552"/>
                        </a:cubicBezTo>
                        <a:cubicBezTo>
                          <a:pt x="2405130" y="508815"/>
                          <a:pt x="2274003" y="470197"/>
                          <a:pt x="2011258" y="504552"/>
                        </a:cubicBezTo>
                        <a:cubicBezTo>
                          <a:pt x="1748513" y="538907"/>
                          <a:pt x="1688532" y="436774"/>
                          <a:pt x="1414229" y="504552"/>
                        </a:cubicBezTo>
                        <a:cubicBezTo>
                          <a:pt x="1139926" y="572330"/>
                          <a:pt x="1120065" y="467647"/>
                          <a:pt x="994097" y="504552"/>
                        </a:cubicBezTo>
                        <a:cubicBezTo>
                          <a:pt x="868129" y="541457"/>
                          <a:pt x="665094" y="488614"/>
                          <a:pt x="397068" y="504552"/>
                        </a:cubicBezTo>
                        <a:close/>
                        <a:moveTo>
                          <a:pt x="770291" y="249187"/>
                        </a:moveTo>
                        <a:cubicBezTo>
                          <a:pt x="757043" y="138072"/>
                          <a:pt x="793843" y="66324"/>
                          <a:pt x="770291" y="0"/>
                        </a:cubicBezTo>
                        <a:cubicBezTo>
                          <a:pt x="890072" y="-45747"/>
                          <a:pt x="1043312" y="27805"/>
                          <a:pt x="1161900" y="0"/>
                        </a:cubicBezTo>
                        <a:cubicBezTo>
                          <a:pt x="1280488" y="-27805"/>
                          <a:pt x="1434520" y="12484"/>
                          <a:pt x="1650071" y="0"/>
                        </a:cubicBezTo>
                        <a:cubicBezTo>
                          <a:pt x="1865622" y="-12484"/>
                          <a:pt x="2004556" y="17828"/>
                          <a:pt x="2138241" y="0"/>
                        </a:cubicBezTo>
                        <a:cubicBezTo>
                          <a:pt x="2271926" y="-17828"/>
                          <a:pt x="2467120" y="40718"/>
                          <a:pt x="2626411" y="0"/>
                        </a:cubicBezTo>
                        <a:cubicBezTo>
                          <a:pt x="2785702" y="-40718"/>
                          <a:pt x="3081852" y="16473"/>
                          <a:pt x="3211143" y="0"/>
                        </a:cubicBezTo>
                        <a:cubicBezTo>
                          <a:pt x="3340434" y="-16473"/>
                          <a:pt x="3612286" y="18226"/>
                          <a:pt x="3747594" y="0"/>
                        </a:cubicBezTo>
                        <a:cubicBezTo>
                          <a:pt x="3882902" y="-18226"/>
                          <a:pt x="4012374" y="9995"/>
                          <a:pt x="4187484" y="0"/>
                        </a:cubicBezTo>
                        <a:cubicBezTo>
                          <a:pt x="4362594" y="-9995"/>
                          <a:pt x="4432858" y="34458"/>
                          <a:pt x="4627374" y="0"/>
                        </a:cubicBezTo>
                        <a:cubicBezTo>
                          <a:pt x="4821890" y="-34458"/>
                          <a:pt x="5171798" y="84725"/>
                          <a:pt x="5598350" y="0"/>
                        </a:cubicBezTo>
                        <a:cubicBezTo>
                          <a:pt x="5606668" y="194899"/>
                          <a:pt x="5587577" y="313433"/>
                          <a:pt x="5598350" y="474221"/>
                        </a:cubicBezTo>
                        <a:cubicBezTo>
                          <a:pt x="5609123" y="635009"/>
                          <a:pt x="5576105" y="770678"/>
                          <a:pt x="5598350" y="948443"/>
                        </a:cubicBezTo>
                        <a:cubicBezTo>
                          <a:pt x="5620595" y="1126208"/>
                          <a:pt x="5565358" y="1234759"/>
                          <a:pt x="5598350" y="1422664"/>
                        </a:cubicBezTo>
                        <a:cubicBezTo>
                          <a:pt x="5631342" y="1610569"/>
                          <a:pt x="5558868" y="1713394"/>
                          <a:pt x="5598350" y="1975922"/>
                        </a:cubicBezTo>
                        <a:cubicBezTo>
                          <a:pt x="5391004" y="1975923"/>
                          <a:pt x="5183658" y="1986218"/>
                          <a:pt x="5183658" y="1986219"/>
                        </a:cubicBezTo>
                        <a:cubicBezTo>
                          <a:pt x="5174589" y="1801101"/>
                          <a:pt x="5206395" y="1569883"/>
                          <a:pt x="5183658" y="1441949"/>
                        </a:cubicBezTo>
                        <a:cubicBezTo>
                          <a:pt x="5160921" y="1314015"/>
                          <a:pt x="5224512" y="1101879"/>
                          <a:pt x="5183658" y="828198"/>
                        </a:cubicBezTo>
                        <a:cubicBezTo>
                          <a:pt x="5142804" y="554517"/>
                          <a:pt x="5208088" y="523854"/>
                          <a:pt x="5183658" y="249187"/>
                        </a:cubicBezTo>
                        <a:cubicBezTo>
                          <a:pt x="4953417" y="256320"/>
                          <a:pt x="4877360" y="237007"/>
                          <a:pt x="4676121" y="249187"/>
                        </a:cubicBezTo>
                        <a:cubicBezTo>
                          <a:pt x="4474882" y="261367"/>
                          <a:pt x="4351505" y="199677"/>
                          <a:pt x="4168584" y="249187"/>
                        </a:cubicBezTo>
                        <a:cubicBezTo>
                          <a:pt x="3985663" y="298697"/>
                          <a:pt x="3749689" y="247446"/>
                          <a:pt x="3528645" y="249187"/>
                        </a:cubicBezTo>
                        <a:cubicBezTo>
                          <a:pt x="3307601" y="250928"/>
                          <a:pt x="3116407" y="225897"/>
                          <a:pt x="2932841" y="249187"/>
                        </a:cubicBezTo>
                        <a:cubicBezTo>
                          <a:pt x="2749275" y="272477"/>
                          <a:pt x="2590903" y="184304"/>
                          <a:pt x="2381170" y="249187"/>
                        </a:cubicBezTo>
                        <a:cubicBezTo>
                          <a:pt x="2171437" y="314070"/>
                          <a:pt x="1930935" y="215462"/>
                          <a:pt x="1741232" y="249187"/>
                        </a:cubicBezTo>
                        <a:cubicBezTo>
                          <a:pt x="1551529" y="282912"/>
                          <a:pt x="1249661" y="216313"/>
                          <a:pt x="770291" y="249187"/>
                        </a:cubicBezTo>
                        <a:close/>
                      </a:path>
                      <a:path w="5598351" h="2965532" fill="none" extrusionOk="0">
                        <a:moveTo>
                          <a:pt x="0" y="504552"/>
                        </a:moveTo>
                        <a:cubicBezTo>
                          <a:pt x="165583" y="466586"/>
                          <a:pt x="403018" y="520513"/>
                          <a:pt x="583696" y="504552"/>
                        </a:cubicBezTo>
                        <a:cubicBezTo>
                          <a:pt x="764374" y="488591"/>
                          <a:pt x="875726" y="545231"/>
                          <a:pt x="974611" y="504552"/>
                        </a:cubicBezTo>
                        <a:cubicBezTo>
                          <a:pt x="1073496" y="463873"/>
                          <a:pt x="1310820" y="548240"/>
                          <a:pt x="1461917" y="504552"/>
                        </a:cubicBezTo>
                        <a:cubicBezTo>
                          <a:pt x="1613014" y="460864"/>
                          <a:pt x="1810813" y="517629"/>
                          <a:pt x="2045613" y="504552"/>
                        </a:cubicBezTo>
                        <a:cubicBezTo>
                          <a:pt x="2280413" y="491475"/>
                          <a:pt x="2486047" y="549933"/>
                          <a:pt x="2629308" y="504552"/>
                        </a:cubicBezTo>
                        <a:cubicBezTo>
                          <a:pt x="2772570" y="459171"/>
                          <a:pt x="3126855" y="542698"/>
                          <a:pt x="3261199" y="504552"/>
                        </a:cubicBezTo>
                        <a:cubicBezTo>
                          <a:pt x="3395543" y="466406"/>
                          <a:pt x="3531661" y="565616"/>
                          <a:pt x="3796700" y="504552"/>
                        </a:cubicBezTo>
                        <a:cubicBezTo>
                          <a:pt x="4061739" y="443488"/>
                          <a:pt x="4431967" y="586653"/>
                          <a:pt x="4819506" y="504552"/>
                        </a:cubicBezTo>
                        <a:cubicBezTo>
                          <a:pt x="4857739" y="743203"/>
                          <a:pt x="4809892" y="925757"/>
                          <a:pt x="4819506" y="1036383"/>
                        </a:cubicBezTo>
                        <a:cubicBezTo>
                          <a:pt x="4829120" y="1147009"/>
                          <a:pt x="4791917" y="1433232"/>
                          <a:pt x="4819506" y="1568214"/>
                        </a:cubicBezTo>
                        <a:cubicBezTo>
                          <a:pt x="4847095" y="1703196"/>
                          <a:pt x="4786664" y="2155485"/>
                          <a:pt x="4819506" y="2474297"/>
                        </a:cubicBezTo>
                        <a:cubicBezTo>
                          <a:pt x="2447522" y="2685070"/>
                          <a:pt x="2393130" y="3147906"/>
                          <a:pt x="0" y="2853226"/>
                        </a:cubicBezTo>
                        <a:cubicBezTo>
                          <a:pt x="-45376" y="2652523"/>
                          <a:pt x="7105" y="2545819"/>
                          <a:pt x="0" y="2336518"/>
                        </a:cubicBezTo>
                        <a:cubicBezTo>
                          <a:pt x="-7105" y="2127217"/>
                          <a:pt x="24346" y="2020983"/>
                          <a:pt x="0" y="1796323"/>
                        </a:cubicBezTo>
                        <a:cubicBezTo>
                          <a:pt x="-24346" y="1571664"/>
                          <a:pt x="9846" y="1438015"/>
                          <a:pt x="0" y="1279614"/>
                        </a:cubicBezTo>
                        <a:cubicBezTo>
                          <a:pt x="-9846" y="1121213"/>
                          <a:pt x="2226" y="771474"/>
                          <a:pt x="0" y="504552"/>
                        </a:cubicBezTo>
                        <a:close/>
                        <a:moveTo>
                          <a:pt x="397068" y="504552"/>
                        </a:moveTo>
                        <a:cubicBezTo>
                          <a:pt x="389590" y="427965"/>
                          <a:pt x="410108" y="356651"/>
                          <a:pt x="397068" y="249187"/>
                        </a:cubicBezTo>
                        <a:cubicBezTo>
                          <a:pt x="700638" y="225008"/>
                          <a:pt x="776729" y="310224"/>
                          <a:pt x="1043258" y="249187"/>
                        </a:cubicBezTo>
                        <a:cubicBezTo>
                          <a:pt x="1309787" y="188150"/>
                          <a:pt x="1419165" y="262472"/>
                          <a:pt x="1593716" y="249187"/>
                        </a:cubicBezTo>
                        <a:cubicBezTo>
                          <a:pt x="1768267" y="235902"/>
                          <a:pt x="1880796" y="279419"/>
                          <a:pt x="2096307" y="249187"/>
                        </a:cubicBezTo>
                        <a:cubicBezTo>
                          <a:pt x="2311818" y="218955"/>
                          <a:pt x="2391296" y="278961"/>
                          <a:pt x="2551033" y="249187"/>
                        </a:cubicBezTo>
                        <a:cubicBezTo>
                          <a:pt x="2710770" y="219413"/>
                          <a:pt x="2928213" y="318749"/>
                          <a:pt x="3149357" y="249187"/>
                        </a:cubicBezTo>
                        <a:cubicBezTo>
                          <a:pt x="3370501" y="179625"/>
                          <a:pt x="3477507" y="270087"/>
                          <a:pt x="3651949" y="249187"/>
                        </a:cubicBezTo>
                        <a:cubicBezTo>
                          <a:pt x="3826391" y="228287"/>
                          <a:pt x="4095968" y="278331"/>
                          <a:pt x="4250273" y="249187"/>
                        </a:cubicBezTo>
                        <a:cubicBezTo>
                          <a:pt x="4404578" y="220043"/>
                          <a:pt x="4948877" y="310707"/>
                          <a:pt x="5183658" y="249187"/>
                        </a:cubicBezTo>
                        <a:cubicBezTo>
                          <a:pt x="5224738" y="434231"/>
                          <a:pt x="5159696" y="583143"/>
                          <a:pt x="5183658" y="744712"/>
                        </a:cubicBezTo>
                        <a:cubicBezTo>
                          <a:pt x="5207620" y="906281"/>
                          <a:pt x="5177254" y="1116175"/>
                          <a:pt x="5183658" y="1260059"/>
                        </a:cubicBezTo>
                        <a:cubicBezTo>
                          <a:pt x="5190062" y="1403943"/>
                          <a:pt x="5172477" y="1531882"/>
                          <a:pt x="5183658" y="1735763"/>
                        </a:cubicBezTo>
                        <a:cubicBezTo>
                          <a:pt x="5194839" y="1939644"/>
                          <a:pt x="5182585" y="2010792"/>
                          <a:pt x="5183658" y="2231288"/>
                        </a:cubicBezTo>
                        <a:cubicBezTo>
                          <a:pt x="5001712" y="2231287"/>
                          <a:pt x="4819507" y="2245017"/>
                          <a:pt x="4819506" y="2245017"/>
                        </a:cubicBezTo>
                        <a:moveTo>
                          <a:pt x="770291" y="249187"/>
                        </a:moveTo>
                        <a:cubicBezTo>
                          <a:pt x="764533" y="150893"/>
                          <a:pt x="771168" y="96608"/>
                          <a:pt x="770291" y="0"/>
                        </a:cubicBezTo>
                        <a:cubicBezTo>
                          <a:pt x="899568" y="-54177"/>
                          <a:pt x="1187199" y="57569"/>
                          <a:pt x="1403303" y="0"/>
                        </a:cubicBezTo>
                        <a:cubicBezTo>
                          <a:pt x="1619407" y="-57569"/>
                          <a:pt x="1678557" y="34809"/>
                          <a:pt x="1843193" y="0"/>
                        </a:cubicBezTo>
                        <a:cubicBezTo>
                          <a:pt x="2007829" y="-34809"/>
                          <a:pt x="2137058" y="18319"/>
                          <a:pt x="2283083" y="0"/>
                        </a:cubicBezTo>
                        <a:cubicBezTo>
                          <a:pt x="2429108" y="-18319"/>
                          <a:pt x="2646315" y="54442"/>
                          <a:pt x="2819534" y="0"/>
                        </a:cubicBezTo>
                        <a:cubicBezTo>
                          <a:pt x="2992753" y="-54442"/>
                          <a:pt x="3103199" y="37000"/>
                          <a:pt x="3259424" y="0"/>
                        </a:cubicBezTo>
                        <a:cubicBezTo>
                          <a:pt x="3415649" y="-37000"/>
                          <a:pt x="3465527" y="36242"/>
                          <a:pt x="3651033" y="0"/>
                        </a:cubicBezTo>
                        <a:cubicBezTo>
                          <a:pt x="3836539" y="-36242"/>
                          <a:pt x="3982594" y="10147"/>
                          <a:pt x="4235764" y="0"/>
                        </a:cubicBezTo>
                        <a:cubicBezTo>
                          <a:pt x="4488934" y="-10147"/>
                          <a:pt x="4507118" y="55067"/>
                          <a:pt x="4772215" y="0"/>
                        </a:cubicBezTo>
                        <a:cubicBezTo>
                          <a:pt x="5037312" y="-55067"/>
                          <a:pt x="5334082" y="69897"/>
                          <a:pt x="5598350" y="0"/>
                        </a:cubicBezTo>
                        <a:cubicBezTo>
                          <a:pt x="5627116" y="120240"/>
                          <a:pt x="5544688" y="425298"/>
                          <a:pt x="5598350" y="533499"/>
                        </a:cubicBezTo>
                        <a:cubicBezTo>
                          <a:pt x="5652012" y="641700"/>
                          <a:pt x="5562305" y="763670"/>
                          <a:pt x="5598350" y="968202"/>
                        </a:cubicBezTo>
                        <a:cubicBezTo>
                          <a:pt x="5634395" y="1172734"/>
                          <a:pt x="5597240" y="1241124"/>
                          <a:pt x="5598350" y="1442423"/>
                        </a:cubicBezTo>
                        <a:cubicBezTo>
                          <a:pt x="5599460" y="1643722"/>
                          <a:pt x="5578224" y="1724471"/>
                          <a:pt x="5598350" y="1975922"/>
                        </a:cubicBezTo>
                        <a:cubicBezTo>
                          <a:pt x="5391004" y="1975921"/>
                          <a:pt x="5183658" y="1986218"/>
                          <a:pt x="5183658" y="1986219"/>
                        </a:cubicBezTo>
                      </a:path>
                      <a:path w="5598351" h="2965532" fill="none" stroke="0" extrusionOk="0">
                        <a:moveTo>
                          <a:pt x="0" y="2853226"/>
                        </a:moveTo>
                        <a:cubicBezTo>
                          <a:pt x="2332332" y="3064611"/>
                          <a:pt x="2487316" y="2608956"/>
                          <a:pt x="4819506" y="2474297"/>
                        </a:cubicBezTo>
                        <a:cubicBezTo>
                          <a:pt x="4809763" y="2379029"/>
                          <a:pt x="4840054" y="2307163"/>
                          <a:pt x="4819506" y="2245017"/>
                        </a:cubicBezTo>
                        <a:cubicBezTo>
                          <a:pt x="4821580" y="2230913"/>
                          <a:pt x="4999987" y="2196678"/>
                          <a:pt x="5183658" y="2231288"/>
                        </a:cubicBezTo>
                        <a:cubicBezTo>
                          <a:pt x="5170731" y="2126344"/>
                          <a:pt x="5185606" y="2086677"/>
                          <a:pt x="5183658" y="1986219"/>
                        </a:cubicBezTo>
                        <a:cubicBezTo>
                          <a:pt x="5192377" y="1993101"/>
                          <a:pt x="5420026" y="1936371"/>
                          <a:pt x="5598350" y="1975922"/>
                        </a:cubicBezTo>
                        <a:cubicBezTo>
                          <a:pt x="5546283" y="1841947"/>
                          <a:pt x="5648182" y="1685273"/>
                          <a:pt x="5598350" y="1481942"/>
                        </a:cubicBezTo>
                        <a:cubicBezTo>
                          <a:pt x="5548518" y="1278611"/>
                          <a:pt x="5640659" y="1177948"/>
                          <a:pt x="5598350" y="1047239"/>
                        </a:cubicBezTo>
                        <a:cubicBezTo>
                          <a:pt x="5556041" y="916530"/>
                          <a:pt x="5648937" y="819547"/>
                          <a:pt x="5598350" y="612536"/>
                        </a:cubicBezTo>
                        <a:cubicBezTo>
                          <a:pt x="5547763" y="405525"/>
                          <a:pt x="5622212" y="206405"/>
                          <a:pt x="5598350" y="0"/>
                        </a:cubicBezTo>
                        <a:cubicBezTo>
                          <a:pt x="5488976" y="27080"/>
                          <a:pt x="5327416" y="-23640"/>
                          <a:pt x="5206741" y="0"/>
                        </a:cubicBezTo>
                        <a:cubicBezTo>
                          <a:pt x="5086066" y="23640"/>
                          <a:pt x="4821205" y="-47816"/>
                          <a:pt x="4718570" y="0"/>
                        </a:cubicBezTo>
                        <a:cubicBezTo>
                          <a:pt x="4615935" y="47816"/>
                          <a:pt x="4410930" y="-41385"/>
                          <a:pt x="4182119" y="0"/>
                        </a:cubicBezTo>
                        <a:cubicBezTo>
                          <a:pt x="3953308" y="41385"/>
                          <a:pt x="3925692" y="-17407"/>
                          <a:pt x="3693949" y="0"/>
                        </a:cubicBezTo>
                        <a:cubicBezTo>
                          <a:pt x="3462206" y="17407"/>
                          <a:pt x="3336601" y="-24292"/>
                          <a:pt x="3157498" y="0"/>
                        </a:cubicBezTo>
                        <a:cubicBezTo>
                          <a:pt x="2978395" y="24292"/>
                          <a:pt x="2788083" y="-57431"/>
                          <a:pt x="2524486" y="0"/>
                        </a:cubicBezTo>
                        <a:cubicBezTo>
                          <a:pt x="2260889" y="57431"/>
                          <a:pt x="2263445" y="-33575"/>
                          <a:pt x="2036315" y="0"/>
                        </a:cubicBezTo>
                        <a:cubicBezTo>
                          <a:pt x="1809185" y="33575"/>
                          <a:pt x="1770253" y="-25295"/>
                          <a:pt x="1548145" y="0"/>
                        </a:cubicBezTo>
                        <a:cubicBezTo>
                          <a:pt x="1326037" y="25295"/>
                          <a:pt x="1150945" y="-33609"/>
                          <a:pt x="770291" y="0"/>
                        </a:cubicBezTo>
                        <a:cubicBezTo>
                          <a:pt x="792265" y="116302"/>
                          <a:pt x="750522" y="174188"/>
                          <a:pt x="770291" y="249187"/>
                        </a:cubicBezTo>
                        <a:cubicBezTo>
                          <a:pt x="685885" y="262969"/>
                          <a:pt x="504901" y="211069"/>
                          <a:pt x="397068" y="249187"/>
                        </a:cubicBezTo>
                        <a:cubicBezTo>
                          <a:pt x="402194" y="345997"/>
                          <a:pt x="394395" y="426269"/>
                          <a:pt x="397068" y="504552"/>
                        </a:cubicBezTo>
                        <a:cubicBezTo>
                          <a:pt x="259870" y="537073"/>
                          <a:pt x="157596" y="493892"/>
                          <a:pt x="0" y="504552"/>
                        </a:cubicBezTo>
                        <a:cubicBezTo>
                          <a:pt x="13570" y="710561"/>
                          <a:pt x="-6928" y="874368"/>
                          <a:pt x="0" y="1115207"/>
                        </a:cubicBezTo>
                        <a:cubicBezTo>
                          <a:pt x="6928" y="1356046"/>
                          <a:pt x="-19071" y="1496264"/>
                          <a:pt x="0" y="1678889"/>
                        </a:cubicBezTo>
                        <a:cubicBezTo>
                          <a:pt x="19071" y="1861514"/>
                          <a:pt x="-64746" y="2097693"/>
                          <a:pt x="0" y="2219084"/>
                        </a:cubicBezTo>
                        <a:cubicBezTo>
                          <a:pt x="64746" y="2340476"/>
                          <a:pt x="-71998" y="2610227"/>
                          <a:pt x="0" y="285322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4000" b="0" cap="none" spc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Draw a picture of the event and write two sentences about it.</a:t>
            </a:r>
            <a:endParaRPr lang="en-US" sz="4000" b="0" cap="none" spc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D24B6A9E-520E-5576-4645-B803F6A7B5BB}"/>
              </a:ext>
            </a:extLst>
          </p:cNvPr>
          <p:cNvSpPr txBox="1"/>
          <p:nvPr userDrawn="1"/>
        </p:nvSpPr>
        <p:spPr>
          <a:xfrm>
            <a:off x="1280160" y="4325112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 dirty="0"/>
          </a:p>
        </p:txBody>
      </p:sp>
      <p:pic>
        <p:nvPicPr>
          <p:cNvPr id="9" name="Graphic 8" descr="Cabin outline">
            <a:extLst>
              <a:ext uri="{FF2B5EF4-FFF2-40B4-BE49-F238E27FC236}">
                <a16:creationId xmlns:a16="http://schemas.microsoft.com/office/drawing/2014/main" id="{B21967A4-1185-DD05-FFB3-7FCF28EC82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8165" y="357633"/>
            <a:ext cx="5598351" cy="55983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2AA7F6-D105-B364-9A38-FEAEDE7AA0DA}"/>
              </a:ext>
            </a:extLst>
          </p:cNvPr>
          <p:cNvSpPr txBox="1"/>
          <p:nvPr userDrawn="1"/>
        </p:nvSpPr>
        <p:spPr>
          <a:xfrm>
            <a:off x="7426034" y="817422"/>
            <a:ext cx="3257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38064969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6A7F00-1F09-1ECA-87CA-2CBA8192F41C}"/>
              </a:ext>
            </a:extLst>
          </p:cNvPr>
          <p:cNvGrpSpPr/>
          <p:nvPr userDrawn="1"/>
        </p:nvGrpSpPr>
        <p:grpSpPr>
          <a:xfrm>
            <a:off x="182880" y="192328"/>
            <a:ext cx="11888562" cy="7011284"/>
            <a:chOff x="182880" y="192328"/>
            <a:chExt cx="11888562" cy="7011284"/>
          </a:xfrm>
        </p:grpSpPr>
        <p:sp>
          <p:nvSpPr>
            <p:cNvPr id="7" name="Flowchart: Multidocument 6">
              <a:extLst>
                <a:ext uri="{FF2B5EF4-FFF2-40B4-BE49-F238E27FC236}">
                  <a16:creationId xmlns:a16="http://schemas.microsoft.com/office/drawing/2014/main" id="{CD1C9BBD-14FD-8107-62C4-45978CD1F793}"/>
                </a:ext>
              </a:extLst>
            </p:cNvPr>
            <p:cNvSpPr/>
            <p:nvPr userDrawn="1"/>
          </p:nvSpPr>
          <p:spPr>
            <a:xfrm>
              <a:off x="182880" y="192328"/>
              <a:ext cx="11816862" cy="6490246"/>
            </a:xfrm>
            <a:prstGeom prst="flowChartMultidocumen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Agriculture with solid fill">
              <a:extLst>
                <a:ext uri="{FF2B5EF4-FFF2-40B4-BE49-F238E27FC236}">
                  <a16:creationId xmlns:a16="http://schemas.microsoft.com/office/drawing/2014/main" id="{11F53DF6-01C4-0A64-4411-C6A543952F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12421" t="8389" r="5573" b="8829"/>
            <a:stretch>
              <a:fillRect/>
            </a:stretch>
          </p:blipFill>
          <p:spPr>
            <a:xfrm>
              <a:off x="191066" y="210176"/>
              <a:ext cx="1460313" cy="963534"/>
            </a:xfrm>
            <a:prstGeom prst="rect">
              <a:avLst/>
            </a:prstGeom>
          </p:spPr>
        </p:pic>
        <p:pic>
          <p:nvPicPr>
            <p:cNvPr id="8" name="Graphic 7" descr="Dove outline">
              <a:extLst>
                <a:ext uri="{FF2B5EF4-FFF2-40B4-BE49-F238E27FC236}">
                  <a16:creationId xmlns:a16="http://schemas.microsoft.com/office/drawing/2014/main" id="{C1DEB2C2-5862-B0B3-41FF-AC9771B134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54768" y="4452454"/>
              <a:ext cx="914400" cy="914400"/>
            </a:xfrm>
            <a:prstGeom prst="rect">
              <a:avLst/>
            </a:prstGeom>
          </p:spPr>
        </p:pic>
        <p:pic>
          <p:nvPicPr>
            <p:cNvPr id="14" name="Graphic 13" descr="Dove outline">
              <a:extLst>
                <a:ext uri="{FF2B5EF4-FFF2-40B4-BE49-F238E27FC236}">
                  <a16:creationId xmlns:a16="http://schemas.microsoft.com/office/drawing/2014/main" id="{FB501850-F7DA-4F53-3F04-A360106809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79115" y="5041584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Dove outline">
              <a:extLst>
                <a:ext uri="{FF2B5EF4-FFF2-40B4-BE49-F238E27FC236}">
                  <a16:creationId xmlns:a16="http://schemas.microsoft.com/office/drawing/2014/main" id="{B6B74778-A441-A2A5-476C-C78BCCE451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0" y="5178058"/>
              <a:ext cx="914400" cy="914400"/>
            </a:xfrm>
            <a:prstGeom prst="rect">
              <a:avLst/>
            </a:prstGeom>
          </p:spPr>
        </p:pic>
        <p:pic>
          <p:nvPicPr>
            <p:cNvPr id="18" name="Graphic 17" descr="Dove outline">
              <a:extLst>
                <a:ext uri="{FF2B5EF4-FFF2-40B4-BE49-F238E27FC236}">
                  <a16:creationId xmlns:a16="http://schemas.microsoft.com/office/drawing/2014/main" id="{03E306AE-4AE7-25D0-55A6-BEA69019C0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57042" y="5887748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Dove outline">
              <a:extLst>
                <a:ext uri="{FF2B5EF4-FFF2-40B4-BE49-F238E27FC236}">
                  <a16:creationId xmlns:a16="http://schemas.microsoft.com/office/drawing/2014/main" id="{9EEF4CF4-DAA1-CCE2-7555-20ED8286B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65466" y="5819512"/>
              <a:ext cx="914400" cy="914400"/>
            </a:xfrm>
            <a:prstGeom prst="rect">
              <a:avLst/>
            </a:prstGeom>
          </p:spPr>
        </p:pic>
        <p:pic>
          <p:nvPicPr>
            <p:cNvPr id="23" name="Graphic 22" descr="Grain outline">
              <a:extLst>
                <a:ext uri="{FF2B5EF4-FFF2-40B4-BE49-F238E27FC236}">
                  <a16:creationId xmlns:a16="http://schemas.microsoft.com/office/drawing/2014/main" id="{2CA376E2-2C7F-85B0-BE40-131BDDF2A6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10472">
              <a:off x="7954531" y="4981302"/>
              <a:ext cx="2222310" cy="2222310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45AE508-0C59-D9C5-089E-E3243107E57A}"/>
              </a:ext>
            </a:extLst>
          </p:cNvPr>
          <p:cNvGrpSpPr/>
          <p:nvPr userDrawn="1"/>
        </p:nvGrpSpPr>
        <p:grpSpPr>
          <a:xfrm>
            <a:off x="1300947" y="2686882"/>
            <a:ext cx="9608024" cy="2542463"/>
            <a:chOff x="1123523" y="1286937"/>
            <a:chExt cx="9608024" cy="25424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9234CC-B919-A1FA-E5FC-8A91177531E6}"/>
                </a:ext>
              </a:extLst>
            </p:cNvPr>
            <p:cNvSpPr txBox="1"/>
            <p:nvPr userDrawn="1"/>
          </p:nvSpPr>
          <p:spPr>
            <a:xfrm rot="20540804">
              <a:off x="1123523" y="1286937"/>
              <a:ext cx="9608024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b="1" dirty="0">
                  <a:blipFill dpi="0"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Algerian" panose="04020705040A02060702" pitchFamily="82" charset="0"/>
                  <a:cs typeface="NikoshBAN" panose="02000000000000000000" pitchFamily="2" charset="0"/>
                </a:rPr>
                <a:t>Thank You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1792F1-3BC0-B9BE-49CC-B9A9328377DB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 txBox="1"/>
            <p:nvPr userDrawn="1"/>
          </p:nvSpPr>
          <p:spPr>
            <a:xfrm rot="20540804">
              <a:off x="1762362" y="2998403"/>
              <a:ext cx="89121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4800" b="1" kern="1200" spc="1500" baseline="0" dirty="0">
                  <a:ln>
                    <a:solidFill>
                      <a:schemeClr val="bg1"/>
                    </a:solidFill>
                  </a:ln>
                  <a:solidFill>
                    <a:sysClr val="windowText" lastClr="000000"/>
                  </a:solidFill>
                  <a:latin typeface="Algerian" panose="04020705040A02060702" pitchFamily="82" charset="0"/>
                  <a:cs typeface="NikoshBAN" panose="02000000000000000000" pitchFamily="2" charset="0"/>
                </a:rPr>
                <a:t>My dear Students</a:t>
              </a:r>
            </a:p>
          </p:txBody>
        </p:sp>
      </p:grpSp>
      <p:pic>
        <p:nvPicPr>
          <p:cNvPr id="11" name="Graphic 10" descr="Two pinecones on a branch with pine needles">
            <a:extLst>
              <a:ext uri="{FF2B5EF4-FFF2-40B4-BE49-F238E27FC236}">
                <a16:creationId xmlns:a16="http://schemas.microsoft.com/office/drawing/2014/main" id="{06120D76-4C78-A997-7305-379370B80B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891281">
            <a:off x="1622644" y="-919568"/>
            <a:ext cx="5865520" cy="586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6486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3B49E4-42AF-3850-8BC2-273DADF6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41C71-32D7-34E4-AEFD-4CB7F5F7F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1A383-452C-E6C3-8A87-854A8AE095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076CF9-F4C9-43A8-A1DC-6BDC229AF345}" type="datetimeFigureOut">
              <a:rPr lang="en-US" smtClean="0"/>
              <a:t>06-Sep-26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39252-FBBC-D90D-9559-A003DFF4B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FE21A-AB4B-E918-F8D7-6AC87C0BF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B04ABB-54F5-400B-BFE6-3568F74B7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3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3" r:id="rId5"/>
    <p:sldLayoutId id="2147483652" r:id="rId6"/>
    <p:sldLayoutId id="2147483655" r:id="rId7"/>
    <p:sldLayoutId id="2147483656" r:id="rId8"/>
    <p:sldLayoutId id="2147483661" r:id="rId9"/>
    <p:sldLayoutId id="2147483657" r:id="rId10"/>
    <p:sldLayoutId id="2147483658" r:id="rId11"/>
    <p:sldLayoutId id="2147483663" r:id="rId12"/>
    <p:sldLayoutId id="2147483662" r:id="rId13"/>
    <p:sldLayoutId id="214748366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969005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624475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029868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784581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903269"/>
      </p:ext>
    </p:extLst>
  </p:cSld>
  <p:clrMapOvr>
    <a:masterClrMapping/>
  </p:clrMapOvr>
  <p:transition spd="slow"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415534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856501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305954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53264"/>
      </p:ext>
    </p:extLst>
  </p:cSld>
  <p:clrMapOvr>
    <a:masterClrMapping/>
  </p:clrMapOvr>
  <p:transition spd="slow"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861447"/>
      </p:ext>
    </p:extLst>
  </p:cSld>
  <p:clrMapOvr>
    <a:masterClrMapping/>
  </p:clrMapOvr>
  <p:transition spd="slow">
    <p:wheel spokes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788434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198656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9490464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6248916"/>
      </p:ext>
    </p:extLst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Algerian</vt:lpstr>
      <vt:lpstr>Aptos</vt:lpstr>
      <vt:lpstr>Aptos Display</vt:lpstr>
      <vt:lpstr>Arial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WALTON</dc:creator>
  <cp:lastModifiedBy>WALTON</cp:lastModifiedBy>
  <cp:revision>30</cp:revision>
  <dcterms:created xsi:type="dcterms:W3CDTF">2026-08-21T13:45:00Z</dcterms:created>
  <dcterms:modified xsi:type="dcterms:W3CDTF">2026-09-06T16:53:59Z</dcterms:modified>
</cp:coreProperties>
</file>