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notesMasterIdLst>
    <p:notesMasterId r:id="rId21"/>
  </p:notesMasterIdLst>
  <p:sldIdLst>
    <p:sldId id="355" r:id="rId2"/>
    <p:sldId id="321" r:id="rId3"/>
    <p:sldId id="334" r:id="rId4"/>
    <p:sldId id="360" r:id="rId5"/>
    <p:sldId id="354" r:id="rId6"/>
    <p:sldId id="356" r:id="rId7"/>
    <p:sldId id="341" r:id="rId8"/>
    <p:sldId id="348" r:id="rId9"/>
    <p:sldId id="349" r:id="rId10"/>
    <p:sldId id="350" r:id="rId11"/>
    <p:sldId id="352" r:id="rId12"/>
    <p:sldId id="351" r:id="rId13"/>
    <p:sldId id="344" r:id="rId14"/>
    <p:sldId id="336" r:id="rId15"/>
    <p:sldId id="353" r:id="rId16"/>
    <p:sldId id="342" r:id="rId17"/>
    <p:sldId id="357" r:id="rId18"/>
    <p:sldId id="359" r:id="rId19"/>
    <p:sldId id="35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3EC4F5"/>
    <a:srgbClr val="0A17BA"/>
    <a:srgbClr val="FF33CC"/>
    <a:srgbClr val="008000"/>
    <a:srgbClr val="00CC00"/>
    <a:srgbClr val="F1BA60"/>
    <a:srgbClr val="CC00CC"/>
    <a:srgbClr val="709828"/>
    <a:srgbClr val="E6F2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86745" autoAdjust="0"/>
  </p:normalViewPr>
  <p:slideViewPr>
    <p:cSldViewPr snapToGrid="0">
      <p:cViewPr varScale="1">
        <p:scale>
          <a:sx n="54" d="100"/>
          <a:sy n="54" d="100"/>
        </p:scale>
        <p:origin x="114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59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39" y="1033272"/>
            <a:ext cx="5892073" cy="389534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" y="5733288"/>
            <a:ext cx="5892071" cy="7955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31152" y="793817"/>
            <a:ext cx="5260848" cy="6064181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8587" y="207982"/>
            <a:ext cx="2662798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2C2C7B-6B47-4A5B-B24C-B316964ABE62}"/>
              </a:ext>
            </a:extLst>
          </p:cNvPr>
          <p:cNvCxnSpPr>
            <a:cxnSpLocks/>
          </p:cNvCxnSpPr>
          <p:nvPr/>
        </p:nvCxnSpPr>
        <p:spPr>
          <a:xfrm flipV="1">
            <a:off x="6929823" y="789558"/>
            <a:ext cx="0" cy="606844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32355F-80FD-3956-F8D4-9DF4073D0E2E}"/>
              </a:ext>
            </a:extLst>
          </p:cNvPr>
          <p:cNvCxnSpPr>
            <a:cxnSpLocks/>
          </p:cNvCxnSpPr>
          <p:nvPr/>
        </p:nvCxnSpPr>
        <p:spPr>
          <a:xfrm>
            <a:off x="0" y="5420250"/>
            <a:ext cx="692982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D4DD8B2-0D73-EB9B-9708-67DF28E40F96}"/>
              </a:ext>
            </a:extLst>
          </p:cNvPr>
          <p:cNvCxnSpPr>
            <a:cxnSpLocks/>
          </p:cNvCxnSpPr>
          <p:nvPr/>
        </p:nvCxnSpPr>
        <p:spPr>
          <a:xfrm>
            <a:off x="0" y="79190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98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12648"/>
            <a:ext cx="11253668" cy="1106424"/>
          </a:xfrm>
        </p:spPr>
        <p:txBody>
          <a:bodyPr/>
          <a:lstStyle>
            <a:lvl1pPr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9" y="2139696"/>
            <a:ext cx="11253668" cy="42885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D457B6E-DC25-9A54-64F7-98703149B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49DF708-DA4E-D117-5CE8-7401A836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1AE2728-8254-BE0F-89AB-2D5352D66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3DFD8D-B66E-C844-B523-E3C51265F5EA}"/>
              </a:ext>
            </a:extLst>
          </p:cNvPr>
          <p:cNvCxnSpPr>
            <a:cxnSpLocks/>
          </p:cNvCxnSpPr>
          <p:nvPr/>
        </p:nvCxnSpPr>
        <p:spPr>
          <a:xfrm>
            <a:off x="0" y="180556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416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5223554"/>
            <a:ext cx="11430000" cy="914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6083090"/>
            <a:ext cx="11429999" cy="5669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0694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BE8472-319C-7663-7B71-2A6549DED7EF}"/>
              </a:ext>
            </a:extLst>
          </p:cNvPr>
          <p:cNvCxnSpPr>
            <a:cxnSpLocks/>
          </p:cNvCxnSpPr>
          <p:nvPr/>
        </p:nvCxnSpPr>
        <p:spPr>
          <a:xfrm>
            <a:off x="0" y="5068350"/>
            <a:ext cx="12188952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006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7589520" cy="408736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5404104"/>
            <a:ext cx="11515277" cy="5760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54496"/>
            <a:ext cx="296369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1742" y="6254496"/>
            <a:ext cx="167964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54496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5C310B-ED34-BA33-630C-F8D5EB2A41A2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B77E3C-9D50-9277-C646-D9B5AB8122BB}"/>
              </a:ext>
            </a:extLst>
          </p:cNvPr>
          <p:cNvCxnSpPr>
            <a:cxnSpLocks/>
          </p:cNvCxnSpPr>
          <p:nvPr/>
        </p:nvCxnSpPr>
        <p:spPr>
          <a:xfrm>
            <a:off x="0" y="527477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5883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rgbClr val="C835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435608"/>
            <a:ext cx="11594592" cy="5559552"/>
          </a:xfrm>
        </p:spPr>
        <p:txBody>
          <a:bodyPr anchor="b">
            <a:normAutofit/>
          </a:bodyPr>
          <a:lstStyle>
            <a:lvl1pPr>
              <a:lnSpc>
                <a:spcPct val="67000"/>
              </a:lnSpc>
              <a:defRPr sz="1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716D65-B11C-E9B7-66BF-88E72C5DCEBA}"/>
              </a:ext>
            </a:extLst>
          </p:cNvPr>
          <p:cNvCxnSpPr>
            <a:cxnSpLocks/>
          </p:cNvCxnSpPr>
          <p:nvPr/>
        </p:nvCxnSpPr>
        <p:spPr>
          <a:xfrm>
            <a:off x="0" y="783822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105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7" y="886968"/>
            <a:ext cx="11405277" cy="1170432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599C6D-D164-AA94-72F8-241C18719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4881" y="2832652"/>
            <a:ext cx="6893719" cy="3508951"/>
          </a:xfrm>
        </p:spPr>
        <p:txBody>
          <a:bodyPr anchor="t"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50CAA-07B2-F8CA-1425-4249CE17A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DEAD866-E26E-BF23-7B5D-9F689B2FA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AC7CAE-FC19-2728-AA3B-1D2FE7879B25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11B3592-91FB-05F4-B422-A40D7CD4DE2D}"/>
              </a:ext>
            </a:extLst>
          </p:cNvPr>
          <p:cNvCxnSpPr>
            <a:cxnSpLocks/>
          </p:cNvCxnSpPr>
          <p:nvPr/>
        </p:nvCxnSpPr>
        <p:spPr>
          <a:xfrm>
            <a:off x="0" y="800100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0380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944" y="521208"/>
            <a:ext cx="6647688" cy="1865376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D3A4126-4E48-DD2C-1468-6A36AE6C1D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17320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6943" y="2651760"/>
            <a:ext cx="6327648" cy="3547872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1899" y="210312"/>
            <a:ext cx="2962656" cy="4114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73511" y="210312"/>
            <a:ext cx="1679642" cy="411480"/>
          </a:xfrm>
        </p:spPr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633BE4-C9B9-310C-1EAE-191B5D344B59}"/>
              </a:ext>
            </a:extLst>
          </p:cNvPr>
          <p:cNvCxnSpPr>
            <a:cxnSpLocks/>
          </p:cNvCxnSpPr>
          <p:nvPr/>
        </p:nvCxnSpPr>
        <p:spPr>
          <a:xfrm>
            <a:off x="4923916" y="2452449"/>
            <a:ext cx="7268084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010762-96A4-4E1C-CD5D-EE1C1D1FC6E2}"/>
              </a:ext>
            </a:extLst>
          </p:cNvPr>
          <p:cNvCxnSpPr>
            <a:cxnSpLocks/>
          </p:cNvCxnSpPr>
          <p:nvPr/>
        </p:nvCxnSpPr>
        <p:spPr>
          <a:xfrm flipV="1">
            <a:off x="4923916" y="0"/>
            <a:ext cx="0" cy="6858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7513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1" y="2077374"/>
            <a:ext cx="4479107" cy="269141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7DEB5EF-910B-9B2B-CB95-1AD374FEC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1577" y="2210542"/>
            <a:ext cx="5869293" cy="2432477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D4BD0F-0EF0-D5B9-5485-1ECB765DC5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51577" y="207982"/>
            <a:ext cx="1921315" cy="413360"/>
          </a:xfrm>
        </p:spPr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566B317-2D55-4797-E621-551FCA48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5311938" y="1550633"/>
            <a:ext cx="0" cy="375673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90D5D6-313A-8ACD-591F-F8BEC510B947}"/>
              </a:ext>
            </a:extLst>
          </p:cNvPr>
          <p:cNvCxnSpPr>
            <a:cxnSpLocks/>
          </p:cNvCxnSpPr>
          <p:nvPr/>
        </p:nvCxnSpPr>
        <p:spPr>
          <a:xfrm>
            <a:off x="0" y="5308844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F6F1415-3933-6D89-472D-2FA4BBB279E7}"/>
              </a:ext>
            </a:extLst>
          </p:cNvPr>
          <p:cNvCxnSpPr>
            <a:cxnSpLocks/>
          </p:cNvCxnSpPr>
          <p:nvPr/>
        </p:nvCxnSpPr>
        <p:spPr>
          <a:xfrm>
            <a:off x="0" y="155063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120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249959"/>
            <a:ext cx="4085912" cy="51256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5B8121-E925-2131-A76A-FBDAB0BC9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1249959"/>
            <a:ext cx="6440424" cy="52387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A5BEFD-7245-BB4D-0F86-F1C3A32E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63852" y="207982"/>
            <a:ext cx="1921315" cy="413360"/>
          </a:xfrm>
        </p:spPr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5879897-4AF6-4B38-AB30-8DD979DC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4918746" y="805343"/>
            <a:ext cx="0" cy="6052657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8068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876" y="749808"/>
            <a:ext cx="6442024" cy="2039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10328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0875" y="213482"/>
            <a:ext cx="2962656" cy="4114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09227" y="210312"/>
            <a:ext cx="1679642" cy="411480"/>
          </a:xfrm>
        </p:spPr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875" y="2944368"/>
            <a:ext cx="6442025" cy="35716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910328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972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308" y="612648"/>
            <a:ext cx="7022592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342584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D81791C-036D-058C-0055-96793694D6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750307" y="210312"/>
            <a:ext cx="3531437" cy="41336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A8DE5B-9C41-DE5B-BF91-98510120DCF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582299" y="210312"/>
            <a:ext cx="1679642" cy="413360"/>
          </a:xfrm>
        </p:spPr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0FD979-F905-C567-8E21-A3EDCE17980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0307" y="1746503"/>
            <a:ext cx="7022592" cy="48066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34576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0843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612648"/>
            <a:ext cx="7015483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B59EF2B-7C7F-BA27-16C2-C56B21D3774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A99D216-CE5A-6458-A23E-BE0E554AC3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224951" y="207982"/>
            <a:ext cx="1682496" cy="413360"/>
          </a:xfrm>
        </p:spPr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220FA64-3C9A-EBCF-5C28-E7DED40C97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789594" y="207982"/>
            <a:ext cx="546447" cy="413360"/>
          </a:xfrm>
        </p:spPr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746504"/>
            <a:ext cx="7018271" cy="48066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73592" y="0"/>
            <a:ext cx="4417215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776883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93858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3" y="749808"/>
            <a:ext cx="5778227" cy="10332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69163" y="210312"/>
            <a:ext cx="1679642" cy="411480"/>
          </a:xfrm>
        </p:spPr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14093" y="210312"/>
            <a:ext cx="546447" cy="413360"/>
          </a:xfrm>
        </p:spPr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993391"/>
            <a:ext cx="5778227" cy="45598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75416" y="0"/>
            <a:ext cx="5616584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F4034EB-F498-D527-195A-D17B85027774}"/>
              </a:ext>
            </a:extLst>
          </p:cNvPr>
          <p:cNvCxnSpPr>
            <a:cxnSpLocks/>
          </p:cNvCxnSpPr>
          <p:nvPr/>
        </p:nvCxnSpPr>
        <p:spPr>
          <a:xfrm>
            <a:off x="6570629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2730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749808"/>
            <a:ext cx="4123680" cy="151790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10312"/>
            <a:ext cx="2260057" cy="4114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9329" y="210312"/>
            <a:ext cx="1058111" cy="411480"/>
          </a:xfrm>
        </p:spPr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10197" y="210312"/>
            <a:ext cx="440969" cy="413360"/>
          </a:xfrm>
        </p:spPr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04" y="2578609"/>
            <a:ext cx="4130606" cy="3712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2658" y="0"/>
            <a:ext cx="7279341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90796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024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49808"/>
            <a:ext cx="11514755" cy="9601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8890DBE-0DD3-8504-F95F-4225535FB1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4BB28A-95D9-4CE6-DA59-520BA3C61C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1FA0A0C-CE55-CB7D-174D-D77937630A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2180556"/>
            <a:ext cx="5012355" cy="42842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22674" y="1834524"/>
            <a:ext cx="6378722" cy="50234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753443-12E2-4CD3-2C6F-4E20536BA82B}"/>
              </a:ext>
            </a:extLst>
          </p:cNvPr>
          <p:cNvCxnSpPr>
            <a:cxnSpLocks/>
          </p:cNvCxnSpPr>
          <p:nvPr/>
        </p:nvCxnSpPr>
        <p:spPr>
          <a:xfrm>
            <a:off x="5816454" y="1827254"/>
            <a:ext cx="0" cy="504063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B4AF9B-8CF3-D7A8-CDB9-8E513FFF57EC}"/>
              </a:ext>
            </a:extLst>
          </p:cNvPr>
          <p:cNvCxnSpPr>
            <a:cxnSpLocks/>
          </p:cNvCxnSpPr>
          <p:nvPr/>
        </p:nvCxnSpPr>
        <p:spPr>
          <a:xfrm>
            <a:off x="0" y="1827254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791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5166364"/>
            <a:ext cx="3656530" cy="12234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8096" cy="48371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21" y="5166364"/>
            <a:ext cx="7073776" cy="122342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437376"/>
            <a:ext cx="2962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99121" y="6437193"/>
            <a:ext cx="4549413" cy="365125"/>
          </a:xfrm>
        </p:spPr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437376"/>
            <a:ext cx="546447" cy="413360"/>
          </a:xfrm>
        </p:spPr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DF9F6E2-159F-CDF3-F2D3-AB7A7E505C0B}"/>
              </a:ext>
            </a:extLst>
          </p:cNvPr>
          <p:cNvCxnSpPr>
            <a:cxnSpLocks/>
          </p:cNvCxnSpPr>
          <p:nvPr/>
        </p:nvCxnSpPr>
        <p:spPr>
          <a:xfrm>
            <a:off x="4283425" y="4837176"/>
            <a:ext cx="0" cy="202082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4F9120-94C1-CA43-BF4E-9411F4866A20}"/>
              </a:ext>
            </a:extLst>
          </p:cNvPr>
          <p:cNvCxnSpPr>
            <a:cxnSpLocks/>
          </p:cNvCxnSpPr>
          <p:nvPr/>
        </p:nvCxnSpPr>
        <p:spPr>
          <a:xfrm>
            <a:off x="-1250" y="4842106"/>
            <a:ext cx="1219325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353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62002"/>
            <a:ext cx="6612786" cy="155589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A2AC736-2858-40E1-3533-38692573EC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F901C69-26AA-7830-9BFF-EC62E8208A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83EC4C7-2AFC-9797-0F80-FCBABD2A85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6627" y="2435966"/>
            <a:ext cx="7283725" cy="4422032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068" y="762000"/>
            <a:ext cx="4092813" cy="579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F70BF-1865-3761-955D-0621AA22B818}"/>
              </a:ext>
            </a:extLst>
          </p:cNvPr>
          <p:cNvCxnSpPr>
            <a:cxnSpLocks/>
          </p:cNvCxnSpPr>
          <p:nvPr/>
        </p:nvCxnSpPr>
        <p:spPr>
          <a:xfrm>
            <a:off x="0" y="2435966"/>
            <a:ext cx="72771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38DF4A-7DDF-7C24-D39A-EA7EAF7CFE63}"/>
              </a:ext>
            </a:extLst>
          </p:cNvPr>
          <p:cNvCxnSpPr>
            <a:cxnSpLocks/>
          </p:cNvCxnSpPr>
          <p:nvPr/>
        </p:nvCxnSpPr>
        <p:spPr>
          <a:xfrm>
            <a:off x="7277100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455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448056"/>
            <a:ext cx="11514759" cy="112471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1480"/>
          </a:xfrm>
        </p:spPr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614" y="1700784"/>
            <a:ext cx="3318170" cy="515721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1441" y="2130553"/>
            <a:ext cx="7971459" cy="4422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347961-3E7C-FAAC-2283-DA751A80201C}"/>
              </a:ext>
            </a:extLst>
          </p:cNvPr>
          <p:cNvCxnSpPr>
            <a:cxnSpLocks/>
          </p:cNvCxnSpPr>
          <p:nvPr/>
        </p:nvCxnSpPr>
        <p:spPr>
          <a:xfrm>
            <a:off x="0" y="1695518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4B3C03-E31F-77F7-02F0-8C25E1C62792}"/>
              </a:ext>
            </a:extLst>
          </p:cNvPr>
          <p:cNvCxnSpPr>
            <a:cxnSpLocks/>
          </p:cNvCxnSpPr>
          <p:nvPr/>
        </p:nvCxnSpPr>
        <p:spPr>
          <a:xfrm>
            <a:off x="3318170" y="1695518"/>
            <a:ext cx="0" cy="516248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148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ber Larg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232" y="1188720"/>
            <a:ext cx="4069080" cy="4480560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28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8056" y="1609344"/>
            <a:ext cx="6775704" cy="415137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lang="en-US" sz="33400" dirty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2pPr>
            <a:lvl3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3pPr>
            <a:lvl4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4pPr>
            <a:lvl5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dirty="0"/>
              <a:t>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4144DB-F44E-C5EB-68A1-D39E3F401C4E}"/>
              </a:ext>
            </a:extLst>
          </p:cNvPr>
          <p:cNvCxnSpPr>
            <a:cxnSpLocks/>
          </p:cNvCxnSpPr>
          <p:nvPr/>
        </p:nvCxnSpPr>
        <p:spPr>
          <a:xfrm>
            <a:off x="0" y="6069441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6557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7773" y="914400"/>
            <a:ext cx="10045427" cy="4464554"/>
          </a:xfrm>
        </p:spPr>
        <p:txBody>
          <a:bodyPr anchor="ctr">
            <a:noAutofit/>
          </a:bodyPr>
          <a:lstStyle>
            <a:lvl1pPr marL="0" indent="0">
              <a:lnSpc>
                <a:spcPct val="75000"/>
              </a:lnSpc>
              <a:buNone/>
              <a:defRPr sz="8800" b="0">
                <a:solidFill>
                  <a:schemeClr val="tx2"/>
                </a:solidFill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8000" b="0">
                <a:solidFill>
                  <a:schemeClr val="tx2"/>
                </a:solidFill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7200" b="0">
                <a:solidFill>
                  <a:schemeClr val="tx2"/>
                </a:solidFill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6600" b="0">
                <a:solidFill>
                  <a:schemeClr val="tx2"/>
                </a:solidFill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60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63640"/>
            <a:ext cx="2963692" cy="41336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6263640"/>
            <a:ext cx="1921315" cy="413360"/>
          </a:xfrm>
        </p:spPr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935D4C-A027-60A0-BEB8-B1A89C1C5E3A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942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232" y="5440220"/>
            <a:ext cx="9299448" cy="1015996"/>
          </a:xfrm>
        </p:spPr>
        <p:txBody>
          <a:bodyPr anchor="ctr">
            <a:normAutofit/>
          </a:bodyPr>
          <a:lstStyle>
            <a:lvl1pPr>
              <a:defRPr sz="20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0040" y="1170816"/>
            <a:ext cx="9692640" cy="3872159"/>
          </a:xfrm>
        </p:spPr>
        <p:txBody>
          <a:bodyPr>
            <a:normAutofit/>
          </a:bodyPr>
          <a:lstStyle>
            <a:lvl1pPr marL="274320" indent="-274320">
              <a:lnSpc>
                <a:spcPct val="70000"/>
              </a:lnSpc>
              <a:buNone/>
              <a:defRPr sz="8800" cap="all" baseline="0">
                <a:solidFill>
                  <a:schemeClr val="tx2"/>
                </a:solidFill>
                <a:latin typeface="+mj-lt"/>
              </a:defRPr>
            </a:lvl1pPr>
            <a:lvl2pPr marL="274320" indent="-274320">
              <a:lnSpc>
                <a:spcPct val="70000"/>
              </a:lnSpc>
              <a:buNone/>
              <a:defRPr sz="80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2pPr>
            <a:lvl3pPr marL="274320" indent="-274320">
              <a:lnSpc>
                <a:spcPct val="70000"/>
              </a:lnSpc>
              <a:buNone/>
              <a:defRPr sz="72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3pPr>
            <a:lvl4pPr marL="274320" indent="-274320">
              <a:lnSpc>
                <a:spcPct val="70000"/>
              </a:lnSpc>
              <a:buNone/>
              <a:defRPr sz="66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4pPr>
            <a:lvl5pPr marL="274320" indent="-274320">
              <a:lnSpc>
                <a:spcPct val="70000"/>
              </a:lnSpc>
              <a:buNone/>
              <a:defRPr sz="66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2443788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60C7B9-B6D9-6FB6-59EE-D9DB3BC93758}"/>
              </a:ext>
            </a:extLst>
          </p:cNvPr>
          <p:cNvCxnSpPr>
            <a:cxnSpLocks/>
          </p:cNvCxnSpPr>
          <p:nvPr/>
        </p:nvCxnSpPr>
        <p:spPr>
          <a:xfrm flipH="1">
            <a:off x="0" y="787179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5D9130-12F6-DFB8-70EF-9ACBA9FDECB0}"/>
              </a:ext>
            </a:extLst>
          </p:cNvPr>
          <p:cNvCxnSpPr>
            <a:cxnSpLocks/>
          </p:cNvCxnSpPr>
          <p:nvPr/>
        </p:nvCxnSpPr>
        <p:spPr>
          <a:xfrm>
            <a:off x="0" y="5274530"/>
            <a:ext cx="121920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1652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594AB-EF90-9591-5954-F617B83D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85800"/>
            <a:ext cx="11253668" cy="66569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6A57BED-3AFE-6AA9-E0D5-586748D6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7C21221-DC95-273B-0C4F-43B35ADA1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E44E859-99AA-D46F-1AD8-4C0F287F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3231F-0FFC-E2BB-36F8-9816E4DE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773" y="1773857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CC2C1-ED8C-D52E-BEF5-671EDC623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4987" y="1773858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97169B-5226-712F-36F4-352E56B637D4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32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2" y="685800"/>
            <a:ext cx="11256264" cy="6675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773" y="1773857"/>
            <a:ext cx="5349064" cy="59014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D3C6A-509A-8CB1-B220-1CE755BE2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773" y="2368476"/>
            <a:ext cx="5349064" cy="38587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96" y="1773857"/>
            <a:ext cx="5349240" cy="59014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1ECFD5-92D0-1854-D18E-8BC5DF56A7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96" y="2368476"/>
            <a:ext cx="5349240" cy="38587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1AC07E-A077-E2A6-1718-DDDA542A8A98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11755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17042-CDCB-3B2F-8C5B-24B17903E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A4C6AE-702E-258F-EA5E-02906C70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39AE3-ADB1-728F-9FBA-2FD43A0AC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65F4B-E6CF-D83A-1F1B-81274FD5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0591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E52550-02A6-D7FB-DD57-70C87BAA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02D272-B561-7F82-06FB-C5DE719AA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F0FF0-3A36-A128-D75E-71A4B54CB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092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A45ECA-9413-0F81-085A-48CF6F23E1DC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12192000" cy="0"/>
          </a:xfrm>
          <a:prstGeom prst="line">
            <a:avLst/>
          </a:prstGeom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832104"/>
            <a:ext cx="11253668" cy="1225296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263640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1" y="6263640"/>
            <a:ext cx="1933553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7" y="3429001"/>
            <a:ext cx="11253669" cy="277354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1889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60" y="1270390"/>
            <a:ext cx="7929980" cy="2060888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5" y="3794761"/>
            <a:ext cx="7932765" cy="153109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/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D168F9-DE00-B9C1-AD77-139DA8AF3364}"/>
              </a:ext>
            </a:extLst>
          </p:cNvPr>
          <p:cNvCxnSpPr>
            <a:cxnSpLocks/>
          </p:cNvCxnSpPr>
          <p:nvPr/>
        </p:nvCxnSpPr>
        <p:spPr>
          <a:xfrm>
            <a:off x="0" y="343490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4341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3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jpe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398EFF-E3C5-E79D-1BD3-016E84949F9C}"/>
              </a:ext>
            </a:extLst>
          </p:cNvPr>
          <p:cNvCxnSpPr>
            <a:cxnSpLocks/>
          </p:cNvCxnSpPr>
          <p:nvPr/>
        </p:nvCxnSpPr>
        <p:spPr>
          <a:xfrm>
            <a:off x="0" y="78956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935798"/>
            <a:ext cx="11253668" cy="6656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559" y="1707581"/>
            <a:ext cx="11253668" cy="4848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773" y="207982"/>
            <a:ext cx="2963692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50" b="1" cap="all" spc="1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80069" y="207982"/>
            <a:ext cx="1921315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50" b="1" cap="all" spc="100" baseline="0">
                <a:solidFill>
                  <a:schemeClr val="tx2"/>
                </a:solidFill>
              </a:defRPr>
            </a:lvl1pPr>
          </a:lstStyle>
          <a:p>
            <a:fld id="{B2C9A953-EF6C-41C2-B7E2-8F744AB6EDD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8870" y="207982"/>
            <a:ext cx="546447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50" b="1" cap="all" baseline="0">
                <a:solidFill>
                  <a:schemeClr val="tx2"/>
                </a:solidFill>
              </a:defRPr>
            </a:lvl1pPr>
          </a:lstStyle>
          <a:p>
            <a:fld id="{DB003C62-FF41-435E-8E58-510A8C458D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143C14-E680-3360-0E4D-DA502AF50E85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978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Microsoft Confidential</a:t>
            </a:r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BC82C423-0071-E496-9F3A-6EFA5AE3EFC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30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C61F029-C1C3-51BA-DAE2-D36BCB04876A}"/>
              </a:ext>
            </a:extLst>
          </p:cNvPr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FA8C9DF-F9C5-3DF1-30CD-600C77C4D3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0E52715-63EF-C529-6E86-7CFE7529B7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494BCA4-01B1-0FDF-EE88-05F7598DB2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710F817-CB3D-85B6-C673-73A8337CA98B}"/>
              </a:ext>
            </a:extLst>
          </p:cNvPr>
          <p:cNvSpPr/>
          <p:nvPr userDrawn="1"/>
        </p:nvSpPr>
        <p:spPr>
          <a:xfrm>
            <a:off x="2985796" y="6558318"/>
            <a:ext cx="71202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dirty="0">
                <a:latin typeface="NikoshBAN" panose="02000000000000000000" pitchFamily="2" charset="0"/>
                <a:cs typeface="NikoshBAN" panose="02000000000000000000" pitchFamily="2" charset="0"/>
              </a:rPr>
              <a:t>Md.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Koyes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Ahmed, Assistant Teacher, Mohammadpur A.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Gofur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GPS,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Dakshin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Surma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200" baseline="0" dirty="0" err="1">
                <a:latin typeface="NikoshBAN" panose="02000000000000000000" pitchFamily="2" charset="0"/>
                <a:cs typeface="NikoshBAN" panose="02000000000000000000" pitchFamily="2" charset="0"/>
              </a:rPr>
              <a:t>Sylhet</a:t>
            </a:r>
            <a:r>
              <a:rPr lang="en-US" sz="1200" baseline="0" dirty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10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  <p:sldLayoutId id="2147483905" r:id="rId17"/>
    <p:sldLayoutId id="2147483906" r:id="rId18"/>
    <p:sldLayoutId id="2147483907" r:id="rId19"/>
    <p:sldLayoutId id="2147483908" r:id="rId20"/>
    <p:sldLayoutId id="2147483909" r:id="rId21"/>
    <p:sldLayoutId id="2147483910" r:id="rId22"/>
    <p:sldLayoutId id="2147483911" r:id="rId23"/>
    <p:sldLayoutId id="2147483912" r:id="rId24"/>
    <p:sldLayoutId id="2147483913" r:id="rId25"/>
    <p:sldLayoutId id="2147483914" r:id="rId26"/>
    <p:sldLayoutId id="2147483915" r:id="rId27"/>
    <p:sldLayoutId id="2147483678" r:id="rId28"/>
  </p:sldLayoutIdLst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40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>
          <p15:clr>
            <a:srgbClr val="F26B43"/>
          </p15:clr>
        </p15:guide>
        <p15:guide id="2" pos="264">
          <p15:clr>
            <a:srgbClr val="F26B43"/>
          </p15:clr>
        </p15:guide>
        <p15:guide id="3" pos="7416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200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4128">
          <p15:clr>
            <a:srgbClr val="F26B43"/>
          </p15:clr>
        </p15:guide>
        <p15:guide id="8" orient="horz" pos="1056">
          <p15:clr>
            <a:srgbClr val="F26B43"/>
          </p15:clr>
        </p15:guide>
        <p15:guide id="9" pos="4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B38A87-B066-ABFD-C4A2-38D255D96F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84" y="520225"/>
            <a:ext cx="10740043" cy="58175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C71E93-95F5-1A4C-9D57-7AF5D760299A}"/>
              </a:ext>
            </a:extLst>
          </p:cNvPr>
          <p:cNvSpPr txBox="1"/>
          <p:nvPr/>
        </p:nvSpPr>
        <p:spPr>
          <a:xfrm>
            <a:off x="1571105" y="2593570"/>
            <a:ext cx="90109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err="1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Wellcome</a:t>
            </a:r>
            <a:r>
              <a:rPr lang="en-US" sz="8800" dirty="0">
                <a:solidFill>
                  <a:srgbClr val="FFFF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to all</a:t>
            </a:r>
          </a:p>
        </p:txBody>
      </p:sp>
    </p:spTree>
    <p:extLst>
      <p:ext uri="{BB962C8B-B14F-4D97-AF65-F5344CB8AC3E}">
        <p14:creationId xmlns:p14="http://schemas.microsoft.com/office/powerpoint/2010/main" val="45060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02FB62E-0398-CDAE-E96B-E179A0CA40E5}"/>
              </a:ext>
            </a:extLst>
          </p:cNvPr>
          <p:cNvSpPr txBox="1"/>
          <p:nvPr/>
        </p:nvSpPr>
        <p:spPr>
          <a:xfrm>
            <a:off x="9808059" y="591864"/>
            <a:ext cx="238394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Class: One </a:t>
            </a:r>
          </a:p>
          <a:p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Sub: English</a:t>
            </a:r>
          </a:p>
          <a:p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Unit: 2</a:t>
            </a:r>
          </a:p>
          <a:p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Lesson: 19</a:t>
            </a:r>
          </a:p>
          <a:p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Session: 1</a:t>
            </a:r>
          </a:p>
          <a:p>
            <a:r>
              <a:rPr lang="en-US" sz="28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Activity:A,B</a:t>
            </a:r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8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Page: 57</a:t>
            </a:r>
            <a:endParaRPr lang="en-US" sz="2800" b="1" dirty="0">
              <a:solidFill>
                <a:srgbClr val="000099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8519" y="4434784"/>
            <a:ext cx="43345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Hosneara</a:t>
            </a:r>
            <a:r>
              <a:rPr lang="en-US" sz="36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khatun </a:t>
            </a:r>
          </a:p>
          <a:p>
            <a:pPr algn="ctr"/>
            <a:r>
              <a:rPr lang="en-US" sz="36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Head Teacher</a:t>
            </a:r>
          </a:p>
          <a:p>
            <a:pPr algn="ctr"/>
            <a:endParaRPr lang="en-US" sz="12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 err="1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Dhuliadanga</a:t>
            </a:r>
            <a:r>
              <a:rPr lang="en-US" sz="2400" b="1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GPS</a:t>
            </a:r>
            <a:endParaRPr lang="en-US" sz="2800" b="1" dirty="0">
              <a:solidFill>
                <a:srgbClr val="00C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 err="1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Singra</a:t>
            </a:r>
            <a:r>
              <a:rPr lang="en-US" sz="2000" b="1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sz="2000" b="1" dirty="0" err="1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Natore</a:t>
            </a:r>
            <a:r>
              <a:rPr lang="en-US" sz="2000" b="1" dirty="0">
                <a:solidFill>
                  <a:srgbClr val="00C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en-US" sz="20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4404" t="14508" r="35192" b="14389"/>
          <a:stretch/>
        </p:blipFill>
        <p:spPr>
          <a:xfrm>
            <a:off x="4962699" y="591863"/>
            <a:ext cx="4598499" cy="49047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43CC2E-7E20-5D45-C9E6-871512283C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275" y="194724"/>
            <a:ext cx="2298767" cy="36921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1EC3C1-0366-1044-4282-CA1D5A309002}"/>
              </a:ext>
            </a:extLst>
          </p:cNvPr>
          <p:cNvSpPr txBox="1"/>
          <p:nvPr/>
        </p:nvSpPr>
        <p:spPr>
          <a:xfrm>
            <a:off x="698270" y="2369126"/>
            <a:ext cx="11055926" cy="22467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1.1.1 Recognize the sounds of the alphabet in familiar words.</a:t>
            </a:r>
          </a:p>
          <a:p>
            <a:endParaRPr lang="en-US" sz="2800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800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3.1.1 Say proper sounds of the letters in familiar words.</a:t>
            </a:r>
          </a:p>
          <a:p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800" dirty="0">
                <a:solidFill>
                  <a:srgbClr val="00CC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4.1.1 Read the pictures of familiar objects and events.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484393-3F7B-57EE-AA2F-980AACDD3EF0}"/>
              </a:ext>
            </a:extLst>
          </p:cNvPr>
          <p:cNvSpPr txBox="1"/>
          <p:nvPr/>
        </p:nvSpPr>
        <p:spPr>
          <a:xfrm>
            <a:off x="2485506" y="382385"/>
            <a:ext cx="8262851" cy="10156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Learning outcomes</a:t>
            </a:r>
          </a:p>
        </p:txBody>
      </p:sp>
    </p:spTree>
    <p:extLst>
      <p:ext uri="{BB962C8B-B14F-4D97-AF65-F5344CB8AC3E}">
        <p14:creationId xmlns:p14="http://schemas.microsoft.com/office/powerpoint/2010/main" val="1635668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7EF339B-2780-55A2-4DF7-1C94EBA4AB7A}"/>
              </a:ext>
            </a:extLst>
          </p:cNvPr>
          <p:cNvSpPr txBox="1"/>
          <p:nvPr/>
        </p:nvSpPr>
        <p:spPr>
          <a:xfrm>
            <a:off x="1188720" y="375920"/>
            <a:ext cx="8514080" cy="4524315"/>
          </a:xfrm>
          <a:prstGeom prst="rect">
            <a:avLst/>
          </a:prstGeom>
          <a:scene3d>
            <a:camera prst="perspectiveContrastingLeftFacing"/>
            <a:lightRig rig="threePt" dir="t"/>
          </a:scene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9600" dirty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9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Let’s sing a </a:t>
            </a:r>
          </a:p>
          <a:p>
            <a:r>
              <a:rPr lang="en-US" sz="9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 alphabet </a:t>
            </a:r>
          </a:p>
          <a:p>
            <a:r>
              <a:rPr lang="en-US" sz="9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     song</a:t>
            </a:r>
            <a:endParaRPr lang="en-US" sz="9600" dirty="0">
              <a:solidFill>
                <a:schemeClr val="accent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550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50C1144-34B7-BF19-DC43-AB5AA4E14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20" y="508000"/>
            <a:ext cx="7721600" cy="380793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E4A2AD-1EC4-63F1-36D5-4BF01711DA3C}"/>
              </a:ext>
            </a:extLst>
          </p:cNvPr>
          <p:cNvSpPr txBox="1"/>
          <p:nvPr/>
        </p:nvSpPr>
        <p:spPr>
          <a:xfrm>
            <a:off x="991985" y="5607175"/>
            <a:ext cx="10208029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Say the name of the objects either in English or Bangla 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9A1474-F4C0-C815-B266-4CC5AA2ABBF1}"/>
              </a:ext>
            </a:extLst>
          </p:cNvPr>
          <p:cNvSpPr txBox="1"/>
          <p:nvPr/>
        </p:nvSpPr>
        <p:spPr>
          <a:xfrm>
            <a:off x="2103120" y="4834672"/>
            <a:ext cx="779272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What can you see in the picture?</a:t>
            </a:r>
          </a:p>
        </p:txBody>
      </p:sp>
    </p:spTree>
    <p:extLst>
      <p:ext uri="{BB962C8B-B14F-4D97-AF65-F5344CB8AC3E}">
        <p14:creationId xmlns:p14="http://schemas.microsoft.com/office/powerpoint/2010/main" val="154736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FE7AB9-0993-2BCF-B3DC-C6F89B3CB7C7}"/>
              </a:ext>
            </a:extLst>
          </p:cNvPr>
          <p:cNvSpPr txBox="1"/>
          <p:nvPr/>
        </p:nvSpPr>
        <p:spPr>
          <a:xfrm>
            <a:off x="640081" y="5587347"/>
            <a:ext cx="1063197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Today we will learn about </a:t>
            </a:r>
            <a:r>
              <a:rPr lang="en-US" sz="3200" dirty="0">
                <a:solidFill>
                  <a:srgbClr val="00CC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umbrella ,</a:t>
            </a:r>
            <a:r>
              <a:rPr lang="en-US" sz="3200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van, </a:t>
            </a:r>
            <a:r>
              <a:rPr lang="en-US" sz="3200" dirty="0">
                <a:solidFill>
                  <a:schemeClr val="accent3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water</a:t>
            </a:r>
            <a:r>
              <a:rPr lang="en-US" sz="3200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and know how to pronounce them in English 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E3DF27-A87B-D13F-FB2A-425A727903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H="1">
            <a:off x="845991" y="1738050"/>
            <a:ext cx="2638425" cy="26384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E17084-55FF-4887-DE84-C35AAE6A79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76965" y="1767144"/>
            <a:ext cx="2580235" cy="25802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26A320-CE6D-A195-A56B-5A49A18A51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190" y="1738050"/>
            <a:ext cx="2817494" cy="258023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6F0AF4-B118-261D-5398-E83CFEDE440F}"/>
              </a:ext>
            </a:extLst>
          </p:cNvPr>
          <p:cNvSpPr txBox="1"/>
          <p:nvPr/>
        </p:nvSpPr>
        <p:spPr>
          <a:xfrm>
            <a:off x="1817978" y="510323"/>
            <a:ext cx="9362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Let’s see more picture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09D415-7494-5381-D9BC-E3B3CF89D183}"/>
              </a:ext>
            </a:extLst>
          </p:cNvPr>
          <p:cNvSpPr txBox="1"/>
          <p:nvPr/>
        </p:nvSpPr>
        <p:spPr>
          <a:xfrm>
            <a:off x="1862051" y="4829695"/>
            <a:ext cx="90966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C00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Say the name of the objects either in English or Bangla </a:t>
            </a:r>
            <a:r>
              <a:rPr lang="en-US" dirty="0">
                <a:solidFill>
                  <a:srgbClr val="CC00CC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213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50F392-06BE-3035-E7F3-35CA9DED7346}"/>
              </a:ext>
            </a:extLst>
          </p:cNvPr>
          <p:cNvSpPr txBox="1"/>
          <p:nvPr/>
        </p:nvSpPr>
        <p:spPr>
          <a:xfrm>
            <a:off x="3751095" y="355619"/>
            <a:ext cx="4689809" cy="76944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Let,s</a:t>
            </a: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see a picture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1DFB95-D4D4-36C2-8D44-DE9EB084D3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051" y="1440306"/>
            <a:ext cx="4276853" cy="30840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CA7CCE-3A4D-018D-3B09-0031EC8C5BB1}"/>
              </a:ext>
            </a:extLst>
          </p:cNvPr>
          <p:cNvSpPr txBox="1"/>
          <p:nvPr/>
        </p:nvSpPr>
        <p:spPr>
          <a:xfrm>
            <a:off x="1386123" y="4617475"/>
            <a:ext cx="102329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8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Say the name of the objects either in English or Bangla 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A9A093-B122-808C-7B52-58D81D31E37E}"/>
              </a:ext>
            </a:extLst>
          </p:cNvPr>
          <p:cNvSpPr txBox="1"/>
          <p:nvPr/>
        </p:nvSpPr>
        <p:spPr>
          <a:xfrm>
            <a:off x="5259854" y="5094528"/>
            <a:ext cx="2485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3600" dirty="0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umbrella</a:t>
            </a:r>
            <a:endParaRPr lang="en-US" dirty="0">
              <a:solidFill>
                <a:srgbClr val="FF33CC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B57AF5-5671-0FCD-40FD-5516B568DE52}"/>
              </a:ext>
            </a:extLst>
          </p:cNvPr>
          <p:cNvSpPr txBox="1"/>
          <p:nvPr/>
        </p:nvSpPr>
        <p:spPr>
          <a:xfrm>
            <a:off x="3192089" y="5894747"/>
            <a:ext cx="77058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3EC4F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Listen to me and </a:t>
            </a:r>
            <a:r>
              <a:rPr lang="en-US" sz="2800" dirty="0" err="1">
                <a:solidFill>
                  <a:srgbClr val="3EC4F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repet</a:t>
            </a:r>
            <a:r>
              <a:rPr lang="en-US" sz="2800" dirty="0">
                <a:solidFill>
                  <a:srgbClr val="3EC4F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after me 2/3 times .</a:t>
            </a:r>
          </a:p>
        </p:txBody>
      </p:sp>
    </p:spTree>
    <p:extLst>
      <p:ext uri="{BB962C8B-B14F-4D97-AF65-F5344CB8AC3E}">
        <p14:creationId xmlns:p14="http://schemas.microsoft.com/office/powerpoint/2010/main" val="1124153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C1B88AC-CAEB-6AC7-B377-6430D60A50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99" y="1530875"/>
            <a:ext cx="3656267" cy="36562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DC12F1-89B2-EC17-27FF-2D6621DB63D4}"/>
              </a:ext>
            </a:extLst>
          </p:cNvPr>
          <p:cNvSpPr txBox="1"/>
          <p:nvPr/>
        </p:nvSpPr>
        <p:spPr>
          <a:xfrm>
            <a:off x="4031673" y="822960"/>
            <a:ext cx="34414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u</a:t>
            </a:r>
            <a:r>
              <a:rPr lang="en-US" sz="4800" dirty="0">
                <a:latin typeface="Nikosh" panose="02000000000000000000" pitchFamily="2" charset="0"/>
                <a:cs typeface="Nikosh" panose="02000000000000000000" pitchFamily="2" charset="0"/>
              </a:rPr>
              <a:t>mbrella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76AEB0-9E53-750B-A116-2ECD255F9B30}"/>
              </a:ext>
            </a:extLst>
          </p:cNvPr>
          <p:cNvSpPr txBox="1"/>
          <p:nvPr/>
        </p:nvSpPr>
        <p:spPr>
          <a:xfrm>
            <a:off x="4156364" y="2148705"/>
            <a:ext cx="6957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Say the sound of the letter </a:t>
            </a:r>
            <a:r>
              <a:rPr lang="en-US" sz="32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‘u’</a:t>
            </a:r>
            <a:r>
              <a:rPr lang="en-US" sz="2800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aloud.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D154918-2893-DA90-F650-3A5E6075E683}"/>
              </a:ext>
            </a:extLst>
          </p:cNvPr>
          <p:cNvCxnSpPr>
            <a:cxnSpLocks/>
          </p:cNvCxnSpPr>
          <p:nvPr/>
        </p:nvCxnSpPr>
        <p:spPr>
          <a:xfrm>
            <a:off x="7826433" y="1328894"/>
            <a:ext cx="1017615" cy="0"/>
          </a:xfrm>
          <a:prstGeom prst="straightConnector1">
            <a:avLst/>
          </a:prstGeom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4B5A546-66E4-BA10-224C-AE67EF1E7CB9}"/>
              </a:ext>
            </a:extLst>
          </p:cNvPr>
          <p:cNvSpPr txBox="1"/>
          <p:nvPr/>
        </p:nvSpPr>
        <p:spPr>
          <a:xfrm>
            <a:off x="9531236" y="373503"/>
            <a:ext cx="147966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u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6F82792-B263-BEA4-23DB-0F597DEA5220}"/>
              </a:ext>
            </a:extLst>
          </p:cNvPr>
          <p:cNvSpPr txBox="1"/>
          <p:nvPr/>
        </p:nvSpPr>
        <p:spPr>
          <a:xfrm>
            <a:off x="4333700" y="2945735"/>
            <a:ext cx="31394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C00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U</a:t>
            </a:r>
            <a:r>
              <a:rPr lang="en-US" sz="40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mbrella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A254157-30E8-5C5F-EDF0-5415B8818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6433" y="3115408"/>
            <a:ext cx="1267691" cy="36803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3E4E6F0-695F-2039-4FB6-28BAE0EBB761}"/>
              </a:ext>
            </a:extLst>
          </p:cNvPr>
          <p:cNvSpPr txBox="1"/>
          <p:nvPr/>
        </p:nvSpPr>
        <p:spPr>
          <a:xfrm>
            <a:off x="9597739" y="2676106"/>
            <a:ext cx="141316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00CC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U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34722AB-E1E5-9E1C-B6C5-283E6A97E1F0}"/>
              </a:ext>
            </a:extLst>
          </p:cNvPr>
          <p:cNvSpPr txBox="1"/>
          <p:nvPr/>
        </p:nvSpPr>
        <p:spPr>
          <a:xfrm>
            <a:off x="4239492" y="4226620"/>
            <a:ext cx="6874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Say the sound of the letter ‘u’ aloud.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B4AC3F4-31A8-CD0A-03F7-D5C3D02BB03C}"/>
              </a:ext>
            </a:extLst>
          </p:cNvPr>
          <p:cNvSpPr txBox="1"/>
          <p:nvPr/>
        </p:nvSpPr>
        <p:spPr>
          <a:xfrm>
            <a:off x="914400" y="5760141"/>
            <a:ext cx="105322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The sound are the same for small </a:t>
            </a:r>
            <a:r>
              <a:rPr lang="en-US" sz="3200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‘u’</a:t>
            </a:r>
            <a:r>
              <a:rPr lang="en-US" sz="32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and capital </a:t>
            </a:r>
            <a:r>
              <a:rPr lang="en-US" sz="3200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‘U,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A015D2-16F7-338B-4412-F39A609D19B5}"/>
              </a:ext>
            </a:extLst>
          </p:cNvPr>
          <p:cNvSpPr txBox="1"/>
          <p:nvPr/>
        </p:nvSpPr>
        <p:spPr>
          <a:xfrm>
            <a:off x="4613564" y="4884254"/>
            <a:ext cx="6126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C00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Do they have same or different sound ?</a:t>
            </a:r>
          </a:p>
        </p:txBody>
      </p:sp>
    </p:spTree>
    <p:extLst>
      <p:ext uri="{BB962C8B-B14F-4D97-AF65-F5344CB8AC3E}">
        <p14:creationId xmlns:p14="http://schemas.microsoft.com/office/powerpoint/2010/main" val="13382032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6" grpId="0"/>
      <p:bldP spid="17" grpId="0"/>
      <p:bldP spid="20" grpId="0"/>
      <p:bldP spid="21" grpId="0"/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8541FDE-8D59-511E-4EEE-53DDFCBF25C8}"/>
              </a:ext>
            </a:extLst>
          </p:cNvPr>
          <p:cNvSpPr/>
          <p:nvPr/>
        </p:nvSpPr>
        <p:spPr>
          <a:xfrm>
            <a:off x="3106814" y="400096"/>
            <a:ext cx="6153563" cy="7712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Let,s</a:t>
            </a:r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see another Picture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AC355C-0BC7-313D-0AF8-500AFB5910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8013" y="1433003"/>
            <a:ext cx="5155738" cy="3164904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7B9B4C-6124-1889-59C4-FCDF7A5FBFD1}"/>
              </a:ext>
            </a:extLst>
          </p:cNvPr>
          <p:cNvSpPr txBox="1"/>
          <p:nvPr/>
        </p:nvSpPr>
        <p:spPr>
          <a:xfrm>
            <a:off x="681644" y="4859606"/>
            <a:ext cx="1151035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3200" dirty="0">
                <a:solidFill>
                  <a:srgbClr val="008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Say the name of the objects either in English or Bangla .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E01065-4ED0-7046-43A7-5018B424E947}"/>
              </a:ext>
            </a:extLst>
          </p:cNvPr>
          <p:cNvSpPr txBox="1"/>
          <p:nvPr/>
        </p:nvSpPr>
        <p:spPr>
          <a:xfrm>
            <a:off x="5589968" y="5520564"/>
            <a:ext cx="1371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40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van.</a:t>
            </a:r>
            <a:endParaRPr lang="en-US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64D107-FAAA-23F0-9AF2-6D53EA676ADC}"/>
              </a:ext>
            </a:extLst>
          </p:cNvPr>
          <p:cNvSpPr txBox="1"/>
          <p:nvPr/>
        </p:nvSpPr>
        <p:spPr>
          <a:xfrm>
            <a:off x="3078529" y="6151505"/>
            <a:ext cx="76403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A17B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Listen to me and </a:t>
            </a:r>
            <a:r>
              <a:rPr lang="en-US" sz="2400" dirty="0" err="1">
                <a:solidFill>
                  <a:srgbClr val="0A17B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repet</a:t>
            </a:r>
            <a:r>
              <a:rPr lang="en-US" sz="2400" dirty="0">
                <a:solidFill>
                  <a:srgbClr val="0A17B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after me 2/3 times .</a:t>
            </a:r>
          </a:p>
        </p:txBody>
      </p:sp>
    </p:spTree>
    <p:extLst>
      <p:ext uri="{BB962C8B-B14F-4D97-AF65-F5344CB8AC3E}">
        <p14:creationId xmlns:p14="http://schemas.microsoft.com/office/powerpoint/2010/main" val="137686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E2F5F30-3A06-2A07-97D8-007C3B9C22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315" y="859063"/>
            <a:ext cx="4041311" cy="38586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74A987-E5B3-315A-2EFE-5302522B8FA1}"/>
              </a:ext>
            </a:extLst>
          </p:cNvPr>
          <p:cNvSpPr txBox="1"/>
          <p:nvPr/>
        </p:nvSpPr>
        <p:spPr>
          <a:xfrm>
            <a:off x="5073878" y="612842"/>
            <a:ext cx="13601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v</a:t>
            </a:r>
            <a:r>
              <a:rPr lang="en-US" sz="4400" dirty="0">
                <a:solidFill>
                  <a:schemeClr val="accent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an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70D70D8-71D5-6CF8-1D51-3E27B5E12C06}"/>
              </a:ext>
            </a:extLst>
          </p:cNvPr>
          <p:cNvCxnSpPr/>
          <p:nvPr/>
        </p:nvCxnSpPr>
        <p:spPr>
          <a:xfrm>
            <a:off x="6758249" y="1041447"/>
            <a:ext cx="1163781" cy="0"/>
          </a:xfrm>
          <a:prstGeom prst="straightConnector1">
            <a:avLst/>
          </a:prstGeom>
          <a:ln w="57150">
            <a:solidFill>
              <a:srgbClr val="0A17B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52C1E46-6D47-B057-29B6-18AD2783F4B5}"/>
              </a:ext>
            </a:extLst>
          </p:cNvPr>
          <p:cNvSpPr txBox="1"/>
          <p:nvPr/>
        </p:nvSpPr>
        <p:spPr>
          <a:xfrm>
            <a:off x="8994370" y="487449"/>
            <a:ext cx="8146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v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0C555B-33EF-13B2-D25C-D6E3487FA5A0}"/>
              </a:ext>
            </a:extLst>
          </p:cNvPr>
          <p:cNvSpPr txBox="1"/>
          <p:nvPr/>
        </p:nvSpPr>
        <p:spPr>
          <a:xfrm>
            <a:off x="5065785" y="2403650"/>
            <a:ext cx="16985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V</a:t>
            </a:r>
            <a:r>
              <a:rPr lang="en-US" sz="4400" dirty="0">
                <a:latin typeface="Nikosh" panose="02000000000000000000" pitchFamily="2" charset="0"/>
                <a:cs typeface="Nikosh" panose="02000000000000000000" pitchFamily="2" charset="0"/>
              </a:rPr>
              <a:t>an</a:t>
            </a:r>
            <a:r>
              <a:rPr lang="en-US" sz="4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C83401-DB26-9033-CEC5-A611548FC172}"/>
              </a:ext>
            </a:extLst>
          </p:cNvPr>
          <p:cNvSpPr txBox="1"/>
          <p:nvPr/>
        </p:nvSpPr>
        <p:spPr>
          <a:xfrm>
            <a:off x="4314305" y="1723689"/>
            <a:ext cx="722375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Say the sound of the letter </a:t>
            </a:r>
            <a:r>
              <a:rPr lang="en-US" sz="2800" dirty="0">
                <a:solidFill>
                  <a:srgbClr val="FFC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‘v’</a:t>
            </a:r>
            <a:r>
              <a:rPr lang="en-US" sz="2800" dirty="0">
                <a:solidFill>
                  <a:srgbClr val="008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aloud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1E1C4B3-72A3-DC70-F34B-C611C0C880C6}"/>
              </a:ext>
            </a:extLst>
          </p:cNvPr>
          <p:cNvCxnSpPr>
            <a:cxnSpLocks/>
          </p:cNvCxnSpPr>
          <p:nvPr/>
        </p:nvCxnSpPr>
        <p:spPr>
          <a:xfrm>
            <a:off x="7021484" y="2866800"/>
            <a:ext cx="1066800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75762FB-D268-28AB-0BB7-F097477518E4}"/>
              </a:ext>
            </a:extLst>
          </p:cNvPr>
          <p:cNvSpPr txBox="1"/>
          <p:nvPr/>
        </p:nvSpPr>
        <p:spPr>
          <a:xfrm>
            <a:off x="9268690" y="2453233"/>
            <a:ext cx="143810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V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A5E5DDA-AB4D-C89A-2F75-DFBDF77255C3}"/>
              </a:ext>
            </a:extLst>
          </p:cNvPr>
          <p:cNvSpPr txBox="1"/>
          <p:nvPr/>
        </p:nvSpPr>
        <p:spPr>
          <a:xfrm>
            <a:off x="4668507" y="3574690"/>
            <a:ext cx="67353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Say the sound of the letter </a:t>
            </a:r>
            <a:r>
              <a:rPr lang="en-US" sz="28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‘V’ </a:t>
            </a:r>
            <a:r>
              <a:rPr lang="en-US" sz="28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aloud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EC05CD-0273-9C71-D579-45F6E3A9FF82}"/>
              </a:ext>
            </a:extLst>
          </p:cNvPr>
          <p:cNvSpPr txBox="1"/>
          <p:nvPr/>
        </p:nvSpPr>
        <p:spPr>
          <a:xfrm>
            <a:off x="997527" y="5631887"/>
            <a:ext cx="106984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The sound are the same for small </a:t>
            </a:r>
            <a:r>
              <a:rPr lang="en-US" sz="32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‘v’ </a:t>
            </a:r>
            <a:r>
              <a:rPr lang="en-US" sz="3200" dirty="0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and capital </a:t>
            </a:r>
            <a:r>
              <a:rPr lang="en-US" sz="3200" dirty="0">
                <a:solidFill>
                  <a:srgbClr val="709828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‘V’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D0FEA5-6CEB-9D1B-1097-3E3DC152D540}"/>
              </a:ext>
            </a:extLst>
          </p:cNvPr>
          <p:cNvSpPr txBox="1"/>
          <p:nvPr/>
        </p:nvSpPr>
        <p:spPr>
          <a:xfrm>
            <a:off x="4397433" y="4530728"/>
            <a:ext cx="7572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Do they have same or different sound ?</a:t>
            </a:r>
          </a:p>
        </p:txBody>
      </p:sp>
    </p:spTree>
    <p:extLst>
      <p:ext uri="{BB962C8B-B14F-4D97-AF65-F5344CB8AC3E}">
        <p14:creationId xmlns:p14="http://schemas.microsoft.com/office/powerpoint/2010/main" val="330172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2" grpId="0"/>
      <p:bldP spid="16" grpId="0"/>
      <p:bldP spid="18" grpId="0"/>
      <p:bldP spid="2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494A6A-CD9D-8619-77EA-27623CC94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569" y="1183620"/>
            <a:ext cx="4046853" cy="369723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49F98A-FC92-A13C-0ECE-AABE6B947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8153" y="220369"/>
            <a:ext cx="6169687" cy="9632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664B27E-6650-DEE9-052E-1F2CCF2624FF}"/>
              </a:ext>
            </a:extLst>
          </p:cNvPr>
          <p:cNvSpPr txBox="1"/>
          <p:nvPr/>
        </p:nvSpPr>
        <p:spPr>
          <a:xfrm>
            <a:off x="5220393" y="5722207"/>
            <a:ext cx="32253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sz="40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Water</a:t>
            </a:r>
            <a:endParaRPr lang="en-US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4B9145-0AC5-EE68-F00B-FF17B4107738}"/>
              </a:ext>
            </a:extLst>
          </p:cNvPr>
          <p:cNvSpPr txBox="1"/>
          <p:nvPr/>
        </p:nvSpPr>
        <p:spPr>
          <a:xfrm>
            <a:off x="1096240" y="4976593"/>
            <a:ext cx="102246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Say the name of the objects either in English or Bangla 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1DB83F-6E79-E4EF-B266-BD508950F753}"/>
              </a:ext>
            </a:extLst>
          </p:cNvPr>
          <p:cNvSpPr txBox="1"/>
          <p:nvPr/>
        </p:nvSpPr>
        <p:spPr>
          <a:xfrm>
            <a:off x="3100517" y="6303475"/>
            <a:ext cx="74650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Listen to me and </a:t>
            </a:r>
            <a:r>
              <a:rPr lang="en-US" sz="2400" dirty="0" err="1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repet</a:t>
            </a:r>
            <a:r>
              <a:rPr lang="en-US" sz="2400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after me 2/3 times .</a:t>
            </a:r>
          </a:p>
        </p:txBody>
      </p:sp>
    </p:spTree>
    <p:extLst>
      <p:ext uri="{BB962C8B-B14F-4D97-AF65-F5344CB8AC3E}">
        <p14:creationId xmlns:p14="http://schemas.microsoft.com/office/powerpoint/2010/main" val="161859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1614F6-BD95-6642-4198-D4E302D83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59" y="1330037"/>
            <a:ext cx="3938840" cy="359855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07B4C7-B7B3-BDEF-B3D0-DFC736BF6252}"/>
              </a:ext>
            </a:extLst>
          </p:cNvPr>
          <p:cNvSpPr txBox="1"/>
          <p:nvPr/>
        </p:nvSpPr>
        <p:spPr>
          <a:xfrm>
            <a:off x="4418215" y="1208300"/>
            <a:ext cx="1677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A17B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</a:t>
            </a:r>
            <a:r>
              <a:rPr lang="en-US" sz="3600" dirty="0">
                <a:solidFill>
                  <a:schemeClr val="accent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ater 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1D0E29D-C31D-FD8F-FA2D-A6F75E2CCB96}"/>
              </a:ext>
            </a:extLst>
          </p:cNvPr>
          <p:cNvCxnSpPr/>
          <p:nvPr/>
        </p:nvCxnSpPr>
        <p:spPr>
          <a:xfrm>
            <a:off x="6535881" y="1571105"/>
            <a:ext cx="1263534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90C7AA5-0E2D-5FBC-C009-48385BE522CD}"/>
              </a:ext>
            </a:extLst>
          </p:cNvPr>
          <p:cNvSpPr txBox="1"/>
          <p:nvPr/>
        </p:nvSpPr>
        <p:spPr>
          <a:xfrm>
            <a:off x="8707581" y="977467"/>
            <a:ext cx="86036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C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6B62B8-CD6D-972A-F52D-88AFC288E114}"/>
              </a:ext>
            </a:extLst>
          </p:cNvPr>
          <p:cNvSpPr txBox="1"/>
          <p:nvPr/>
        </p:nvSpPr>
        <p:spPr>
          <a:xfrm>
            <a:off x="4239492" y="2446312"/>
            <a:ext cx="7523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Say the sound of the letter </a:t>
            </a:r>
            <a:r>
              <a:rPr lang="en-US" sz="32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</a:t>
            </a:r>
            <a:r>
              <a:rPr lang="en-US" sz="3200" dirty="0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aloud.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F3E6E4-6924-04B8-5051-6A788EE26280}"/>
              </a:ext>
            </a:extLst>
          </p:cNvPr>
          <p:cNvSpPr txBox="1"/>
          <p:nvPr/>
        </p:nvSpPr>
        <p:spPr>
          <a:xfrm>
            <a:off x="4384270" y="3391936"/>
            <a:ext cx="2151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</a:t>
            </a:r>
            <a:r>
              <a:rPr lang="en-US" sz="3600" dirty="0">
                <a:solidFill>
                  <a:srgbClr val="CC00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ater 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A6D8FA3-6F46-BC68-9FF4-60169F47C6E4}"/>
              </a:ext>
            </a:extLst>
          </p:cNvPr>
          <p:cNvCxnSpPr>
            <a:cxnSpLocks/>
          </p:cNvCxnSpPr>
          <p:nvPr/>
        </p:nvCxnSpPr>
        <p:spPr>
          <a:xfrm>
            <a:off x="7020100" y="3640975"/>
            <a:ext cx="1338349" cy="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3CC2CE9-0056-0908-E1D7-B17C5EE78304}"/>
              </a:ext>
            </a:extLst>
          </p:cNvPr>
          <p:cNvSpPr txBox="1"/>
          <p:nvPr/>
        </p:nvSpPr>
        <p:spPr>
          <a:xfrm>
            <a:off x="8881200" y="3240799"/>
            <a:ext cx="17913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accent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335F6D0-1E84-5325-E907-F7159840C2FC}"/>
              </a:ext>
            </a:extLst>
          </p:cNvPr>
          <p:cNvSpPr txBox="1"/>
          <p:nvPr/>
        </p:nvSpPr>
        <p:spPr>
          <a:xfrm>
            <a:off x="4384270" y="4148126"/>
            <a:ext cx="7357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Say the sound of the letter </a:t>
            </a:r>
            <a:r>
              <a:rPr lang="en-US" sz="32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</a:t>
            </a:r>
            <a:r>
              <a:rPr lang="en-US" sz="3200" dirty="0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aloud.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BD0D420-B903-E6AE-7723-5A5FD1B96449}"/>
              </a:ext>
            </a:extLst>
          </p:cNvPr>
          <p:cNvSpPr txBox="1"/>
          <p:nvPr/>
        </p:nvSpPr>
        <p:spPr>
          <a:xfrm>
            <a:off x="681644" y="5818910"/>
            <a:ext cx="10906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The sound are the same for small </a:t>
            </a:r>
            <a:r>
              <a:rPr lang="en-US" sz="3200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‘w’</a:t>
            </a:r>
            <a:r>
              <a:rPr lang="en-US" sz="3200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and capital </a:t>
            </a:r>
            <a:r>
              <a:rPr lang="en-US" sz="3200" dirty="0">
                <a:solidFill>
                  <a:srgbClr val="008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‘W’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57D91D4-3DB4-D42C-7880-4419E7384734}"/>
              </a:ext>
            </a:extLst>
          </p:cNvPr>
          <p:cNvSpPr txBox="1"/>
          <p:nvPr/>
        </p:nvSpPr>
        <p:spPr>
          <a:xfrm>
            <a:off x="4588625" y="5095702"/>
            <a:ext cx="7464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A17B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Do they have same or different sound ?</a:t>
            </a:r>
          </a:p>
        </p:txBody>
      </p:sp>
    </p:spTree>
    <p:extLst>
      <p:ext uri="{BB962C8B-B14F-4D97-AF65-F5344CB8AC3E}">
        <p14:creationId xmlns:p14="http://schemas.microsoft.com/office/powerpoint/2010/main" val="225260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4" grpId="0"/>
      <p:bldP spid="19" grpId="0"/>
      <p:bldP spid="22" grpId="0"/>
      <p:bldP spid="26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C565F5-DB03-BD43-8ED2-DF289ABAA367}"/>
              </a:ext>
            </a:extLst>
          </p:cNvPr>
          <p:cNvSpPr txBox="1"/>
          <p:nvPr/>
        </p:nvSpPr>
        <p:spPr>
          <a:xfrm>
            <a:off x="2369128" y="482139"/>
            <a:ext cx="8520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Now open your book at page </a:t>
            </a:r>
            <a:r>
              <a:rPr lang="en-US" sz="32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57</a:t>
            </a:r>
            <a:r>
              <a:rPr lang="en-US" sz="3200" dirty="0">
                <a:solidFill>
                  <a:schemeClr val="accent2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27D9CE-0176-92D7-712D-07EBA1F474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615" y="1268757"/>
            <a:ext cx="3782290" cy="516826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89194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FA6ACE4-FEE9-EEE3-7745-484FFDCCD6D0}"/>
              </a:ext>
            </a:extLst>
          </p:cNvPr>
          <p:cNvSpPr txBox="1"/>
          <p:nvPr/>
        </p:nvSpPr>
        <p:spPr>
          <a:xfrm>
            <a:off x="1366335" y="872288"/>
            <a:ext cx="981954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4/5 Groups and tell them practice these letters sound to themselves.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74141E-2A58-3BB4-4FF2-CFCA7D883D76}"/>
              </a:ext>
            </a:extLst>
          </p:cNvPr>
          <p:cNvSpPr txBox="1"/>
          <p:nvPr/>
        </p:nvSpPr>
        <p:spPr>
          <a:xfrm>
            <a:off x="3857105" y="224444"/>
            <a:ext cx="3507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Group work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079A8C-3F6B-9A07-0268-FD8FDF6A3C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6966" y="1797132"/>
            <a:ext cx="3225064" cy="44077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1262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B07D31E-DEA4-1480-3246-AB8F8865DD2E}"/>
              </a:ext>
            </a:extLst>
          </p:cNvPr>
          <p:cNvSpPr txBox="1"/>
          <p:nvPr/>
        </p:nvSpPr>
        <p:spPr>
          <a:xfrm>
            <a:off x="4464376" y="259196"/>
            <a:ext cx="47382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>
                <a:solidFill>
                  <a:srgbClr val="008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Pairwork</a:t>
            </a:r>
            <a:r>
              <a:rPr lang="en-US" sz="4400" dirty="0">
                <a:solidFill>
                  <a:srgbClr val="008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511F79-5F3A-110A-CCD9-4B78E7D06F2E}"/>
              </a:ext>
            </a:extLst>
          </p:cNvPr>
          <p:cNvSpPr txBox="1"/>
          <p:nvPr/>
        </p:nvSpPr>
        <p:spPr>
          <a:xfrm>
            <a:off x="656707" y="5469775"/>
            <a:ext cx="112803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One student will point at the picture in their book (</a:t>
            </a:r>
            <a:r>
              <a:rPr lang="en-US" sz="32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umbrella ,</a:t>
            </a:r>
            <a:r>
              <a:rPr lang="en-US" sz="3200" dirty="0" err="1">
                <a:solidFill>
                  <a:srgbClr val="008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van,</a:t>
            </a:r>
            <a:r>
              <a:rPr lang="en-US" sz="3200" dirty="0" err="1">
                <a:solidFill>
                  <a:srgbClr val="00B0F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water</a:t>
            </a: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) and the other will say the word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CF3EC9-7DCE-280A-60F3-A670F2EE6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846" y="1028636"/>
            <a:ext cx="5175481" cy="43413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060507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5FE5A53-982B-63C5-E7C2-E69D5ED7E615}"/>
              </a:ext>
            </a:extLst>
          </p:cNvPr>
          <p:cNvSpPr txBox="1"/>
          <p:nvPr/>
        </p:nvSpPr>
        <p:spPr>
          <a:xfrm>
            <a:off x="3773977" y="143551"/>
            <a:ext cx="5037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A17B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Another </a:t>
            </a:r>
            <a:r>
              <a:rPr lang="en-US" sz="3200" dirty="0" err="1">
                <a:solidFill>
                  <a:srgbClr val="0A17B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pairwork</a:t>
            </a:r>
            <a:endParaRPr lang="en-US" sz="3200" dirty="0">
              <a:solidFill>
                <a:srgbClr val="0A17BA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394D50-FCFC-8707-C47D-0EA7642779C0}"/>
              </a:ext>
            </a:extLst>
          </p:cNvPr>
          <p:cNvSpPr txBox="1"/>
          <p:nvPr/>
        </p:nvSpPr>
        <p:spPr>
          <a:xfrm>
            <a:off x="760613" y="896435"/>
            <a:ext cx="11064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One student shows the letter in the text book, the other student says the sound of letters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E12D0CF-F4F0-14F8-0CAD-05ED5257AE39}"/>
              </a:ext>
            </a:extLst>
          </p:cNvPr>
          <p:cNvSpPr txBox="1"/>
          <p:nvPr/>
        </p:nvSpPr>
        <p:spPr>
          <a:xfrm>
            <a:off x="640080" y="5775730"/>
            <a:ext cx="113053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Changing the partner and repeat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th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pairwork</a:t>
            </a:r>
            <a:r>
              <a:rPr lang="en-US" sz="3600" dirty="0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0F170A-D71B-2DC8-9F48-5F4DE657F2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557" y="1265768"/>
            <a:ext cx="5532505" cy="44201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77184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809821B-7045-B0C9-DB6A-D78951D0AD71}"/>
              </a:ext>
            </a:extLst>
          </p:cNvPr>
          <p:cNvSpPr txBox="1"/>
          <p:nvPr/>
        </p:nvSpPr>
        <p:spPr>
          <a:xfrm>
            <a:off x="3351860" y="8711"/>
            <a:ext cx="63176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000099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Assessment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A2C5B2-BF5E-622B-B0D8-FE2E07C5A560}"/>
              </a:ext>
            </a:extLst>
          </p:cNvPr>
          <p:cNvSpPr txBox="1"/>
          <p:nvPr/>
        </p:nvSpPr>
        <p:spPr>
          <a:xfrm>
            <a:off x="631769" y="4540963"/>
            <a:ext cx="270994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u </a:t>
            </a:r>
            <a:r>
              <a:rPr lang="en-US" sz="6600" dirty="0"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  <a:r>
              <a:rPr lang="en-US" sz="6600" dirty="0">
                <a:solidFill>
                  <a:srgbClr val="0A17B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6DDB18-55CB-4D7B-B69B-D3CA8B8FFD6E}"/>
              </a:ext>
            </a:extLst>
          </p:cNvPr>
          <p:cNvSpPr txBox="1"/>
          <p:nvPr/>
        </p:nvSpPr>
        <p:spPr>
          <a:xfrm>
            <a:off x="4989435" y="4540963"/>
            <a:ext cx="22489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FF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v</a:t>
            </a:r>
            <a:r>
              <a:rPr lang="en-US" sz="6600" dirty="0" err="1"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  <a:r>
              <a:rPr lang="en-US" sz="6600" dirty="0" err="1">
                <a:solidFill>
                  <a:srgbClr val="008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V</a:t>
            </a:r>
            <a:endParaRPr lang="en-US" sz="6600" dirty="0">
              <a:solidFill>
                <a:srgbClr val="008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B4B2C7-BFC6-DC96-79B7-12EB5F47E35C}"/>
              </a:ext>
            </a:extLst>
          </p:cNvPr>
          <p:cNvSpPr txBox="1"/>
          <p:nvPr/>
        </p:nvSpPr>
        <p:spPr>
          <a:xfrm>
            <a:off x="8906339" y="4122593"/>
            <a:ext cx="29427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>
                <a:solidFill>
                  <a:srgbClr val="0070C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</a:t>
            </a:r>
            <a:r>
              <a:rPr lang="en-US" sz="6600" dirty="0" err="1"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  <a:r>
              <a:rPr lang="en-US" sz="6600" dirty="0" err="1">
                <a:solidFill>
                  <a:srgbClr val="FFC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</a:t>
            </a:r>
            <a:r>
              <a:rPr lang="en-US" sz="9600" dirty="0"/>
              <a:t>  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12A75F-2F09-D748-7A04-96C1684B2A3D}"/>
              </a:ext>
            </a:extLst>
          </p:cNvPr>
          <p:cNvSpPr txBox="1"/>
          <p:nvPr/>
        </p:nvSpPr>
        <p:spPr>
          <a:xfrm>
            <a:off x="721361" y="5984240"/>
            <a:ext cx="714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Say the initial sound of the letter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634FB1D-CC26-C588-AC91-B708D234A6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1" y="1530791"/>
            <a:ext cx="2032000" cy="2032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21192809-ECAC-C9F1-AB4E-97275E427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943" y="1508907"/>
            <a:ext cx="2689397" cy="19200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EC31F9C-DDC2-FBA4-3CFA-722F6FB6E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7868" y="1537639"/>
            <a:ext cx="1942158" cy="194215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5EC26E5-5228-C3FE-AECA-78C7E69D4D43}"/>
              </a:ext>
            </a:extLst>
          </p:cNvPr>
          <p:cNvSpPr txBox="1"/>
          <p:nvPr/>
        </p:nvSpPr>
        <p:spPr>
          <a:xfrm>
            <a:off x="434823" y="3921790"/>
            <a:ext cx="5057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Say the words</a:t>
            </a:r>
          </a:p>
        </p:txBody>
      </p:sp>
    </p:spTree>
    <p:extLst>
      <p:ext uri="{BB962C8B-B14F-4D97-AF65-F5344CB8AC3E}">
        <p14:creationId xmlns:p14="http://schemas.microsoft.com/office/powerpoint/2010/main" val="858784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  <p:bldP spid="4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81C32A-9BE1-B6A3-C890-1BE9FB6E8DB0}"/>
              </a:ext>
            </a:extLst>
          </p:cNvPr>
          <p:cNvSpPr txBox="1"/>
          <p:nvPr/>
        </p:nvSpPr>
        <p:spPr>
          <a:xfrm>
            <a:off x="1127760" y="1005840"/>
            <a:ext cx="9966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008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What have we learnt today?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DE11FF-3E93-F9E3-7479-F33E76A99EC5}"/>
              </a:ext>
            </a:extLst>
          </p:cNvPr>
          <p:cNvSpPr txBox="1"/>
          <p:nvPr/>
        </p:nvSpPr>
        <p:spPr>
          <a:xfrm>
            <a:off x="955040" y="2560320"/>
            <a:ext cx="98145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Today we have learnt the proper    </a:t>
            </a:r>
          </a:p>
          <a:p>
            <a:r>
              <a:rPr lang="en-US" sz="40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                       sounds of        </a:t>
            </a:r>
          </a:p>
          <a:p>
            <a:r>
              <a:rPr lang="en-US" sz="40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                 </a:t>
            </a:r>
          </a:p>
          <a:p>
            <a:r>
              <a:rPr lang="en-US" sz="4000" dirty="0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                </a:t>
            </a:r>
            <a:r>
              <a:rPr lang="en-US" sz="4000" dirty="0" err="1">
                <a:solidFill>
                  <a:srgbClr val="00B05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u,U</a:t>
            </a:r>
            <a:r>
              <a:rPr lang="en-US" sz="40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------</a:t>
            </a:r>
            <a:r>
              <a:rPr lang="en-US" sz="4000" dirty="0">
                <a:solidFill>
                  <a:srgbClr val="0A17BA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v ,V</a:t>
            </a:r>
            <a:r>
              <a:rPr lang="en-US" sz="40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------ </a:t>
            </a:r>
            <a:r>
              <a:rPr lang="en-US" sz="4000" dirty="0">
                <a:solidFill>
                  <a:srgbClr val="3EC4F5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w ,W</a:t>
            </a:r>
            <a:r>
              <a:rPr lang="en-US" sz="4000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9405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B6FCA8-1B9A-9E28-EA8F-ACDDB7D4051F}"/>
              </a:ext>
            </a:extLst>
          </p:cNvPr>
          <p:cNvSpPr txBox="1"/>
          <p:nvPr/>
        </p:nvSpPr>
        <p:spPr>
          <a:xfrm>
            <a:off x="2194560" y="1290320"/>
            <a:ext cx="10078720" cy="3416320"/>
          </a:xfrm>
          <a:prstGeom prst="rect">
            <a:avLst/>
          </a:prstGeom>
          <a:scene3d>
            <a:camera prst="perspectiveContrastingRightFacing"/>
            <a:lightRig rig="threePt" dir="t"/>
          </a:scene3d>
          <a:sp3d>
            <a:bevelT prst="relaxedInse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7200" dirty="0">
                <a:latin typeface="Nikosh" panose="02000000000000000000" pitchFamily="2" charset="0"/>
                <a:cs typeface="Nikosh" panose="02000000000000000000" pitchFamily="2" charset="0"/>
              </a:rPr>
              <a:t>Goodbye ,my </a:t>
            </a:r>
            <a:r>
              <a:rPr lang="en-US" sz="7200" dirty="0" err="1">
                <a:latin typeface="Nikosh" panose="02000000000000000000" pitchFamily="2" charset="0"/>
                <a:cs typeface="Nikosh" panose="02000000000000000000" pitchFamily="2" charset="0"/>
              </a:rPr>
              <a:t>dera</a:t>
            </a:r>
            <a:r>
              <a:rPr lang="en-US" sz="7200" dirty="0">
                <a:latin typeface="Nikosh" panose="02000000000000000000" pitchFamily="2" charset="0"/>
                <a:cs typeface="Nikosh" panose="02000000000000000000" pitchFamily="2" charset="0"/>
              </a:rPr>
              <a:t> student .See you in the next class</a:t>
            </a:r>
          </a:p>
        </p:txBody>
      </p:sp>
    </p:spTree>
    <p:extLst>
      <p:ext uri="{BB962C8B-B14F-4D97-AF65-F5344CB8AC3E}">
        <p14:creationId xmlns:p14="http://schemas.microsoft.com/office/powerpoint/2010/main" val="160918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Editorial">
  <a:themeElements>
    <a:clrScheme name="Editorial">
      <a:dk1>
        <a:sysClr val="windowText" lastClr="000000"/>
      </a:dk1>
      <a:lt1>
        <a:sysClr val="window" lastClr="FFFFFF"/>
      </a:lt1>
      <a:dk2>
        <a:srgbClr val="171717"/>
      </a:dk2>
      <a:lt2>
        <a:srgbClr val="F7F6F3"/>
      </a:lt2>
      <a:accent1>
        <a:srgbClr val="C8350F"/>
      </a:accent1>
      <a:accent2>
        <a:srgbClr val="B6A992"/>
      </a:accent2>
      <a:accent3>
        <a:srgbClr val="D59A6D"/>
      </a:accent3>
      <a:accent4>
        <a:srgbClr val="C7793D"/>
      </a:accent4>
      <a:accent5>
        <a:srgbClr val="DB8464"/>
      </a:accent5>
      <a:accent6>
        <a:srgbClr val="3F7699"/>
      </a:accent6>
      <a:hlink>
        <a:srgbClr val="C8350F"/>
      </a:hlink>
      <a:folHlink>
        <a:srgbClr val="DB8464"/>
      </a:folHlink>
    </a:clrScheme>
    <a:fontScheme name="Custom 22">
      <a:majorFont>
        <a:latin typeface="Haettenschweiler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ditorial" id="{71EC1670-473B-4381-BA1C-B02CC96DD716}" vid="{C5D3EF77-ADD0-40FD-A769-C339DAE739D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Editorial</Template>
  <TotalTime>6325</TotalTime>
  <Words>499</Words>
  <Application>Microsoft Office PowerPoint</Application>
  <PresentationFormat>Widescreen</PresentationFormat>
  <Paragraphs>83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Aptos</vt:lpstr>
      <vt:lpstr>Arial</vt:lpstr>
      <vt:lpstr>Calibri</vt:lpstr>
      <vt:lpstr>Haettenschweiler</vt:lpstr>
      <vt:lpstr>Nikosh</vt:lpstr>
      <vt:lpstr>NikoshBAN</vt:lpstr>
      <vt:lpstr>Times New Roman</vt:lpstr>
      <vt:lpstr>Trade Gothic Next Light</vt:lpstr>
      <vt:lpstr>Editorial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Hosnara Khtun</cp:lastModifiedBy>
  <cp:revision>556</cp:revision>
  <dcterms:created xsi:type="dcterms:W3CDTF">2021-07-26T10:09:43Z</dcterms:created>
  <dcterms:modified xsi:type="dcterms:W3CDTF">2026-09-06T04:58:50Z</dcterms:modified>
</cp:coreProperties>
</file>