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30E03-F8AD-4F66-ADC6-02E35AA37FF3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7C5D6-BF4E-4B02-AD8E-D5E695020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6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26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9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8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3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0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7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0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1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50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6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7737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72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2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28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98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2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AA708CB-F17E-4B2D-A31E-FBE64EF6625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DEF0A-5999-4649-BDB3-DAE070B7C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60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26" y="901881"/>
            <a:ext cx="5577839" cy="55245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365760" y="1150075"/>
            <a:ext cx="52643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n>
                  <a:solidFill>
                    <a:srgbClr val="FFFF00"/>
                  </a:solidFill>
                </a:ln>
                <a:blipFill>
                  <a:blip r:embed="rId3"/>
                  <a:tile tx="0" ty="0" sx="100000" sy="100000" flip="none" algn="tl"/>
                </a:blipFill>
              </a:rPr>
              <a:t>Welcome</a:t>
            </a:r>
          </a:p>
          <a:p>
            <a:pPr algn="ctr"/>
            <a:r>
              <a:rPr lang="en-US" sz="8000" b="1" dirty="0" smtClean="0">
                <a:ln>
                  <a:solidFill>
                    <a:srgbClr val="FFFF00"/>
                  </a:solidFill>
                </a:ln>
                <a:blipFill>
                  <a:blip r:embed="rId3"/>
                  <a:tile tx="0" ty="0" sx="100000" sy="100000" flip="none" algn="tl"/>
                </a:blipFill>
              </a:rPr>
              <a:t>To</a:t>
            </a:r>
          </a:p>
          <a:p>
            <a:pPr algn="ctr"/>
            <a:r>
              <a:rPr lang="en-US" sz="8000" b="1" dirty="0" smtClean="0">
                <a:ln>
                  <a:solidFill>
                    <a:srgbClr val="FFFF00"/>
                  </a:solidFill>
                </a:ln>
                <a:blipFill>
                  <a:blip r:embed="rId3"/>
                  <a:tile tx="0" ty="0" sx="100000" sy="100000" flip="none" algn="tl"/>
                </a:blipFill>
              </a:rPr>
              <a:t>My Class</a:t>
            </a:r>
            <a:endParaRPr lang="en-US" sz="8000" b="1" dirty="0">
              <a:ln>
                <a:solidFill>
                  <a:srgbClr val="FFFF00"/>
                </a:solidFill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8287869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547" y="367393"/>
            <a:ext cx="2857500" cy="28575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1672046" y="3383280"/>
            <a:ext cx="7981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Presented by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1863" y="4167051"/>
            <a:ext cx="86084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Md. </a:t>
            </a:r>
            <a:r>
              <a:rPr lang="en-US" sz="3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Ajim</a:t>
            </a:r>
            <a:r>
              <a:rPr lang="en-US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Uddin </a:t>
            </a:r>
            <a:r>
              <a:rPr lang="en-US" sz="32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Ssagor</a:t>
            </a:r>
            <a:endParaRPr lang="en-US" sz="32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Assistant Teacher (English)</a:t>
            </a:r>
          </a:p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Bhatpara Secondary School (</a:t>
            </a:r>
            <a:r>
              <a:rPr lang="en-US" sz="3200" b="1" dirty="0" err="1" smtClean="0">
                <a:solidFill>
                  <a:srgbClr val="002060"/>
                </a:solidFill>
              </a:rPr>
              <a:t>Kuthi</a:t>
            </a:r>
            <a:r>
              <a:rPr lang="en-US" sz="3200" b="1" dirty="0" smtClean="0"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en-US" sz="3200" b="1" dirty="0" err="1" smtClean="0">
                <a:solidFill>
                  <a:srgbClr val="002060"/>
                </a:solidFill>
              </a:rPr>
              <a:t>Gangni</a:t>
            </a:r>
            <a:r>
              <a:rPr lang="en-US" sz="3200" b="1" dirty="0" smtClean="0">
                <a:solidFill>
                  <a:srgbClr val="002060"/>
                </a:solidFill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</a:rPr>
              <a:t>Meherpur</a:t>
            </a:r>
            <a:r>
              <a:rPr lang="en-US" sz="3200" b="1" dirty="0" smtClean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531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1131" y="1097280"/>
            <a:ext cx="5799909" cy="76944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Introduction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-117565" y="2821577"/>
            <a:ext cx="75633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Class: Nine 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Subject: English 2</a:t>
            </a:r>
            <a:r>
              <a:rPr lang="en-US" sz="4000" b="1" baseline="30000" dirty="0" smtClean="0">
                <a:solidFill>
                  <a:srgbClr val="FFFF00"/>
                </a:solidFill>
              </a:rPr>
              <a:t>nd</a:t>
            </a:r>
            <a:r>
              <a:rPr lang="en-US" sz="4000" b="1" dirty="0" smtClean="0">
                <a:solidFill>
                  <a:srgbClr val="FFFF00"/>
                </a:solidFill>
              </a:rPr>
              <a:t> Paper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Topic: Changing Sentence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Chapter: 09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009" y="2018035"/>
            <a:ext cx="4175054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68" y="519121"/>
            <a:ext cx="10335355" cy="596386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79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44" y="667432"/>
            <a:ext cx="9276467" cy="5258386"/>
          </a:xfrm>
          <a:prstGeom prst="roundRect">
            <a:avLst>
              <a:gd name="adj" fmla="val 11111"/>
            </a:avLst>
          </a:prstGeom>
          <a:ln w="190500" cap="rnd">
            <a:solidFill>
              <a:srgbClr val="FF00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88480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61" y="605797"/>
            <a:ext cx="8607090" cy="52140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8237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71" y="606738"/>
            <a:ext cx="9263118" cy="554988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F000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717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351" y="416499"/>
            <a:ext cx="8798923" cy="58725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1908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77" y="927463"/>
            <a:ext cx="5522741" cy="5277394"/>
          </a:xfrm>
          <a:prstGeom prst="roundRect">
            <a:avLst>
              <a:gd name="adj" fmla="val 16667"/>
            </a:avLst>
          </a:prstGeom>
          <a:ln w="38100">
            <a:solidFill>
              <a:srgbClr val="FF00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272937" y="613954"/>
            <a:ext cx="6910252" cy="830997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>
                  <a:solidFill>
                    <a:srgbClr val="002060"/>
                  </a:solidFill>
                </a:ln>
                <a:solidFill>
                  <a:srgbClr val="FFC000"/>
                </a:solidFill>
              </a:rPr>
              <a:t>See you next.</a:t>
            </a:r>
            <a:endParaRPr lang="en-US" sz="4800" b="1" dirty="0">
              <a:ln>
                <a:solidFill>
                  <a:srgbClr val="00206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1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113</TotalTime>
  <Words>46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SRK</dc:creator>
  <cp:lastModifiedBy>SRK</cp:lastModifiedBy>
  <cp:revision>15</cp:revision>
  <dcterms:created xsi:type="dcterms:W3CDTF">2026-09-07T05:36:17Z</dcterms:created>
  <dcterms:modified xsi:type="dcterms:W3CDTF">2026-09-07T07:29:34Z</dcterms:modified>
</cp:coreProperties>
</file>